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0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2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83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0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8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6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3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8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3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91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44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Snowflake Advanced Features &amp;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Clustering, Materialized Views, RBAC, Automation, and Cost Optimization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Keys for Performance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Cluster keys organize table data to improve query performance.</a:t>
            </a:r>
          </a:p>
          <a:p>
            <a:r>
              <a:t>Best used for large tables with common filter columns.</a:t>
            </a:r>
          </a:p>
          <a:p>
            <a:r>
              <a:t>Syntax: CREATE TABLE … CLUSTER BY (column).</a:t>
            </a:r>
          </a:p>
          <a:p>
            <a:r>
              <a:t>Reduces scan cost by pruning unnecessary micro-partitions.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Materialized Views in Snowflake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Pre-computed query results stored for fast retrieval.</a:t>
            </a:r>
          </a:p>
          <a:p>
            <a:r>
              <a:t>Automatic refresh handled by Snowflake.</a:t>
            </a:r>
          </a:p>
          <a:p>
            <a:r>
              <a:t>Best for repetitive and expensive queries.</a:t>
            </a:r>
          </a:p>
          <a:p>
            <a:r>
              <a:t>Syntax: CREATE MATERIALIZED VIEW … AS SELECT 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Secure Data Sharing Between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Share data without copying or moving it.</a:t>
            </a:r>
          </a:p>
          <a:p>
            <a:r>
              <a:t>Data consumers can query shared objects directly.</a:t>
            </a:r>
          </a:p>
          <a:p>
            <a:r>
              <a:t>Providers manage shares and control access.</a:t>
            </a:r>
          </a:p>
          <a:p>
            <a:r>
              <a:t>Supports cross-region and cross-cloud sharing.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Role-based Access Control (RBAC)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Hierarchical role-based security model.</a:t>
            </a:r>
          </a:p>
          <a:p>
            <a:r>
              <a:t>Roles assigned to users; privileges granted to roles.</a:t>
            </a:r>
          </a:p>
          <a:p>
            <a:r>
              <a:t>Common roles: SYSADMIN, SECURITYADMIN, PUBLIC.</a:t>
            </a:r>
          </a:p>
          <a:p>
            <a:r>
              <a:t>Ensures least-privilege principle in access control.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Snowflake Streams &amp; Tasks for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Streams track table changes (CDC).</a:t>
            </a:r>
          </a:p>
          <a:p>
            <a:r>
              <a:t>Tasks schedule SQL execution for automation.</a:t>
            </a:r>
          </a:p>
          <a:p>
            <a:r>
              <a:t>Combine Streams + Tasks for incremental ETL pipelines.</a:t>
            </a:r>
          </a:p>
          <a:p>
            <a:r>
              <a:t>Syntax: CREATE STREAM …; CREATE TASK …;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Zero-copy Cloning for Development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Instantly clone databases, schemas, or tables.</a:t>
            </a:r>
          </a:p>
          <a:p>
            <a:r>
              <a:t>No physical data duplication; metadata-only operation.</a:t>
            </a:r>
          </a:p>
          <a:p>
            <a:r>
              <a:t>Useful for testing, development, and branching environments.</a:t>
            </a:r>
          </a:p>
          <a:p>
            <a:r>
              <a:t>Syntax: CREATE TABLE clone_table CLONE source_table;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Snowflake Pricing Model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Storage cost: Pay-per-TB per month.</a:t>
            </a:r>
          </a:p>
          <a:p>
            <a:r>
              <a:t>Compute cost: Pay for warehouse credits (per second billing).</a:t>
            </a:r>
          </a:p>
          <a:p>
            <a:r>
              <a:t>Optimization strategies: Auto-suspend warehouses, clustering, materialized views.</a:t>
            </a:r>
          </a:p>
          <a:p>
            <a:r>
              <a:t>Use Resource Monitors to track and control spend.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289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Snowflake Advanced Features &amp; Optimization</vt:lpstr>
      <vt:lpstr>Clustering Keys for Performance Optimization</vt:lpstr>
      <vt:lpstr>Materialized Views in Snowflake</vt:lpstr>
      <vt:lpstr>Secure Data Sharing Between Accounts</vt:lpstr>
      <vt:lpstr>Role-based Access Control (RBAC)</vt:lpstr>
      <vt:lpstr>Snowflake Streams &amp; Tasks for Automation</vt:lpstr>
      <vt:lpstr>Zero-copy Cloning for Development Environments</vt:lpstr>
      <vt:lpstr>Snowflake Pricing Model Optimization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3</cp:revision>
  <dcterms:created xsi:type="dcterms:W3CDTF">2013-01-27T09:14:16Z</dcterms:created>
  <dcterms:modified xsi:type="dcterms:W3CDTF">2025-09-16T13:16:05Z</dcterms:modified>
  <cp:category/>
</cp:coreProperties>
</file>