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52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4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00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9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04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3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3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6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3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5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Delta Lake: Concepts &amp;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Managing Delta logs and vacuuming old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Delta logs store metadata for versioning</a:t>
            </a:r>
          </a:p>
          <a:p>
            <a:r>
              <a:t>VACUUM removes old data files</a:t>
            </a:r>
          </a:p>
          <a:p>
            <a:r>
              <a:t>Retention policies for data cleanup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Delta Lakes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What is Delta Lake?</a:t>
            </a:r>
          </a:p>
          <a:p>
            <a:r>
              <a:t>Open-source storage layer on top of data lakes</a:t>
            </a:r>
          </a:p>
          <a:p>
            <a:r>
              <a:t>Brings reliability to data lakes</a:t>
            </a:r>
          </a:p>
          <a:p>
            <a:r>
              <a:t>Built on Apache Parquet format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E66F-8649-C7B9-288D-7321B331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LakeHouse</a:t>
            </a:r>
            <a:r>
              <a:rPr lang="en-US" dirty="0"/>
              <a:t> vs Delte lake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E1CEB69-4CC3-C1E3-B99A-1DA29FE044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694980"/>
              </p:ext>
            </p:extLst>
          </p:nvPr>
        </p:nvGraphicFramePr>
        <p:xfrm>
          <a:off x="768350" y="2524539"/>
          <a:ext cx="7289799" cy="31606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9933">
                  <a:extLst>
                    <a:ext uri="{9D8B030D-6E8A-4147-A177-3AD203B41FA5}">
                      <a16:colId xmlns:a16="http://schemas.microsoft.com/office/drawing/2014/main" val="880464756"/>
                    </a:ext>
                  </a:extLst>
                </a:gridCol>
                <a:gridCol w="2429933">
                  <a:extLst>
                    <a:ext uri="{9D8B030D-6E8A-4147-A177-3AD203B41FA5}">
                      <a16:colId xmlns:a16="http://schemas.microsoft.com/office/drawing/2014/main" val="3913577320"/>
                    </a:ext>
                  </a:extLst>
                </a:gridCol>
                <a:gridCol w="2429933">
                  <a:extLst>
                    <a:ext uri="{9D8B030D-6E8A-4147-A177-3AD203B41FA5}">
                      <a16:colId xmlns:a16="http://schemas.microsoft.com/office/drawing/2014/main" val="1221847671"/>
                    </a:ext>
                  </a:extLst>
                </a:gridCol>
              </a:tblGrid>
              <a:tr h="3556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Feature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Lakehouse (Architecture)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Delta Lake (Technology)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4756008"/>
                  </a:ext>
                </a:extLst>
              </a:tr>
              <a:tr h="6979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Definition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Unified data architecture (Lake + Warehouse)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Open-source storage layer/framework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23912867"/>
                  </a:ext>
                </a:extLst>
              </a:tr>
              <a:tr h="6979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Purpose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End-to-end platform for analytics + AI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Add ACID, reliability, governance to data lake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84814129"/>
                  </a:ext>
                </a:extLst>
              </a:tr>
              <a:tr h="3556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Scope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High-level architecture / vision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Low-level implementation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89352563"/>
                  </a:ext>
                </a:extLst>
              </a:tr>
              <a:tr h="6979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Supports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Any lakehouse implementation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Built on Spark &amp; data lakes (S3, ADLS, etc.)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41140791"/>
                  </a:ext>
                </a:extLst>
              </a:tr>
              <a:tr h="3556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Example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Databricks Lakehouse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</a:rPr>
                        <a:t>Delta Lake tables in Databricks/ADLS/S3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46551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14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Delta Lake concepts: ACID transactions, schema enforcement, time travel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ACID Transactions: Ensures reliability and consistency</a:t>
            </a:r>
          </a:p>
          <a:p>
            <a:r>
              <a:t>Schema Enforcement: Prevents bad/mismatched data</a:t>
            </a:r>
          </a:p>
          <a:p>
            <a:r>
              <a:t>Time Travel: Query older versions of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Delta tables from existing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Convert existing Parquet/CSV to Delta</a:t>
            </a:r>
          </a:p>
          <a:p>
            <a:r>
              <a:t>SQL: CREATE TABLE USING DELTA</a:t>
            </a:r>
          </a:p>
          <a:p>
            <a:r>
              <a:t>Delta supports batch + streaming ingestion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Upserts and deletes with MERGE INTO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Delta Lake supports UPSERT (MERGE INTO)</a:t>
            </a:r>
          </a:p>
          <a:p>
            <a:r>
              <a:t>Update existing rows, Insert new rows</a:t>
            </a:r>
          </a:p>
          <a:p>
            <a:r>
              <a:t>Perform deletes efficiently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Schema evolution: Adding/removing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Support for schema evolution</a:t>
            </a:r>
          </a:p>
          <a:p>
            <a:r>
              <a:t>Add new columns automatically</a:t>
            </a:r>
          </a:p>
          <a:p>
            <a:r>
              <a:t>Drop or rename columns with ALTER TABLE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Performance tuning: Z-Ordering, partitioning, 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Z-Ordering: Optimizes data skipping</a:t>
            </a:r>
          </a:p>
          <a:p>
            <a:r>
              <a:t>Partitioning: Organize large datasets</a:t>
            </a:r>
          </a:p>
          <a:p>
            <a:r>
              <a:t>Caching: Improves query performance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Streaming with Delta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Delta integrates with Structured Streaming</a:t>
            </a:r>
          </a:p>
          <a:p>
            <a:r>
              <a:t>Supports real-time reads and writes</a:t>
            </a:r>
          </a:p>
          <a:p>
            <a:r>
              <a:t>Exactly-once processing guarantees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102</TotalTime>
  <Words>284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Tw Cen MT</vt:lpstr>
      <vt:lpstr>Tw Cen MT Condensed</vt:lpstr>
      <vt:lpstr>Wingdings 3</vt:lpstr>
      <vt:lpstr>Integral</vt:lpstr>
      <vt:lpstr>Delta Lake: Concepts &amp; Practices</vt:lpstr>
      <vt:lpstr>Introduction to Delta Lakes</vt:lpstr>
      <vt:lpstr>LakeHouse vs Delte lake</vt:lpstr>
      <vt:lpstr>Delta Lake concepts: ACID transactions, schema enforcement, time travel</vt:lpstr>
      <vt:lpstr>Creating Delta tables from existing data</vt:lpstr>
      <vt:lpstr>Upserts and deletes with MERGE INTO</vt:lpstr>
      <vt:lpstr>Schema evolution: Adding/removing columns</vt:lpstr>
      <vt:lpstr>Performance tuning: Z-Ordering, partitioning, caching</vt:lpstr>
      <vt:lpstr>Streaming with Delta tables</vt:lpstr>
      <vt:lpstr>Managing Delta logs and vacuuming old data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Vikash Verma</cp:lastModifiedBy>
  <cp:revision>5</cp:revision>
  <dcterms:created xsi:type="dcterms:W3CDTF">2013-01-27T09:14:16Z</dcterms:created>
  <dcterms:modified xsi:type="dcterms:W3CDTF">2025-09-15T06:18:20Z</dcterms:modified>
  <cp:category/>
</cp:coreProperties>
</file>