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8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1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38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22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78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14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74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6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44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123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Storage Services Deep Dive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Types, Features, Authentication, Cost Optimization &amp;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 Management &amp; Cost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policies to move data across tiers (Hot, Cool, Archive).</a:t>
            </a:r>
          </a:p>
          <a:p>
            <a:r>
              <a:t>Automatically delete old/unused data.</a:t>
            </a:r>
          </a:p>
          <a:p>
            <a:r>
              <a:t>Reduce storage costs while retaining compliance needs.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Redundancy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LRS (Locally Redundant Storage): Copies within one datacenter.</a:t>
            </a:r>
          </a:p>
          <a:p>
            <a:r>
              <a:t>ZRS (Zone Redundant Storage): Copies across availability zones.</a:t>
            </a:r>
          </a:p>
          <a:p>
            <a:r>
              <a:t>GRS (Geo Redundant Storage): Copies to secondary region.</a:t>
            </a:r>
          </a:p>
          <a:p>
            <a:r>
              <a:t>RA-GRS (Read-Access GRS): Adds read access to secondary region.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Metrics: Measure availability, latency, ingress/egress.</a:t>
            </a:r>
          </a:p>
          <a:p>
            <a:r>
              <a:t>Diagnostics: Capture API calls for troubleshooting.</a:t>
            </a:r>
          </a:p>
          <a:p>
            <a:r>
              <a:t>Logs: Track access requests and usage trends.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Analytics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Data Factory: Ingest and transform data from ADLS.</a:t>
            </a:r>
          </a:p>
          <a:p>
            <a:r>
              <a:t>Azure Databricks: Big data analytics and machine learning.</a:t>
            </a:r>
          </a:p>
          <a:p>
            <a:r>
              <a:t>ADLS Gen2 acts as a central data lake for analytics pipelines.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Storage Account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General Purpose v1: Legacy, supports blobs, tables, queues, files.</a:t>
            </a:r>
          </a:p>
          <a:p>
            <a:r>
              <a:t>General Purpose v2: Latest, all features, better performance &amp; pricing.</a:t>
            </a:r>
          </a:p>
          <a:p>
            <a:r>
              <a:t>Blob Storage Account: Optimized for storing unstructured object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Blob Storage: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Containers: Organize blobs within a storage account.</a:t>
            </a:r>
          </a:p>
          <a:p>
            <a:r>
              <a:t>Blobs Types:</a:t>
            </a:r>
          </a:p>
          <a:p>
            <a:r>
              <a:t> - Block Blobs: Store text and binary files, optimized for streaming.</a:t>
            </a:r>
          </a:p>
          <a:p>
            <a:r>
              <a:t> - Append Blobs: Optimized for append operations (e.g., logging).</a:t>
            </a:r>
          </a:p>
          <a:p>
            <a:r>
              <a:t> - Page Blobs: Optimized for random read/write operations (e.g., VHDs).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Data Lake Storage Gen2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on top of Blob Storage with hierarchical namespace.</a:t>
            </a:r>
          </a:p>
          <a:p>
            <a:r>
              <a:t>Optimized for big data analytics workloads.</a:t>
            </a:r>
          </a:p>
          <a:p>
            <a:r>
              <a:t>Supports ACLs for fine-grained security.</a:t>
            </a:r>
          </a:p>
          <a:p>
            <a:r>
              <a:t>Enables directory and folder structure like file 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Containers and Folders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Create a Storage Account (Gen2 recommended).</a:t>
            </a:r>
          </a:p>
          <a:p>
            <a:r>
              <a:t>Step 2: Create a Container in Blob Storage.</a:t>
            </a:r>
          </a:p>
          <a:p>
            <a:r>
              <a:t>Step 3: Use ADLS hierarchical namespace to create folder structures.</a:t>
            </a:r>
          </a:p>
          <a:p>
            <a:r>
              <a:t>Step 4: Upload and manage data through Portal, CLI, or SDKs.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Storage &amp; Queue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 Storage: NoSQL key-attribute store, highly scalable.</a:t>
            </a:r>
          </a:p>
          <a:p>
            <a:r>
              <a:t>Queue Storage: Reliable message queuing for async workflows.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Fully managed file shares in the cloud.</a:t>
            </a:r>
          </a:p>
          <a:p>
            <a:r>
              <a:t>Supports SMB protocol for Windows/Linux.</a:t>
            </a:r>
          </a:p>
          <a:p>
            <a:r>
              <a:t>NFS protocol support for Linux workloads.</a:t>
            </a:r>
          </a:p>
          <a:p>
            <a:r>
              <a:t>Can be mounted concurrently by cloud/on-premises machines.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Authentication &amp; Authorization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Shared Key: Full account access with keys.</a:t>
            </a:r>
          </a:p>
          <a:p>
            <a:r>
              <a:t>SAS Tokens: Granular, time-limited access to resources.</a:t>
            </a:r>
          </a:p>
          <a:p>
            <a:r>
              <a:t>Azure AD Integration: Identity-based access for users and apps.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RBAC Roles for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Blob Data Owner: Full access to blob data.</a:t>
            </a:r>
          </a:p>
          <a:p>
            <a:r>
              <a:t>Storage Blob Data Contributor: Read/write/delete blobs.</a:t>
            </a:r>
          </a:p>
          <a:p>
            <a:r>
              <a:t>Storage Blob Data Reader: Read-only access.</a:t>
            </a:r>
          </a:p>
          <a:p>
            <a:r>
              <a:t>Storage Queue/Table/File roles also available.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501</Words>
  <Application>Microsoft Office PowerPoint</Application>
  <PresentationFormat>On-screen Show (4:3)</PresentationFormat>
  <Paragraphs>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Azure Storage Services Deep Dive</vt:lpstr>
      <vt:lpstr>Azure Storage Account Types</vt:lpstr>
      <vt:lpstr>Blob Storage: Concepts</vt:lpstr>
      <vt:lpstr>Azure Data Lake Storage Gen2</vt:lpstr>
      <vt:lpstr>Creating Containers and Folders</vt:lpstr>
      <vt:lpstr>Table Storage &amp; Queue Storage</vt:lpstr>
      <vt:lpstr>Azure Files</vt:lpstr>
      <vt:lpstr>Authentication &amp; Authorization</vt:lpstr>
      <vt:lpstr>RBAC Roles for Storage</vt:lpstr>
      <vt:lpstr>Lifecycle Management &amp; Cost Optimization</vt:lpstr>
      <vt:lpstr>Data Redundancy Options</vt:lpstr>
      <vt:lpstr>Monitoring Storage</vt:lpstr>
      <vt:lpstr>Integration with Analytics Services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3</cp:revision>
  <dcterms:created xsi:type="dcterms:W3CDTF">2013-01-27T09:14:16Z</dcterms:created>
  <dcterms:modified xsi:type="dcterms:W3CDTF">2025-09-09T02:17:37Z</dcterms:modified>
  <cp:category/>
</cp:coreProperties>
</file>