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DevOps and 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Day 1 - DevOps Course Outline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DevOps is a culture that enhances collaboration between Development and Operations</a:t>
            </a:r>
          </a:p>
          <a:p>
            <a:r>
              <a:t>- Focuses on automation, continuous integration, and continuous delivery</a:t>
            </a:r>
          </a:p>
          <a:p>
            <a:r>
              <a:t>- Improves software delivery speed and quality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DevOps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Encourages collaboration between teams</a:t>
            </a:r>
          </a:p>
          <a:p>
            <a:r>
              <a:t>- Enhances communication and feedback loops</a:t>
            </a:r>
          </a:p>
          <a:p>
            <a:r>
              <a:t>- Promotes a mindset of continuous improvement and automation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Version Control with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Git is a distributed version control system for tracking changes in source code</a:t>
            </a:r>
          </a:p>
          <a:p>
            <a:r>
              <a:t>- Helps developers collaborate and maintain history</a:t>
            </a:r>
          </a:p>
          <a:p>
            <a:r>
              <a:t>- Enables branching, merging, and pull requests for code review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Lab: Working with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Installing Git and setting up a repository</a:t>
            </a:r>
          </a:p>
          <a:p>
            <a:r>
              <a:t>- Creating and managing repositories</a:t>
            </a:r>
          </a:p>
          <a:p>
            <a:r>
              <a:t>- Implementing branching strategies</a:t>
            </a:r>
          </a:p>
          <a:p>
            <a:r>
              <a:t>- Performing pull requests and code reviews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with Azure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Azure DevOps provides a cloud-based CI/CD solution</a:t>
            </a:r>
          </a:p>
          <a:p>
            <a:r>
              <a:t>- Allows building, testing, and deploying applications automatically</a:t>
            </a:r>
          </a:p>
          <a:p>
            <a:r>
              <a:t>- Supports pipelines for continuous integration and delivery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Lab: CI/CD with Azure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Setting up an Azure DevOps project</a:t>
            </a:r>
          </a:p>
          <a:p>
            <a:r>
              <a:t>- Creating a CI/CD pipeline</a:t>
            </a:r>
          </a:p>
          <a:p>
            <a:r>
              <a:t>- Running an automated test in the pipeline</a:t>
            </a:r>
          </a:p>
          <a:p>
            <a:r>
              <a:t>- Deploying a simple application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