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Infrastructure as Code (IaC) with Terraform and Ansible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Day 2 - DevOps Course Outline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Infrastructure as Code (IaC)?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IaC is the practice of managing infrastructure using code</a:t>
            </a:r>
          </a:p>
          <a:p>
            <a:r>
              <a:t>- Allows automation of provisioning, configuration, and management</a:t>
            </a:r>
          </a:p>
          <a:p>
            <a:r>
              <a:t>- Ensures consistency and reduces manual intervention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Terraform?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Terraform is an open-source tool by HashiCorp for infrastructure provisioning</a:t>
            </a:r>
          </a:p>
          <a:p>
            <a:r>
              <a:t>- Uses a declarative configuration language (HCL) to define infrastructure</a:t>
            </a:r>
          </a:p>
          <a:p>
            <a:r>
              <a:t>- Supports multiple cloud providers like AWS, Azure, and GCP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**Infrastructure Automation**: Automates resource provisioning</a:t>
            </a:r>
          </a:p>
          <a:p>
            <a:r>
              <a:t>- **Scalability**: Easily scales infrastructure up or down</a:t>
            </a:r>
          </a:p>
          <a:p>
            <a:r>
              <a:t>- **Version Control**: Infrastructure changes can be tracked and rolled back</a:t>
            </a:r>
          </a:p>
          <a:p>
            <a:r>
              <a:t>- **Multi-Cloud Support**: Works across different cloud platforms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Ansible is an open-source configuration management tool by Red Hat</a:t>
            </a:r>
          </a:p>
          <a:p>
            <a:r>
              <a:t>- Uses YAML-based playbooks to define automation tasks</a:t>
            </a:r>
          </a:p>
          <a:p>
            <a:r>
              <a:t>- Agentless: No need to install agents on target machines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**Simplicity**: Uses human-readable YAML syntax</a:t>
            </a:r>
          </a:p>
          <a:p>
            <a:r>
              <a:t>- **Agentless**: Works over SSH without needing additional software</a:t>
            </a:r>
          </a:p>
          <a:p>
            <a:r>
              <a:t>- **Efficient Configuration Management**: Automates repetitive tasks</a:t>
            </a:r>
          </a:p>
          <a:p>
            <a:r>
              <a:t>- **Supports Cloud and On-Premises**: Works with AWS, Azure, Linux, Windows,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Managing Infrastructure with Terraform and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**Terraform**: Write a script to provision an EC2 instance on AWS</a:t>
            </a:r>
          </a:p>
          <a:p>
            <a:r>
              <a:t>- **Ansible**: Create a playbook to configure and deploy an application</a:t>
            </a:r>
          </a:p>
          <a:p>
            <a:r>
              <a:t>- **Execute and Verify**: Apply Terraform script, run Ansible playbook, and check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