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1966D2F-534C-41AB-9D52-A90BE7771135}" type="datetimeFigureOut">
              <a:rPr lang="en-IN" smtClean="0"/>
              <a:t>07/11/2021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495E-1C02-46BF-BF99-A2DBAA96E13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3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6D2F-534C-41AB-9D52-A90BE7771135}" type="datetimeFigureOut">
              <a:rPr lang="en-IN" smtClean="0"/>
              <a:t>07/11/2021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495E-1C02-46BF-BF99-A2DBAA96E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43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6D2F-534C-41AB-9D52-A90BE7771135}" type="datetimeFigureOut">
              <a:rPr lang="en-IN" smtClean="0"/>
              <a:t>07/11/2021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495E-1C02-46BF-BF99-A2DBAA96E13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83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6D2F-534C-41AB-9D52-A90BE7771135}" type="datetimeFigureOut">
              <a:rPr lang="en-IN" smtClean="0"/>
              <a:t>07/11/2021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495E-1C02-46BF-BF99-A2DBAA96E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5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6D2F-534C-41AB-9D52-A90BE7771135}" type="datetimeFigureOut">
              <a:rPr lang="en-IN" smtClean="0"/>
              <a:t>07/11/2021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495E-1C02-46BF-BF99-A2DBAA96E13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75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6D2F-534C-41AB-9D52-A90BE7771135}" type="datetimeFigureOut">
              <a:rPr lang="en-IN" smtClean="0"/>
              <a:t>07/11/2021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495E-1C02-46BF-BF99-A2DBAA96E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7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6D2F-534C-41AB-9D52-A90BE7771135}" type="datetimeFigureOut">
              <a:rPr lang="en-IN" smtClean="0"/>
              <a:t>07/11/2021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495E-1C02-46BF-BF99-A2DBAA96E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8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6D2F-534C-41AB-9D52-A90BE7771135}" type="datetimeFigureOut">
              <a:rPr lang="en-IN" smtClean="0"/>
              <a:t>07/11/2021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495E-1C02-46BF-BF99-A2DBAA96E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74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6D2F-534C-41AB-9D52-A90BE7771135}" type="datetimeFigureOut">
              <a:rPr lang="en-IN" smtClean="0"/>
              <a:t>07/11/2021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495E-1C02-46BF-BF99-A2DBAA96E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45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6D2F-534C-41AB-9D52-A90BE7771135}" type="datetimeFigureOut">
              <a:rPr lang="en-IN" smtClean="0"/>
              <a:t>07/11/2021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495E-1C02-46BF-BF99-A2DBAA96E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31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6D2F-534C-41AB-9D52-A90BE7771135}" type="datetimeFigureOut">
              <a:rPr lang="en-IN" smtClean="0"/>
              <a:t>07/11/2021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495E-1C02-46BF-BF99-A2DBAA96E13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2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1966D2F-534C-41AB-9D52-A90BE7771135}" type="datetimeFigureOut">
              <a:rPr lang="en-IN" smtClean="0"/>
              <a:t>07/11/2021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CC0495E-1C02-46BF-BF99-A2DBAA96E13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72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21F0-4600-4F36-8C0D-CB2DBD9A29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Dot Net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FA0C9-EAF2-49D8-8ABE-AF07C0152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Vikash Verma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647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0212-51E5-4B58-AACF-8760A3BE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AB03D3F-0668-4A83-9615-A387C2217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71" y="2286000"/>
            <a:ext cx="11085922" cy="4022725"/>
          </a:xfrm>
        </p:spPr>
      </p:pic>
    </p:spTree>
    <p:extLst>
      <p:ext uri="{BB962C8B-B14F-4D97-AF65-F5344CB8AC3E}">
        <p14:creationId xmlns:p14="http://schemas.microsoft.com/office/powerpoint/2010/main" val="112425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1A0DF-CF55-499E-9D75-8394E0D0B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vs Asp.NET web forms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2D0C3B-3797-455E-BC8D-940A35D71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705" y="2286000"/>
            <a:ext cx="10133815" cy="4022725"/>
          </a:xfrm>
        </p:spPr>
      </p:pic>
    </p:spTree>
    <p:extLst>
      <p:ext uri="{BB962C8B-B14F-4D97-AF65-F5344CB8AC3E}">
        <p14:creationId xmlns:p14="http://schemas.microsoft.com/office/powerpoint/2010/main" val="218692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857C1F-97A3-4D2F-B163-7B985B8D0778}"/>
              </a:ext>
            </a:extLst>
          </p:cNvPr>
          <p:cNvSpPr/>
          <p:nvPr/>
        </p:nvSpPr>
        <p:spPr>
          <a:xfrm>
            <a:off x="4843896" y="2967335"/>
            <a:ext cx="25042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 !!</a:t>
            </a:r>
          </a:p>
        </p:txBody>
      </p:sp>
    </p:spTree>
    <p:extLst>
      <p:ext uri="{BB962C8B-B14F-4D97-AF65-F5344CB8AC3E}">
        <p14:creationId xmlns:p14="http://schemas.microsoft.com/office/powerpoint/2010/main" val="91323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30165-4B57-42BD-B4AA-D91C78216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Net Core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17EE1E-59F3-4E8E-B1EB-561B5486C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852" y="2286000"/>
            <a:ext cx="9243095" cy="4022725"/>
          </a:xfrm>
        </p:spPr>
      </p:pic>
    </p:spTree>
    <p:extLst>
      <p:ext uri="{BB962C8B-B14F-4D97-AF65-F5344CB8AC3E}">
        <p14:creationId xmlns:p14="http://schemas.microsoft.com/office/powerpoint/2010/main" val="137137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3D97-E9C9-4094-9308-1B5122EA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Dot NET 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C9958A-79A9-42A1-9DBD-60BE8B8DF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60588"/>
            <a:ext cx="8476093" cy="4504163"/>
          </a:xfrm>
        </p:spPr>
      </p:pic>
    </p:spTree>
    <p:extLst>
      <p:ext uri="{BB962C8B-B14F-4D97-AF65-F5344CB8AC3E}">
        <p14:creationId xmlns:p14="http://schemas.microsoft.com/office/powerpoint/2010/main" val="158937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C70F-C221-483D-B7EB-8FA00D1C1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Dot NET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A27172-6AB5-4F05-BFD3-85A993595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245" y="2286000"/>
            <a:ext cx="9720071" cy="4022725"/>
          </a:xfrm>
        </p:spPr>
      </p:pic>
    </p:spTree>
    <p:extLst>
      <p:ext uri="{BB962C8B-B14F-4D97-AF65-F5344CB8AC3E}">
        <p14:creationId xmlns:p14="http://schemas.microsoft.com/office/powerpoint/2010/main" val="208929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AFEF-0643-4EA2-AFDE-250C5ED1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Net Components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6FA8D5-969B-49C8-8408-701E54DD1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291" y="2286000"/>
            <a:ext cx="8326649" cy="4022725"/>
          </a:xfrm>
        </p:spPr>
      </p:pic>
    </p:spTree>
    <p:extLst>
      <p:ext uri="{BB962C8B-B14F-4D97-AF65-F5344CB8AC3E}">
        <p14:creationId xmlns:p14="http://schemas.microsoft.com/office/powerpoint/2010/main" val="222861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70BE-90BF-4FC0-A0F9-A7E91FCF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Core Evolution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5C5F13-34D2-4578-90F1-263F2294D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705" y="2286000"/>
            <a:ext cx="9332195" cy="4022725"/>
          </a:xfrm>
        </p:spPr>
      </p:pic>
    </p:spTree>
    <p:extLst>
      <p:ext uri="{BB962C8B-B14F-4D97-AF65-F5344CB8AC3E}">
        <p14:creationId xmlns:p14="http://schemas.microsoft.com/office/powerpoint/2010/main" val="203739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C82A-BB9D-4E1B-9127-8459BDAE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Asp.Net</a:t>
            </a:r>
            <a:r>
              <a:rPr lang="en-US" dirty="0"/>
              <a:t> MVC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D2871F-D1EC-42A4-BF65-71AE7CE3E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144" y="2464178"/>
            <a:ext cx="10501460" cy="3666369"/>
          </a:xfrm>
        </p:spPr>
      </p:pic>
    </p:spTree>
    <p:extLst>
      <p:ext uri="{BB962C8B-B14F-4D97-AF65-F5344CB8AC3E}">
        <p14:creationId xmlns:p14="http://schemas.microsoft.com/office/powerpoint/2010/main" val="240072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A4B4-CE44-4CF4-A7C0-F822FA06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0E48A5-A453-4DA9-9E0B-E9F3D80D2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998" y="2286000"/>
            <a:ext cx="10558021" cy="4022725"/>
          </a:xfrm>
        </p:spPr>
      </p:pic>
    </p:spTree>
    <p:extLst>
      <p:ext uri="{BB962C8B-B14F-4D97-AF65-F5344CB8AC3E}">
        <p14:creationId xmlns:p14="http://schemas.microsoft.com/office/powerpoint/2010/main" val="2156828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4A71-86FF-4E2C-AC34-970D8833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MVC?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1885E4-EE22-4303-894D-FE7ED0729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891" y="2286000"/>
            <a:ext cx="10536420" cy="4022725"/>
          </a:xfrm>
        </p:spPr>
      </p:pic>
    </p:spTree>
    <p:extLst>
      <p:ext uri="{BB962C8B-B14F-4D97-AF65-F5344CB8AC3E}">
        <p14:creationId xmlns:p14="http://schemas.microsoft.com/office/powerpoint/2010/main" val="545949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169</TotalTime>
  <Words>44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Tw Cen MT</vt:lpstr>
      <vt:lpstr>Tw Cen MT Condensed</vt:lpstr>
      <vt:lpstr>Wingdings 3</vt:lpstr>
      <vt:lpstr>Integral</vt:lpstr>
      <vt:lpstr>Dot Net </vt:lpstr>
      <vt:lpstr>Dot Net Core</vt:lpstr>
      <vt:lpstr>What is Dot NET ?</vt:lpstr>
      <vt:lpstr>Components of Dot NET</vt:lpstr>
      <vt:lpstr>Dot Net Components </vt:lpstr>
      <vt:lpstr>Dot Core Evolution</vt:lpstr>
      <vt:lpstr>What is Asp.Net MVC</vt:lpstr>
      <vt:lpstr>MVC</vt:lpstr>
      <vt:lpstr>Why MVC?</vt:lpstr>
      <vt:lpstr>Controllers</vt:lpstr>
      <vt:lpstr>MVC vs Asp.NET web forms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 Net </dc:title>
  <dc:creator>Vikash Verma</dc:creator>
  <cp:lastModifiedBy>Vikash Verma</cp:lastModifiedBy>
  <cp:revision>11</cp:revision>
  <dcterms:created xsi:type="dcterms:W3CDTF">2021-11-07T00:23:37Z</dcterms:created>
  <dcterms:modified xsi:type="dcterms:W3CDTF">2021-11-07T03:13:16Z</dcterms:modified>
</cp:coreProperties>
</file>