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39AB-5AFB-4EA7-8804-8E25E3FCC7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Azure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315D8-2A32-4714-9E4B-9888E26B68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By: Vikash Verma</a:t>
            </a:r>
          </a:p>
        </p:txBody>
      </p:sp>
    </p:spTree>
    <p:extLst>
      <p:ext uri="{BB962C8B-B14F-4D97-AF65-F5344CB8AC3E}">
        <p14:creationId xmlns:p14="http://schemas.microsoft.com/office/powerpoint/2010/main" val="2711217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21F4-64D4-4BCC-93DA-470D7D8E0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Core Services-Compute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C9105-70C4-4460-B8D7-81FD7C83E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43906"/>
          </a:xfrm>
        </p:spPr>
        <p:txBody>
          <a:bodyPr/>
          <a:lstStyle/>
          <a:p>
            <a:r>
              <a:rPr lang="en-IN" b="1" dirty="0"/>
              <a:t>Azure Virtual Machines </a:t>
            </a:r>
            <a:r>
              <a:rPr lang="en-IN" dirty="0"/>
              <a:t>are images  service instances that provide  on-demand and scalable computing resources with usage-based pricing.</a:t>
            </a:r>
          </a:p>
          <a:p>
            <a:r>
              <a:rPr lang="en-IN" b="1" dirty="0"/>
              <a:t>Function Apps </a:t>
            </a:r>
            <a:r>
              <a:rPr lang="en-IN" dirty="0"/>
              <a:t>is a solution  for easily running small pieces of code or functions in the cloud. You can write just the code you need for the problem at hand, without worrying about a whole application or the infrastructure to run it.</a:t>
            </a:r>
          </a:p>
          <a:p>
            <a:r>
              <a:rPr lang="en-IN" b="1" dirty="0"/>
              <a:t>Azure App service </a:t>
            </a:r>
            <a:r>
              <a:rPr lang="en-IN" dirty="0"/>
              <a:t>is a fully managed “Platform as a Service”(</a:t>
            </a:r>
            <a:r>
              <a:rPr lang="en-IN" dirty="0" err="1"/>
              <a:t>Paas</a:t>
            </a:r>
            <a:r>
              <a:rPr lang="en-IN" dirty="0"/>
              <a:t>) that integrates Microsoft Azure Websites, Mobile Services, and Biztalk Services into a single service.</a:t>
            </a:r>
          </a:p>
          <a:p>
            <a:r>
              <a:rPr lang="en-IN" b="1" dirty="0"/>
              <a:t>Azure Kubernetes Services (AKS) </a:t>
            </a:r>
            <a:r>
              <a:rPr lang="en-IN" dirty="0"/>
              <a:t> is managed container orchestration services, base </a:t>
            </a:r>
            <a:r>
              <a:rPr lang="en-IN"/>
              <a:t>on the open </a:t>
            </a:r>
            <a:r>
              <a:rPr lang="en-IN" dirty="0"/>
              <a:t>source Kubernetes system, which is available on the Microsoft Azure Public Cloud.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7236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F767D-40F5-43ED-9CB3-40220737E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Microsoft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CA1B9-5A03-47DC-99B3-9D6AE93B0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Microsoft Azure is 5 times cheaper than </a:t>
            </a:r>
            <a:r>
              <a:rPr lang="en-IN" dirty="0" err="1"/>
              <a:t>aws</a:t>
            </a:r>
            <a:r>
              <a:rPr lang="en-IN" dirty="0"/>
              <a:t> when using Microsoft products</a:t>
            </a:r>
          </a:p>
          <a:p>
            <a:r>
              <a:rPr lang="en-IN" dirty="0"/>
              <a:t>Sayings though existing Microsoft licences</a:t>
            </a:r>
          </a:p>
          <a:p>
            <a:r>
              <a:rPr lang="en-IN" dirty="0"/>
              <a:t>More than 95% of Fortune 500 companies use Microsoft Azure.</a:t>
            </a:r>
          </a:p>
        </p:txBody>
      </p:sp>
    </p:spTree>
    <p:extLst>
      <p:ext uri="{BB962C8B-B14F-4D97-AF65-F5344CB8AC3E}">
        <p14:creationId xmlns:p14="http://schemas.microsoft.com/office/powerpoint/2010/main" val="326362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9B5B-2220-42E1-B4C5-8BB8EA676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Microsoft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267E4-49B7-4A84-94FE-60D7B7D78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72186"/>
          </a:xfrm>
        </p:spPr>
        <p:txBody>
          <a:bodyPr/>
          <a:lstStyle/>
          <a:p>
            <a:r>
              <a:rPr lang="en-IN" b="1" dirty="0"/>
              <a:t>Microsoft azure</a:t>
            </a:r>
            <a:r>
              <a:rPr lang="en-IN" dirty="0"/>
              <a:t> is a cloud service provider owned and managed by Microsoft. It offers various services such as compute, Storage, database and various other domains. It has a pay-as you go model, and  is the second largest cloud provider in the market right now.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B495E0-67C8-4152-9A22-79AF636A0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70" y="3429000"/>
            <a:ext cx="7305675" cy="271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FAE06-07B8-4468-85AD-81819994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Core Architecture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2803635-8FF8-445D-A9CF-DA68C229E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389" y="2160588"/>
            <a:ext cx="718725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5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2786-1917-4062-849C-CEBB0C5AD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Core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17C4E-A165-4CD2-89A3-62CD9EAAC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Azure Architecture can be divided into 3 components :</a:t>
            </a:r>
          </a:p>
          <a:p>
            <a:pPr lvl="1"/>
            <a:r>
              <a:rPr lang="en-IN" dirty="0"/>
              <a:t>Front End</a:t>
            </a:r>
          </a:p>
          <a:p>
            <a:pPr lvl="1"/>
            <a:r>
              <a:rPr lang="en-IN" dirty="0"/>
              <a:t>Middle Ware</a:t>
            </a:r>
          </a:p>
          <a:p>
            <a:pPr lvl="1"/>
            <a:r>
              <a:rPr lang="en-IN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65591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D6B4-2082-403E-A761-6EB4D5DA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Core Architecture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FE92E-159A-4087-BB78-804E9CEC7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Azure Portal </a:t>
            </a:r>
            <a:r>
              <a:rPr lang="en-IN" dirty="0"/>
              <a:t> is the GUI dashboard provided to us by Azure, through which we can deploy or previous resources.</a:t>
            </a:r>
          </a:p>
          <a:p>
            <a:r>
              <a:rPr lang="en-IN" b="1" dirty="0"/>
              <a:t>Azure PowerShell</a:t>
            </a:r>
            <a:r>
              <a:rPr lang="en-IN" dirty="0"/>
              <a:t> makes use of windows PowerShell to give command line access to Azure Resources</a:t>
            </a:r>
          </a:p>
          <a:p>
            <a:r>
              <a:rPr lang="en-IN" b="1" dirty="0"/>
              <a:t>Azure CLI </a:t>
            </a:r>
            <a:r>
              <a:rPr lang="en-IN" dirty="0"/>
              <a:t>is a command line tool providing a great experience for managing azure resources. The CLI is designed to make scripting easy, query data, support long-running operations and more.</a:t>
            </a:r>
          </a:p>
          <a:p>
            <a:r>
              <a:rPr lang="en-IN" b="1" dirty="0"/>
              <a:t>Rest Clients</a:t>
            </a:r>
            <a:r>
              <a:rPr lang="en-IN" dirty="0"/>
              <a:t> are nothing but APIs which  can used in application’s code to initiate an action on Azure cloud.</a:t>
            </a:r>
          </a:p>
        </p:txBody>
      </p:sp>
    </p:spTree>
    <p:extLst>
      <p:ext uri="{BB962C8B-B14F-4D97-AF65-F5344CB8AC3E}">
        <p14:creationId xmlns:p14="http://schemas.microsoft.com/office/powerpoint/2010/main" val="1485474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F40C-8EAF-4131-A71D-D84B93C4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Resource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88D4F-31B2-42C1-967C-80DA53C63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Azure resource manager ,plays a key deploying and managing the resources.</a:t>
            </a:r>
          </a:p>
          <a:p>
            <a:r>
              <a:rPr lang="en-IN" dirty="0"/>
              <a:t>It helps you organise your resources in one group, this group is called a resource group.</a:t>
            </a:r>
          </a:p>
          <a:p>
            <a:r>
              <a:rPr lang="en-IN" dirty="0"/>
              <a:t>It helps you deploy, manage, and monitor all the resources  for your solution as a group, rather than handling these resources individually.</a:t>
            </a:r>
          </a:p>
        </p:txBody>
      </p:sp>
    </p:spTree>
    <p:extLst>
      <p:ext uri="{BB962C8B-B14F-4D97-AF65-F5344CB8AC3E}">
        <p14:creationId xmlns:p14="http://schemas.microsoft.com/office/powerpoint/2010/main" val="422541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F182-0FB4-4DEC-9EA6-FAFF8859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Resource Manager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880750-9056-43CF-9E5B-17E4889A0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696831"/>
            <a:ext cx="8596312" cy="280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15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FDCC-459C-427F-8AC6-079F734CE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Core Services-Domains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103BC-7E1F-4DB0-99B2-958D4664A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Compute</a:t>
            </a:r>
          </a:p>
          <a:p>
            <a:r>
              <a:rPr lang="en-IN" dirty="0"/>
              <a:t>Networking</a:t>
            </a:r>
          </a:p>
          <a:p>
            <a:r>
              <a:rPr lang="en-IN" dirty="0"/>
              <a:t>File Storage</a:t>
            </a:r>
          </a:p>
          <a:p>
            <a:r>
              <a:rPr lang="en-IN" dirty="0"/>
              <a:t>Database Analytics</a:t>
            </a:r>
          </a:p>
          <a:p>
            <a:r>
              <a:rPr lang="en-IN" dirty="0" err="1"/>
              <a:t>AI+Machine</a:t>
            </a:r>
            <a:r>
              <a:rPr lang="en-IN" dirty="0"/>
              <a:t> learning</a:t>
            </a:r>
          </a:p>
          <a:p>
            <a:r>
              <a:rPr lang="en-IN" dirty="0"/>
              <a:t>Identity</a:t>
            </a:r>
          </a:p>
          <a:p>
            <a:r>
              <a:rPr lang="en-IN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38218444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413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Azure </vt:lpstr>
      <vt:lpstr>Why Microsoft Azure</vt:lpstr>
      <vt:lpstr>What is Microsoft Azure</vt:lpstr>
      <vt:lpstr>Azure Core Architecture</vt:lpstr>
      <vt:lpstr>Azure Core Architecture</vt:lpstr>
      <vt:lpstr>Azure Core Architecture Components</vt:lpstr>
      <vt:lpstr>Azure Resource Manager</vt:lpstr>
      <vt:lpstr>Azure Resource Manager</vt:lpstr>
      <vt:lpstr>Azure Core Services-Domains</vt:lpstr>
      <vt:lpstr>Azure Core Services-Compute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</dc:title>
  <dc:creator>Er.Vikash Verma</dc:creator>
  <cp:lastModifiedBy>Vikash Verma</cp:lastModifiedBy>
  <cp:revision>73</cp:revision>
  <dcterms:created xsi:type="dcterms:W3CDTF">2019-11-23T20:37:14Z</dcterms:created>
  <dcterms:modified xsi:type="dcterms:W3CDTF">2023-10-05T03:53:49Z</dcterms:modified>
</cp:coreProperties>
</file>