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9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Day 2: Application &amp; Infrastructure Monitoring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Performance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Monitors data flow between services and endpoints</a:t>
            </a:r>
          </a:p>
          <a:p>
            <a:pPr>
              <a:defRPr sz="1800"/>
            </a:pPr>
            <a:r>
              <a:t>Detects high latency and network-related failures</a:t>
            </a:r>
          </a:p>
          <a:p>
            <a:pPr>
              <a:defRPr sz="1800"/>
            </a:pPr>
            <a:r>
              <a:t>Visualizes throughput, retransmission, and response times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Monitoring via Dynatrace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Adds monitoring for custom-built or non-standard components</a:t>
            </a:r>
          </a:p>
          <a:p>
            <a:pPr>
              <a:defRPr sz="1800"/>
            </a:pPr>
            <a:r>
              <a:t>Supports JMX, SNMP, WMI, and custom scripts</a:t>
            </a:r>
          </a:p>
          <a:p>
            <a:pPr>
              <a:defRPr sz="1800"/>
            </a:pPr>
            <a:r>
              <a:t>Defines custom metrics and builds tailored dashboards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and Database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Monitors all incoming/outgoing service calls and APIs</a:t>
            </a:r>
          </a:p>
          <a:p>
            <a:pPr>
              <a:defRPr sz="1800"/>
            </a:pPr>
            <a:r>
              <a:t>Traces dependencies between microservices</a:t>
            </a:r>
          </a:p>
          <a:p>
            <a:pPr>
              <a:defRPr sz="1800"/>
            </a:pPr>
            <a:r>
              <a:t>Analyzes performance and failure trends over time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Detecting Bottlenecks in Microservices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Maps service flow and architecture visually</a:t>
            </a:r>
          </a:p>
          <a:p>
            <a:pPr>
              <a:defRPr sz="1800"/>
            </a:pPr>
            <a:r>
              <a:t>Uses distributed tracing to identify bottlenecks</a:t>
            </a:r>
          </a:p>
          <a:p>
            <a:pPr>
              <a:defRPr sz="1800"/>
            </a:pPr>
            <a:r>
              <a:t>Monitors service call duration and response time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Performance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Captures and analyzes query-level performance metrics</a:t>
            </a:r>
          </a:p>
          <a:p>
            <a:pPr>
              <a:defRPr sz="1800"/>
            </a:pPr>
            <a:r>
              <a:t>Identifies long-running and inefficient queries</a:t>
            </a:r>
          </a:p>
          <a:p>
            <a:pPr>
              <a:defRPr sz="1800"/>
            </a:pPr>
            <a:r>
              <a:t>Tracks DB connections, wait times, and throughput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Lab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Build dashboards for applications and infrastructure monitoring</a:t>
            </a:r>
          </a:p>
          <a:p>
            <a:pPr>
              <a:defRPr sz="1800"/>
            </a:pPr>
            <a:r>
              <a:t>Configure alerts and thresholds for critical components</a:t>
            </a:r>
          </a:p>
          <a:p>
            <a:pPr>
              <a:defRPr sz="1800"/>
            </a:pPr>
            <a:r>
              <a:t>Use service flow to trace issues and performance gaps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Activity: Configuring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Create dashboards with key performance indicators (KPIs)</a:t>
            </a:r>
          </a:p>
          <a:p>
            <a:pPr>
              <a:defRPr sz="1800"/>
            </a:pPr>
            <a:r>
              <a:t>Add tiles for CPU, memory, response time, services, etc.</a:t>
            </a:r>
          </a:p>
          <a:p>
            <a:pPr>
              <a:defRPr sz="1800"/>
            </a:pPr>
            <a:r>
              <a:t>Customize layouts and share dashboards with teams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Activity: Configuring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Define anomaly detection and custom threshold rules</a:t>
            </a:r>
          </a:p>
          <a:p>
            <a:pPr>
              <a:defRPr sz="1800"/>
            </a:pPr>
            <a:r>
              <a:t>Set up notifications via Email, SMS, Slack, or integrations</a:t>
            </a:r>
          </a:p>
          <a:p>
            <a:pPr>
              <a:defRPr sz="1800"/>
            </a:pPr>
            <a:r>
              <a:t>Validate alert triggers through simulation or real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Activity: Analyzing Service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Use Dynatrace’s service flow visualizer</a:t>
            </a:r>
          </a:p>
          <a:p>
            <a:pPr>
              <a:defRPr sz="1800"/>
            </a:pPr>
            <a:r>
              <a:t>Trace slow transactions and map dependencies</a:t>
            </a:r>
          </a:p>
          <a:p>
            <a:pPr>
              <a:defRPr sz="1800"/>
            </a:pPr>
            <a:r>
              <a:t>Drill down into requests and identify performance gaps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Covered APM, Infrastructure, and Database Monitoring</a:t>
            </a:r>
          </a:p>
          <a:p>
            <a:pPr>
              <a:defRPr sz="1800"/>
            </a:pPr>
            <a:r>
              <a:t>Understood PurePath, Tracing, and Deep Monitoring techniques</a:t>
            </a:r>
          </a:p>
          <a:p>
            <a:pPr>
              <a:defRPr sz="1800"/>
            </a:pPr>
            <a:r>
              <a:t>Completed lab exercises for hands-on experience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Gain expertise in monitoring applications, services, and infrastructure</a:t>
            </a:r>
          </a:p>
          <a:p>
            <a:pPr>
              <a:defRPr sz="1800"/>
            </a:pPr>
            <a:r>
              <a:t>Understand Application Performance Monitoring (APM) and Infrastructure Monitoring concepts</a:t>
            </a:r>
          </a:p>
          <a:p>
            <a:pPr>
              <a:defRPr sz="1800"/>
            </a:pPr>
            <a:r>
              <a:t>Perform hands-on lab activities: dashboard and alert configuration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Application Performance Monitoring (APM)</a:t>
            </a:r>
          </a:p>
          <a:p>
            <a:pPr>
              <a:defRPr sz="1800"/>
            </a:pPr>
            <a:r>
              <a:t>Infrastructure Monitoring</a:t>
            </a:r>
          </a:p>
          <a:p>
            <a:pPr>
              <a:defRPr sz="1800"/>
            </a:pPr>
            <a:r>
              <a:t>Service and Database Monitoring</a:t>
            </a:r>
          </a:p>
          <a:p>
            <a:pPr>
              <a:defRPr sz="1800"/>
            </a:pPr>
            <a:r>
              <a:t>Hands-on Lab Session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Performance Monitoring (APM)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Monitors health and performance of applications continuously</a:t>
            </a:r>
          </a:p>
          <a:p>
            <a:pPr>
              <a:defRPr sz="1800"/>
            </a:pPr>
            <a:r>
              <a:t>Provides insights into end-user experience and behavior</a:t>
            </a:r>
          </a:p>
          <a:p>
            <a:pPr>
              <a:defRPr sz="1800"/>
            </a:pPr>
            <a:r>
              <a:t>Helps proactively detect and resolve issues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Transaction Tracing &amp; Distributed 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Captures complete request-response lifecycle across services</a:t>
            </a:r>
          </a:p>
          <a:p>
            <a:pPr>
              <a:defRPr sz="1800"/>
            </a:pPr>
            <a:r>
              <a:t>Visualizes distributed trace from frontend to backend</a:t>
            </a:r>
          </a:p>
          <a:p>
            <a:pPr>
              <a:defRPr sz="1800"/>
            </a:pPr>
            <a:r>
              <a:t>Helps identify latency and errors across service boundaries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PurePath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Dynatrace's proprietary tracing mechanism</a:t>
            </a:r>
          </a:p>
          <a:p>
            <a:pPr>
              <a:defRPr sz="1800"/>
            </a:pPr>
            <a:r>
              <a:t>Automatically captures every transaction and execution path</a:t>
            </a:r>
          </a:p>
          <a:p>
            <a:pPr>
              <a:defRPr sz="1800"/>
            </a:pPr>
            <a:r>
              <a:t>Visualizes method-level call timings and exceptions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Code-Level Diagnostics and Deep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Identifies slow methods and exceptions within code</a:t>
            </a:r>
          </a:p>
          <a:p>
            <a:pPr>
              <a:defRPr sz="1800"/>
            </a:pPr>
            <a:r>
              <a:t>Monitors JVM/CLR internals for thread and memory usage</a:t>
            </a:r>
          </a:p>
          <a:p>
            <a:pPr>
              <a:defRPr sz="1800"/>
            </a:pPr>
            <a:r>
              <a:t>Analyzes request execution at the method and class level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Infrastructure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Monitors hosts, VMs, and container resource utilization</a:t>
            </a:r>
          </a:p>
          <a:p>
            <a:pPr>
              <a:defRPr sz="1800"/>
            </a:pPr>
            <a:r>
              <a:t>Tracks CPU, memory, disk, and process health</a:t>
            </a:r>
          </a:p>
          <a:p>
            <a:pPr>
              <a:defRPr sz="1800"/>
            </a:pPr>
            <a:r>
              <a:t>Provides integrated infrastructure performance 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Hosts, Processes, and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Automatically detects running hosts, containers, and processes</a:t>
            </a:r>
          </a:p>
          <a:p>
            <a:pPr>
              <a:defRPr sz="1800"/>
            </a:pPr>
            <a:r>
              <a:t>Tracks container-level resource usage and anomalies</a:t>
            </a:r>
          </a:p>
          <a:p>
            <a:pPr>
              <a:defRPr sz="1800"/>
            </a:pPr>
            <a:r>
              <a:t>Correlates process behavior with application 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476</Words>
  <Application>Microsoft Office PowerPoint</Application>
  <PresentationFormat>Custom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Day 2: Application &amp; Infrastructure Monitoring</vt:lpstr>
      <vt:lpstr>Objectives</vt:lpstr>
      <vt:lpstr>Agenda</vt:lpstr>
      <vt:lpstr>Application Performance Monitoring (APM)</vt:lpstr>
      <vt:lpstr>Transaction Tracing &amp; Distributed Tracing</vt:lpstr>
      <vt:lpstr>PurePath Technology</vt:lpstr>
      <vt:lpstr>Code-Level Diagnostics and Deep Monitoring</vt:lpstr>
      <vt:lpstr>Infrastructure Monitoring</vt:lpstr>
      <vt:lpstr>Monitoring Hosts, Processes, and Containers</vt:lpstr>
      <vt:lpstr>Network Performance Monitoring</vt:lpstr>
      <vt:lpstr>Custom Monitoring via Dynatrace Extensions</vt:lpstr>
      <vt:lpstr>Service and Database Monitoring</vt:lpstr>
      <vt:lpstr>Detecting Bottlenecks in Microservices Architecture</vt:lpstr>
      <vt:lpstr>Database Performance Insights</vt:lpstr>
      <vt:lpstr>Hands-on Lab Overview</vt:lpstr>
      <vt:lpstr>Lab Activity: Configuring Dashboards</vt:lpstr>
      <vt:lpstr>Lab Activity: Configuring Alerts</vt:lpstr>
      <vt:lpstr>Lab Activity: Analyzing Service Flow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3</cp:revision>
  <dcterms:created xsi:type="dcterms:W3CDTF">2013-01-27T09:14:16Z</dcterms:created>
  <dcterms:modified xsi:type="dcterms:W3CDTF">2025-04-09T00:33:20Z</dcterms:modified>
  <cp:category/>
</cp:coreProperties>
</file>