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Dynatrace Training – Day 1: Introduction &amp; Environment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>
                <a:latin typeface="Calibri"/>
              </a:defRPr>
            </a:pPr>
            <a:r>
              <a:rPr dirty="0"/>
              <a:t>Objective: Understand the fundamentals of Dynatrace and set up a monitoring environment.</a:t>
            </a:r>
          </a:p>
          <a:p>
            <a:pPr>
              <a:defRPr sz="1800">
                <a:latin typeface="Calibri"/>
              </a:defRPr>
            </a:pPr>
            <a:r>
              <a:rPr dirty="0"/>
              <a:t>Instructor: </a:t>
            </a:r>
            <a:r>
              <a:rPr lang="en-US" dirty="0"/>
              <a:t>Vikash Verma</a:t>
            </a:r>
            <a:endParaRPr dirty="0"/>
          </a:p>
          <a:p>
            <a:pPr>
              <a:defRPr sz="1800">
                <a:latin typeface="Calibri"/>
              </a:defRPr>
            </a:pPr>
            <a:r>
              <a:rPr dirty="0"/>
              <a:t>Duration: Full Day (with lecture + hands-on lab)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Firewall and Connectivity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latin typeface="Calibri"/>
              </a:defRPr>
            </a:pPr>
            <a:r>
              <a:t>Ensure outbound access to Dynatrace servers (for SaaS).</a:t>
            </a:r>
          </a:p>
          <a:p>
            <a:pPr>
              <a:defRPr sz="1800">
                <a:latin typeface="Calibri"/>
              </a:defRPr>
            </a:pPr>
            <a:r>
              <a:t>Open specific ports for communication (e.g., TCP 443).</a:t>
            </a:r>
          </a:p>
          <a:p>
            <a:pPr>
              <a:defRPr sz="1800">
                <a:latin typeface="Calibri"/>
              </a:defRPr>
            </a:pPr>
            <a:r>
              <a:t>Use SSL/TLS for secure data transfer.</a:t>
            </a:r>
          </a:p>
          <a:p>
            <a:pPr>
              <a:defRPr sz="1800">
                <a:latin typeface="Calibri"/>
              </a:defRPr>
            </a:pPr>
            <a:r>
              <a:t>Whitelist Dynatrace IPs/domains in your network.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Dynatrace Dashboard and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latin typeface="Calibri"/>
              </a:defRPr>
            </a:pPr>
            <a:r>
              <a:t>Log into Dynatrace and access the dashboard.</a:t>
            </a:r>
          </a:p>
          <a:p>
            <a:pPr>
              <a:defRPr sz="1800">
                <a:latin typeface="Calibri"/>
              </a:defRPr>
            </a:pPr>
            <a:r>
              <a:t>Default dashboard includes real-time metrics and KPIs.</a:t>
            </a:r>
          </a:p>
          <a:p>
            <a:pPr>
              <a:defRPr sz="1800">
                <a:latin typeface="Calibri"/>
              </a:defRPr>
            </a:pPr>
            <a:r>
              <a:t>Create custom dashboards to track your application stack.</a:t>
            </a:r>
          </a:p>
          <a:p>
            <a:pPr>
              <a:defRPr sz="1800">
                <a:latin typeface="Calibri"/>
              </a:defRPr>
            </a:pPr>
            <a:r>
              <a:t>Use tiles and filters for better insights.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Smartscape &amp; Topology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latin typeface="Calibri"/>
              </a:defRPr>
            </a:pPr>
            <a:r>
              <a:t>Smartscape dynamically maps your entire environment.</a:t>
            </a:r>
          </a:p>
          <a:p>
            <a:pPr>
              <a:defRPr sz="1800">
                <a:latin typeface="Calibri"/>
              </a:defRPr>
            </a:pPr>
            <a:r>
              <a:t>Shows interdependencies between hosts, services, and applications.</a:t>
            </a:r>
          </a:p>
          <a:p>
            <a:pPr>
              <a:defRPr sz="1800">
                <a:latin typeface="Calibri"/>
              </a:defRPr>
            </a:pPr>
            <a:r>
              <a:t>Uses real-time updates and automatic discovery.</a:t>
            </a:r>
          </a:p>
          <a:p>
            <a:pPr>
              <a:defRPr sz="1800">
                <a:latin typeface="Calibri"/>
              </a:defRPr>
            </a:pPr>
            <a:r>
              <a:t>Great for troubleshooting and visual analysis.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Dynatrace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latin typeface="Calibri"/>
              </a:defRPr>
            </a:pPr>
            <a:r>
              <a:t>Entities: Represent real-world components (hosts, services, processes).</a:t>
            </a:r>
          </a:p>
          <a:p>
            <a:pPr>
              <a:defRPr sz="1800">
                <a:latin typeface="Calibri"/>
              </a:defRPr>
            </a:pPr>
            <a:r>
              <a:t>Tags: Automatically or manually assigned to entities for filtering and grouping.</a:t>
            </a:r>
          </a:p>
          <a:p>
            <a:pPr>
              <a:defRPr sz="1800">
                <a:latin typeface="Calibri"/>
              </a:defRPr>
            </a:pPr>
            <a:r>
              <a:t>Metadata: System info, cloud tags, environment info attached to entities.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 Lab: Setup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latin typeface="Calibri"/>
              </a:defRPr>
            </a:pPr>
            <a:r>
              <a:t>1. Sign up for a Dynatrace free trial at https://www.dynatrace.com/trial/</a:t>
            </a:r>
          </a:p>
          <a:p>
            <a:pPr>
              <a:defRPr sz="1800">
                <a:latin typeface="Calibri"/>
              </a:defRPr>
            </a:pPr>
            <a:r>
              <a:t>2. Log in and create an environment.</a:t>
            </a:r>
          </a:p>
          <a:p>
            <a:pPr>
              <a:defRPr sz="1800">
                <a:latin typeface="Calibri"/>
              </a:defRPr>
            </a:pPr>
            <a:r>
              <a:t>3. Download OneAgent installer for your platform.</a:t>
            </a:r>
          </a:p>
          <a:p>
            <a:pPr>
              <a:defRPr sz="1800">
                <a:latin typeface="Calibri"/>
              </a:defRPr>
            </a:pPr>
            <a:r>
              <a:t>4. Install OneAgent and ensure it appears in the dashboard.</a:t>
            </a:r>
          </a:p>
          <a:p>
            <a:pPr>
              <a:defRPr sz="1800">
                <a:latin typeface="Calibri"/>
              </a:defRPr>
            </a:pPr>
            <a:r>
              <a:t>5. Explore Smartscape and dashboard after setup.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latin typeface="Calibri"/>
              </a:defRPr>
            </a:pPr>
            <a:r>
              <a:t>[ ] Create trial account</a:t>
            </a:r>
          </a:p>
          <a:p>
            <a:pPr>
              <a:defRPr sz="1800">
                <a:latin typeface="Calibri"/>
              </a:defRPr>
            </a:pPr>
            <a:r>
              <a:t>[ ] Set up Dynatrace environment</a:t>
            </a:r>
          </a:p>
          <a:p>
            <a:pPr>
              <a:defRPr sz="1800">
                <a:latin typeface="Calibri"/>
              </a:defRPr>
            </a:pPr>
            <a:r>
              <a:t>[ ] Install OneAgent on VM/Local</a:t>
            </a:r>
          </a:p>
          <a:p>
            <a:pPr>
              <a:defRPr sz="1800">
                <a:latin typeface="Calibri"/>
              </a:defRPr>
            </a:pPr>
            <a:r>
              <a:t>[ ] Verify monitoring data in Dynatrace</a:t>
            </a:r>
          </a:p>
          <a:p>
            <a:pPr>
              <a:defRPr sz="1800">
                <a:latin typeface="Calibri"/>
              </a:defRPr>
            </a:pPr>
            <a:r>
              <a:t>[ ] Explore Smartscape topology view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– Day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latin typeface="Calibri"/>
              </a:defRPr>
            </a:pPr>
            <a:r>
              <a:t>Understood APM fundamentals and Dynatrace capabilities.</a:t>
            </a:r>
          </a:p>
          <a:p>
            <a:pPr>
              <a:defRPr sz="1800">
                <a:latin typeface="Calibri"/>
              </a:defRPr>
            </a:pPr>
            <a:r>
              <a:t>Explored Dynatrace architecture and deployment options.</a:t>
            </a:r>
          </a:p>
          <a:p>
            <a:pPr>
              <a:defRPr sz="1800">
                <a:latin typeface="Calibri"/>
              </a:defRPr>
            </a:pPr>
            <a:r>
              <a:t>Set up monitoring environment with OneAgent.</a:t>
            </a:r>
          </a:p>
          <a:p>
            <a:pPr>
              <a:defRPr sz="1800">
                <a:latin typeface="Calibri"/>
              </a:defRPr>
            </a:pPr>
            <a:r>
              <a:t>Navigated Dynatrace dashboards and Smartscape.</a:t>
            </a:r>
          </a:p>
          <a:p>
            <a:pPr>
              <a:defRPr sz="1800">
                <a:latin typeface="Calibri"/>
              </a:defRPr>
            </a:pPr>
            <a:r>
              <a:t>Completed hands-on setup and validation.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latin typeface="Calibri"/>
              </a:defRPr>
            </a:pPr>
            <a:r>
              <a:t>Open for questions. Please ask about anything discussed today or related topics.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latin typeface="Calibri"/>
              </a:defRPr>
            </a:pPr>
            <a:r>
              <a:t>Introduction to Application Performance Monitoring (APM)</a:t>
            </a:r>
          </a:p>
          <a:p>
            <a:pPr>
              <a:defRPr sz="1800">
                <a:latin typeface="Calibri"/>
              </a:defRPr>
            </a:pPr>
            <a:r>
              <a:t>Overview of Dynatrace and its architecture</a:t>
            </a:r>
          </a:p>
          <a:p>
            <a:pPr>
              <a:defRPr sz="1800">
                <a:latin typeface="Calibri"/>
              </a:defRPr>
            </a:pPr>
            <a:r>
              <a:t>Deployment models: SaaS vs Managed</a:t>
            </a:r>
          </a:p>
          <a:p>
            <a:pPr>
              <a:defRPr sz="1800">
                <a:latin typeface="Calibri"/>
              </a:defRPr>
            </a:pPr>
            <a:r>
              <a:t>Key capabilities and features</a:t>
            </a:r>
          </a:p>
          <a:p>
            <a:pPr>
              <a:defRPr sz="1800">
                <a:latin typeface="Calibri"/>
              </a:defRPr>
            </a:pPr>
            <a:r>
              <a:t>Installing OneAgent on different platforms</a:t>
            </a:r>
          </a:p>
          <a:p>
            <a:pPr>
              <a:defRPr sz="1800">
                <a:latin typeface="Calibri"/>
              </a:defRPr>
            </a:pPr>
            <a:r>
              <a:t>Basic navigation in Dynatrace</a:t>
            </a:r>
          </a:p>
          <a:p>
            <a:pPr>
              <a:defRPr sz="1800">
                <a:latin typeface="Calibri"/>
              </a:defRPr>
            </a:pPr>
            <a:r>
              <a:t>Hands-on Lab: Setup and install OneAgent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latin typeface="Calibri"/>
              </a:defRPr>
            </a:pPr>
            <a:r>
              <a:t>Application Performance Monitoring (APM) helps track application performance, detect anomalies, and ensure availability.</a:t>
            </a:r>
          </a:p>
          <a:p>
            <a:pPr>
              <a:defRPr sz="1800">
                <a:latin typeface="Calibri"/>
              </a:defRPr>
            </a:pPr>
            <a:r>
              <a:t>APM is critical in distributed systems and cloud-native environments.</a:t>
            </a:r>
          </a:p>
          <a:p>
            <a:pPr>
              <a:defRPr sz="1800">
                <a:latin typeface="Calibri"/>
              </a:defRPr>
            </a:pPr>
            <a:r>
              <a:t>Provides insights into backend, frontend, databases, APIs, and more.</a:t>
            </a:r>
          </a:p>
          <a:p>
            <a:pPr>
              <a:defRPr sz="1800">
                <a:latin typeface="Calibri"/>
              </a:defRPr>
            </a:pPr>
            <a:r>
              <a:t>Benefits include faster troubleshooting, better user experience, and performance optimization.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Dynatrace?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latin typeface="Calibri"/>
              </a:defRPr>
            </a:pPr>
            <a:r>
              <a:t>Dynatrace is a modern APM and observability platform built for the cloud era.</a:t>
            </a:r>
          </a:p>
          <a:p>
            <a:pPr>
              <a:defRPr sz="1800">
                <a:latin typeface="Calibri"/>
              </a:defRPr>
            </a:pPr>
            <a:r>
              <a:t>Combines full-stack monitoring with AI and automation.</a:t>
            </a:r>
          </a:p>
          <a:p>
            <a:pPr>
              <a:defRPr sz="1800">
                <a:latin typeface="Calibri"/>
              </a:defRPr>
            </a:pPr>
            <a:r>
              <a:t>Provides visibility across infrastructure, applications, services, and user experience.</a:t>
            </a:r>
          </a:p>
          <a:p>
            <a:pPr>
              <a:defRPr sz="1800">
                <a:latin typeface="Calibri"/>
              </a:defRPr>
            </a:pPr>
            <a:r>
              <a:t>Supports dynamic, containerized, and hybrid cloud environments.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Dynatrace 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latin typeface="Calibri"/>
              </a:defRPr>
            </a:pPr>
            <a:r>
              <a:t>OneAgent: A lightweight agent installed on hosts to collect telemetry data.</a:t>
            </a:r>
          </a:p>
          <a:p>
            <a:pPr>
              <a:defRPr sz="1800">
                <a:latin typeface="Calibri"/>
              </a:defRPr>
            </a:pPr>
            <a:r>
              <a:t>Dynatrace Server/Cluster: Processes and analyzes telemetry data.</a:t>
            </a:r>
          </a:p>
          <a:p>
            <a:pPr>
              <a:defRPr sz="1800">
                <a:latin typeface="Calibri"/>
              </a:defRPr>
            </a:pPr>
            <a:r>
              <a:t>UI/Web Console: Interactive dashboard for analytics, alerts, and configurations.</a:t>
            </a:r>
          </a:p>
          <a:p>
            <a:pPr>
              <a:defRPr sz="1800">
                <a:latin typeface="Calibri"/>
              </a:defRPr>
            </a:pPr>
            <a:r>
              <a:t>Smartscape: Visualizes infrastructure and application topology.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Models: SaaS vs Managed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latin typeface="Calibri"/>
              </a:defRPr>
            </a:pPr>
            <a:r>
              <a:t>Dynatrace SaaS: Hosted by Dynatrace, minimal setup, automatic upgrades.</a:t>
            </a:r>
          </a:p>
          <a:p>
            <a:pPr>
              <a:defRPr sz="1800">
                <a:latin typeface="Calibri"/>
              </a:defRPr>
            </a:pPr>
            <a:r>
              <a:t>Dynatrace Managed: Self-hosted by the customer, suitable for strict compliance needs.</a:t>
            </a:r>
          </a:p>
          <a:p>
            <a:pPr>
              <a:defRPr sz="1800">
                <a:latin typeface="Calibri"/>
              </a:defRPr>
            </a:pPr>
            <a:r>
              <a:t>Choose based on compliance, data sovereignty, and IT preferences.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Capabilities of Dynatrace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latin typeface="Calibri"/>
              </a:defRPr>
            </a:pPr>
            <a:r>
              <a:t>Full-stack monitoring from frontend to backend.</a:t>
            </a:r>
          </a:p>
          <a:p>
            <a:pPr>
              <a:defRPr sz="1800">
                <a:latin typeface="Calibri"/>
              </a:defRPr>
            </a:pPr>
            <a:r>
              <a:t>Davis AI engine for automatic root-cause analysis.</a:t>
            </a:r>
          </a:p>
          <a:p>
            <a:pPr>
              <a:defRPr sz="1800">
                <a:latin typeface="Calibri"/>
              </a:defRPr>
            </a:pPr>
            <a:r>
              <a:t>Real-user monitoring (RUM) and synthetic testing.</a:t>
            </a:r>
          </a:p>
          <a:p>
            <a:pPr>
              <a:defRPr sz="1800">
                <a:latin typeface="Calibri"/>
              </a:defRPr>
            </a:pPr>
            <a:r>
              <a:t>Kubernetes and multi-cloud observability.</a:t>
            </a:r>
          </a:p>
          <a:p>
            <a:pPr>
              <a:defRPr sz="1800">
                <a:latin typeface="Calibri"/>
              </a:defRPr>
            </a:pPr>
            <a:r>
              <a:t>End-to-end distributed tracing.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Installing Dynatrace OneAgent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latin typeface="Calibri"/>
              </a:defRPr>
            </a:pPr>
            <a:r>
              <a:t>Supports major OS: Windows, Linux, AIX, Solaris.</a:t>
            </a:r>
          </a:p>
          <a:p>
            <a:pPr>
              <a:defRPr sz="1800">
                <a:latin typeface="Calibri"/>
              </a:defRPr>
            </a:pPr>
            <a:r>
              <a:t>For Windows/Linux: Download installer from Dynatrace UI and run script.</a:t>
            </a:r>
          </a:p>
          <a:p>
            <a:pPr>
              <a:defRPr sz="1800">
                <a:latin typeface="Calibri"/>
              </a:defRPr>
            </a:pPr>
            <a:r>
              <a:t>Kubernetes: Install via Helm charts or Dynatrace Operator.</a:t>
            </a:r>
          </a:p>
          <a:p>
            <a:pPr>
              <a:defRPr sz="1800">
                <a:latin typeface="Calibri"/>
              </a:defRPr>
            </a:pPr>
            <a:r>
              <a:t>OneAgent auto-discovers all services, processes, and infrastructure.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Dynatrace Environment Setup (SaaS vs Managed)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latin typeface="Calibri"/>
              </a:defRPr>
            </a:pPr>
            <a:r>
              <a:t>Create environment (SaaS): Sign up and log in to Dynatrace SaaS portal.</a:t>
            </a:r>
          </a:p>
          <a:p>
            <a:pPr>
              <a:defRPr sz="1800">
                <a:latin typeface="Calibri"/>
              </a:defRPr>
            </a:pPr>
            <a:r>
              <a:t>Download OneAgent installer for your platform.</a:t>
            </a:r>
          </a:p>
          <a:p>
            <a:pPr>
              <a:defRPr sz="1800">
                <a:latin typeface="Calibri"/>
              </a:defRPr>
            </a:pPr>
            <a:r>
              <a:t>Install the agent and monitor installation logs.</a:t>
            </a:r>
          </a:p>
          <a:p>
            <a:pPr>
              <a:defRPr sz="1800">
                <a:latin typeface="Calibri"/>
              </a:defRPr>
            </a:pPr>
            <a:r>
              <a:t>For Managed: Deploy Dynatrace Cluster nodes, then install agents.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729</Words>
  <Application>Microsoft Office PowerPoint</Application>
  <PresentationFormat>On-screen Show (4:3)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Dynatrace Training – Day 1: Introduction &amp; Environment Setup</vt:lpstr>
      <vt:lpstr>Agenda</vt:lpstr>
      <vt:lpstr>Introduction to APM</vt:lpstr>
      <vt:lpstr>What is Dynatrace?</vt:lpstr>
      <vt:lpstr>Dynatrace Architecture Overview</vt:lpstr>
      <vt:lpstr>Deployment Models: SaaS vs Managed</vt:lpstr>
      <vt:lpstr>Key Capabilities of Dynatrace</vt:lpstr>
      <vt:lpstr>Installing Dynatrace OneAgent</vt:lpstr>
      <vt:lpstr>Dynatrace Environment Setup (SaaS vs Managed)</vt:lpstr>
      <vt:lpstr>Firewall and Connectivity Requirements</vt:lpstr>
      <vt:lpstr>Dynatrace Dashboard and Navigation</vt:lpstr>
      <vt:lpstr>Smartscape &amp; Topology View</vt:lpstr>
      <vt:lpstr>Key Dynatrace Concepts</vt:lpstr>
      <vt:lpstr>Hands-on Lab: Setup Instructions</vt:lpstr>
      <vt:lpstr>Lab Checklist</vt:lpstr>
      <vt:lpstr>Summary – Day 1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Vikash Verma</cp:lastModifiedBy>
  <cp:revision>3</cp:revision>
  <dcterms:created xsi:type="dcterms:W3CDTF">2013-01-27T09:14:16Z</dcterms:created>
  <dcterms:modified xsi:type="dcterms:W3CDTF">2025-04-07T02:41:39Z</dcterms:modified>
  <cp:category/>
</cp:coreProperties>
</file>