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606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71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04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7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18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115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864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61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968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799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049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Pre-rendering &amp; Data Fetching in Next.js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SSR, SSG, CSR, Data Fetching Methods, and Client-side Fetching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Pre-rendering in Next.js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Next.js supports multiple rendering strategies:</a:t>
            </a:r>
          </a:p>
          <a:p>
            <a:pPr lvl="1"/>
            <a:r>
              <a:t>Static Site Generation (SSG) – builds HTML at build time</a:t>
            </a:r>
          </a:p>
          <a:p>
            <a:pPr lvl="1"/>
            <a:r>
              <a:t>Server-Side Rendering (SSR) – generates HTML per request</a:t>
            </a:r>
          </a:p>
          <a:p>
            <a:pPr lvl="1"/>
            <a:r>
              <a:t>Client-Side Rendering (CSR) – rendering done on client after fetching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Site Generation (SSG)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points:</a:t>
            </a:r>
          </a:p>
          <a:p>
            <a:pPr lvl="1"/>
            <a:r>
              <a:t>Pages are generated at build time</a:t>
            </a:r>
          </a:p>
          <a:p>
            <a:pPr lvl="1"/>
            <a:r>
              <a:t>Great for static content like blogs, docs</a:t>
            </a:r>
          </a:p>
          <a:p>
            <a:pPr lvl="1"/>
            <a:r>
              <a:t>Uses getStaticProps to fetch data</a:t>
            </a:r>
          </a:p>
          <a:p>
            <a:pPr lvl="1"/>
            <a:r>
              <a:t>Can be combined with Incremental Static Regeneration (ISR)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Server-Side Rendering (SSR)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points:</a:t>
            </a:r>
          </a:p>
          <a:p>
            <a:pPr lvl="1"/>
            <a:r>
              <a:t>HTML generated on each request</a:t>
            </a:r>
          </a:p>
          <a:p>
            <a:pPr lvl="1"/>
            <a:r>
              <a:t>Uses getServerSideProps for data fetching</a:t>
            </a:r>
          </a:p>
          <a:p>
            <a:pPr lvl="1"/>
            <a:r>
              <a:t>Ensures always up-to-date data</a:t>
            </a:r>
          </a:p>
          <a:p>
            <a:pPr lvl="1"/>
            <a:r>
              <a:t>Higher server load compared to SSG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Client-Side Rendering (CSR)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points:</a:t>
            </a:r>
          </a:p>
          <a:p>
            <a:pPr lvl="1"/>
            <a:r>
              <a:t>Initial HTML is minimal</a:t>
            </a:r>
          </a:p>
          <a:p>
            <a:pPr lvl="1"/>
            <a:r>
              <a:t>Data fetched on client using fetch or SWR</a:t>
            </a:r>
          </a:p>
          <a:p>
            <a:pPr lvl="1"/>
            <a:r>
              <a:t>Good for user-specific data</a:t>
            </a:r>
          </a:p>
          <a:p>
            <a:pPr lvl="1"/>
            <a:r>
              <a:t>SEO may be impacted compared to SSR/SSG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getStaticProps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Usage:</a:t>
            </a:r>
          </a:p>
          <a:p>
            <a:pPr lvl="1"/>
            <a:r>
              <a:t>Fetch data at build time</a:t>
            </a:r>
          </a:p>
          <a:p>
            <a:pPr lvl="1"/>
            <a:r>
              <a:t>Returns props passed to the page</a:t>
            </a:r>
          </a:p>
          <a:p>
            <a:pPr lvl="1"/>
            <a:r>
              <a:t>Ideal for static content</a:t>
            </a:r>
          </a:p>
          <a:p>
            <a:pPr lvl="1"/>
            <a:r>
              <a:t>Supports Incremental Static Regeneration with revalidate option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getServerSideProps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Usage:</a:t>
            </a:r>
          </a:p>
          <a:p>
            <a:pPr lvl="1"/>
            <a:r>
              <a:t>Runs on every request</a:t>
            </a:r>
          </a:p>
          <a:p>
            <a:pPr lvl="1"/>
            <a:r>
              <a:t>Fetches data before rendering the page</a:t>
            </a:r>
          </a:p>
          <a:p>
            <a:pPr lvl="1"/>
            <a:r>
              <a:t>Good for frequently changing data</a:t>
            </a:r>
          </a:p>
          <a:p>
            <a:pPr lvl="1"/>
            <a:r>
              <a:t>Higher latency than SSG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Data with getStaticPaths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Usage:</a:t>
            </a:r>
          </a:p>
          <a:p>
            <a:pPr lvl="1"/>
            <a:r>
              <a:t>Used with getStaticProps for dynamic routes</a:t>
            </a:r>
          </a:p>
          <a:p>
            <a:pPr lvl="1"/>
            <a:r>
              <a:t>Defines list of paths generated at build time</a:t>
            </a:r>
          </a:p>
          <a:p>
            <a:pPr lvl="1"/>
            <a:r>
              <a:t>Fallback option allows on-demand generation</a:t>
            </a:r>
          </a:p>
          <a:p>
            <a:pPr lvl="1"/>
            <a:r>
              <a:t>Ideal for blogs, product pages, docs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Client-side Fetching with SWR/fetch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Usage:</a:t>
            </a:r>
          </a:p>
          <a:p>
            <a:pPr lvl="1"/>
            <a:r>
              <a:t>SWR: React Hooks library for remote data fetching</a:t>
            </a:r>
          </a:p>
          <a:p>
            <a:pPr lvl="1"/>
            <a:r>
              <a:t>Automatic caching, revalidation, and focus tracking</a:t>
            </a:r>
          </a:p>
          <a:p>
            <a:pPr lvl="1"/>
            <a:r>
              <a:t>fetch API: native browser method for HTTP requests</a:t>
            </a:r>
          </a:p>
          <a:p>
            <a:pPr lvl="1"/>
            <a:r>
              <a:t>Best for user-specific or frequently updating data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</TotalTime>
  <Words>289</Words>
  <Application>Microsoft Office PowerPoint</Application>
  <PresentationFormat>On-screen Show (4:3)</PresentationFormat>
  <Paragraphs>49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Tw Cen MT</vt:lpstr>
      <vt:lpstr>Tw Cen MT Condensed</vt:lpstr>
      <vt:lpstr>Wingdings 3</vt:lpstr>
      <vt:lpstr>Integral</vt:lpstr>
      <vt:lpstr>Pre-rendering &amp; Data Fetching in Next.js</vt:lpstr>
      <vt:lpstr>Pre-rendering in Next.js</vt:lpstr>
      <vt:lpstr>Static Site Generation (SSG)</vt:lpstr>
      <vt:lpstr>Server-Side Rendering (SSR)</vt:lpstr>
      <vt:lpstr>Client-Side Rendering (CSR)</vt:lpstr>
      <vt:lpstr>getStaticProps</vt:lpstr>
      <vt:lpstr>getServerSideProps</vt:lpstr>
      <vt:lpstr>Dynamic Data with getStaticPaths</vt:lpstr>
      <vt:lpstr>Client-side Fetching with SWR/fetch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Pre-rendering &amp; Data Fetching in Next.js</dc:title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2025-09-30T04:08:56Z</dcterms:modified>
  <cp:category/>
</cp:coreProperties>
</file>