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353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76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383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150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05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812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3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00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18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33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305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009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Next.js Training – Day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Introduction, Setup &amp; Basics</a:t>
            </a:r>
          </a:p>
          <a:p>
            <a:r>
              <a:t>26th Sept 2025 | 2:15 PM – 4:15 PM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 (Day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Understood Next.js basics and benefits</a:t>
            </a:r>
          </a:p>
          <a:p>
            <a:r>
              <a:t>Explored project structure</a:t>
            </a:r>
          </a:p>
          <a:p>
            <a:r>
              <a:t>Created and ran first app</a:t>
            </a:r>
          </a:p>
          <a:p>
            <a:r>
              <a:t>Learned file-based routing</a:t>
            </a:r>
          </a:p>
          <a:p>
            <a:r>
              <a:t>Next session: Navigation, Assets &amp; Styling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Introduction to Next.js</a:t>
            </a:r>
          </a:p>
          <a:p>
            <a:r>
              <a:t>Why Next.js over React</a:t>
            </a:r>
          </a:p>
          <a:p>
            <a:r>
              <a:t>Understanding Project Structure</a:t>
            </a:r>
          </a:p>
          <a:p>
            <a:r>
              <a:t>Setting up the Environment</a:t>
            </a:r>
          </a:p>
          <a:p>
            <a:r>
              <a:t>Creating the First Next.js App</a:t>
            </a:r>
          </a:p>
          <a:p>
            <a:r>
              <a:t>Exploring File-based Routing</a:t>
            </a:r>
          </a:p>
          <a:p>
            <a:r>
              <a:t>Hands-on Lab Exercise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Next.js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React framework for production-grade apps</a:t>
            </a:r>
          </a:p>
          <a:p>
            <a:r>
              <a:t>Supports SSR (Server-Side Rendering) &amp; SSG (Static Site Generation)</a:t>
            </a:r>
          </a:p>
          <a:p>
            <a:r>
              <a:t>Provides API Routes, Image Optimization, CSS Support</a:t>
            </a:r>
          </a:p>
          <a:p>
            <a:r>
              <a:t>Easy deployment with Vercel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Next.js over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React → Library; requires setup for routing, SSR, APIs</a:t>
            </a:r>
          </a:p>
          <a:p>
            <a:r>
              <a:t>Next.js → Framework; provides essentials out of the box</a:t>
            </a:r>
          </a:p>
          <a:p>
            <a:r>
              <a:t>Supports CSR, SSR, and SSG</a:t>
            </a:r>
          </a:p>
          <a:p>
            <a:r>
              <a:t>Improved performance, SEO, and developer experience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Next.js 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pages/ → Each file = a route</a:t>
            </a:r>
          </a:p>
          <a:p>
            <a:r>
              <a:t>public/ → Static assets (images, icons)</a:t>
            </a:r>
          </a:p>
          <a:p>
            <a:r>
              <a:t>styles/ → Global &amp; modular CSS</a:t>
            </a:r>
          </a:p>
          <a:p>
            <a:r>
              <a:t>next.config.js → Custom configuration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the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Install Node.js (v18+ recommended)</a:t>
            </a:r>
          </a:p>
          <a:p>
            <a:r>
              <a:t>Use npm or yarn</a:t>
            </a:r>
          </a:p>
          <a:p>
            <a:r>
              <a:t>VS Code recommended as IDE</a:t>
            </a:r>
          </a:p>
          <a:p>
            <a:r>
              <a:t>Create project: npx create-next-app@latest my-app</a:t>
            </a:r>
          </a:p>
          <a:p>
            <a:r>
              <a:t>Run app: npm run dev → http://localhost:3000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the First Next.js App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Run npx create-next-app</a:t>
            </a:r>
          </a:p>
          <a:p>
            <a:r>
              <a:t>Navigate to project folder</a:t>
            </a:r>
          </a:p>
          <a:p>
            <a:r>
              <a:t>Run npm run dev</a:t>
            </a:r>
          </a:p>
          <a:p>
            <a:r>
              <a:t>Edit pages/index.js → customize homepage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File-based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pages/index.js → /</a:t>
            </a:r>
          </a:p>
          <a:p>
            <a:r>
              <a:t>pages/about.js → /about</a:t>
            </a:r>
          </a:p>
          <a:p>
            <a:r>
              <a:t>pages/contact.js → /contact</a:t>
            </a:r>
          </a:p>
          <a:p>
            <a:r>
              <a:t>Nested routes: pages/blog/[id].js → /blog/1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Hands-on Lab 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Setup and run app using create-next-app</a:t>
            </a:r>
          </a:p>
          <a:p>
            <a:r>
              <a:t>Create about.js and contact.js in pages/</a:t>
            </a:r>
          </a:p>
          <a:p>
            <a:r>
              <a:t>Edit homepage → 'Welcome to Next.js Training'</a:t>
            </a:r>
          </a:p>
          <a:p>
            <a:r>
              <a:t>Navigate between /, /about, /contact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</TotalTime>
  <Words>351</Words>
  <Application>Microsoft Office PowerPoint</Application>
  <PresentationFormat>On-screen Show (4:3)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Tw Cen MT</vt:lpstr>
      <vt:lpstr>Tw Cen MT Condensed</vt:lpstr>
      <vt:lpstr>Wingdings 3</vt:lpstr>
      <vt:lpstr>Integral</vt:lpstr>
      <vt:lpstr>Next.js Training – Day 1</vt:lpstr>
      <vt:lpstr>Session Agenda</vt:lpstr>
      <vt:lpstr>Introduction to Next.js</vt:lpstr>
      <vt:lpstr>Why Next.js over React</vt:lpstr>
      <vt:lpstr>Next.js Project Structure</vt:lpstr>
      <vt:lpstr>Setting up the Environment</vt:lpstr>
      <vt:lpstr>Creating the First Next.js App</vt:lpstr>
      <vt:lpstr>File-based Routing</vt:lpstr>
      <vt:lpstr>Hands-on Lab Exercise</vt:lpstr>
      <vt:lpstr>Wrap-Up (Day 1)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2</cp:revision>
  <dcterms:created xsi:type="dcterms:W3CDTF">2013-01-27T09:14:16Z</dcterms:created>
  <dcterms:modified xsi:type="dcterms:W3CDTF">2025-09-26T08:52:19Z</dcterms:modified>
  <cp:category/>
</cp:coreProperties>
</file>