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D31BBD-6A9F-442B-9113-619C8FD0514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 Spring Boot &amp;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Vikash</a:t>
            </a:r>
            <a:r>
              <a:rPr lang="en-US" dirty="0" smtClean="0"/>
              <a:t> </a:t>
            </a:r>
            <a:r>
              <a:rPr lang="en-US" dirty="0" err="1" smtClean="0"/>
              <a:t>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8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Spring application setup</a:t>
            </a:r>
          </a:p>
          <a:p>
            <a:r>
              <a:rPr lang="en-US" dirty="0"/>
              <a:t>Embedded server (Tomcat, Jetty)</a:t>
            </a:r>
          </a:p>
          <a:p>
            <a:r>
              <a:rPr lang="en-US" dirty="0"/>
              <a:t>Auto-configuration &amp; starter dependencies</a:t>
            </a:r>
          </a:p>
          <a:p>
            <a:r>
              <a:rPr lang="en-US" dirty="0"/>
              <a:t>Advantages: Rapid development, minimal configuration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</a:p>
        </p:txBody>
      </p:sp>
    </p:spTree>
    <p:extLst>
      <p:ext uri="{BB962C8B-B14F-4D97-AF65-F5344CB8AC3E}">
        <p14:creationId xmlns:p14="http://schemas.microsoft.com/office/powerpoint/2010/main" val="319123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211975"/>
              </p:ext>
            </p:extLst>
          </p:nvPr>
        </p:nvGraphicFramePr>
        <p:xfrm>
          <a:off x="457200" y="2133599"/>
          <a:ext cx="8229600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Spring Framework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Spring Boot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External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Embedded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Configuration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Auto-configured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Deployment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</a:t>
            </a:r>
            <a:r>
              <a:rPr lang="en-US" dirty="0" err="1"/>
              <a:t>vs</a:t>
            </a:r>
            <a:r>
              <a:rPr lang="en-US" dirty="0"/>
              <a:t>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68363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/main/java → Java source files</a:t>
            </a:r>
          </a:p>
          <a:p>
            <a:r>
              <a:rPr lang="en-US" dirty="0" err="1"/>
              <a:t>src</a:t>
            </a:r>
            <a:r>
              <a:rPr lang="en-US" dirty="0"/>
              <a:t>/main/resources → </a:t>
            </a:r>
            <a:r>
              <a:rPr lang="en-US" dirty="0" err="1"/>
              <a:t>application.properties</a:t>
            </a:r>
            <a:r>
              <a:rPr lang="en-US" dirty="0"/>
              <a:t>/</a:t>
            </a:r>
            <a:r>
              <a:rPr lang="en-US" dirty="0" err="1"/>
              <a:t>yml</a:t>
            </a:r>
            <a:endParaRPr lang="en-US" dirty="0"/>
          </a:p>
          <a:p>
            <a:r>
              <a:rPr lang="en-US" dirty="0"/>
              <a:t>pom.xml → Maven dependencies</a:t>
            </a:r>
          </a:p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→ main class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19151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→ Entry point</a:t>
            </a:r>
          </a:p>
          <a:p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→ Expose REST endpoints</a:t>
            </a:r>
          </a:p>
          <a:p>
            <a:r>
              <a:rPr lang="en-US" dirty="0"/>
              <a:t>@Service → Business logic</a:t>
            </a:r>
          </a:p>
          <a:p>
            <a:r>
              <a:rPr lang="en-US" dirty="0"/>
              <a:t>@Repository → Data access layer</a:t>
            </a:r>
          </a:p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→ Dependency injection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Spring Boot Annotations</a:t>
            </a:r>
          </a:p>
        </p:txBody>
      </p:sp>
    </p:spTree>
    <p:extLst>
      <p:ext uri="{BB962C8B-B14F-4D97-AF65-F5344CB8AC3E}">
        <p14:creationId xmlns:p14="http://schemas.microsoft.com/office/powerpoint/2010/main" val="286197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Eclipse IDE &amp; Java 17+</a:t>
            </a:r>
          </a:p>
          <a:p>
            <a:r>
              <a:rPr lang="en-US" dirty="0"/>
              <a:t>Create Maven Project → Name: employee-service</a:t>
            </a:r>
          </a:p>
          <a:p>
            <a:r>
              <a:rPr lang="en-US" dirty="0"/>
              <a:t>Add Dependencies: spring-boot-starter-web</a:t>
            </a:r>
          </a:p>
          <a:p>
            <a:r>
              <a:rPr lang="en-US" dirty="0"/>
              <a:t>Run project using @</a:t>
            </a:r>
            <a:r>
              <a:rPr lang="en-US" dirty="0" err="1"/>
              <a:t>SpringBootApplication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Eclipse &amp; Spring Boot</a:t>
            </a:r>
          </a:p>
        </p:txBody>
      </p:sp>
    </p:spTree>
    <p:extLst>
      <p:ext uri="{BB962C8B-B14F-4D97-AF65-F5344CB8AC3E}">
        <p14:creationId xmlns:p14="http://schemas.microsoft.com/office/powerpoint/2010/main" val="3258134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</TotalTime>
  <Words>137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ADM Spring Boot &amp; Microservices</vt:lpstr>
      <vt:lpstr>What is Spring Boot?</vt:lpstr>
      <vt:lpstr>Spring Boot vs Spring Framework</vt:lpstr>
      <vt:lpstr>Spring Boot Project Structure</vt:lpstr>
      <vt:lpstr>Key Spring Boot Annotations</vt:lpstr>
      <vt:lpstr>Setting Up Eclipse &amp; Spring Boot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 Spring Boot &amp; Microservices</dc:title>
  <dc:creator>admin</dc:creator>
  <cp:lastModifiedBy>admin</cp:lastModifiedBy>
  <cp:revision>1</cp:revision>
  <dcterms:created xsi:type="dcterms:W3CDTF">2025-09-29T05:36:26Z</dcterms:created>
  <dcterms:modified xsi:type="dcterms:W3CDTF">2025-09-29T05:46:17Z</dcterms:modified>
</cp:coreProperties>
</file>