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DD31BBD-6A9F-442B-9113-619C8FD0514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92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1BBD-6A9F-442B-9113-619C8FD0514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1BBD-6A9F-442B-9113-619C8FD0514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24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1BBD-6A9F-442B-9113-619C8FD0514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5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1BBD-6A9F-442B-9113-619C8FD0514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55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1BBD-6A9F-442B-9113-619C8FD0514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6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1BBD-6A9F-442B-9113-619C8FD0514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1BBD-6A9F-442B-9113-619C8FD0514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5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1BBD-6A9F-442B-9113-619C8FD0514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2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1BBD-6A9F-442B-9113-619C8FD0514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0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1BBD-6A9F-442B-9113-619C8FD0514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41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DD31BBD-6A9F-442B-9113-619C8FD0514B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453994F-1A60-4D9C-94FE-B4C9AE006D9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43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ADM Spring Boot &amp; Microservices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Vikash</a:t>
            </a:r>
            <a:r>
              <a:rPr lang="en-US" dirty="0"/>
              <a:t> </a:t>
            </a:r>
            <a:r>
              <a:rPr lang="en-US" dirty="0" err="1"/>
              <a:t>Verma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88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Boot?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Spring application setup</a:t>
            </a:r>
          </a:p>
          <a:p>
            <a:r>
              <a:rPr lang="en-US" dirty="0"/>
              <a:t>Embedded server (Tomcat, Jetty)</a:t>
            </a:r>
          </a:p>
          <a:p>
            <a:r>
              <a:rPr lang="en-US" dirty="0"/>
              <a:t>Auto-configuration &amp; starter dependencies</a:t>
            </a:r>
          </a:p>
          <a:p>
            <a:r>
              <a:rPr lang="en-US" dirty="0"/>
              <a:t>Advantages: Rapid development, minimal configuration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3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Boot </a:t>
            </a:r>
            <a:r>
              <a:rPr lang="en-US" dirty="0" err="1"/>
              <a:t>vs</a:t>
            </a:r>
            <a:r>
              <a:rPr lang="en-US" dirty="0"/>
              <a:t> Spring Framework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211975"/>
              </p:ext>
            </p:extLst>
          </p:nvPr>
        </p:nvGraphicFramePr>
        <p:xfrm>
          <a:off x="457200" y="2133599"/>
          <a:ext cx="8229600" cy="3429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Feature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Spring Framework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Spring Boot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Setup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Complex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Easy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Server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External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Embedded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Configuration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Manual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Auto-configured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Deployment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WAR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JAR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63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Project Structure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/main/java → Java source files</a:t>
            </a:r>
          </a:p>
          <a:p>
            <a:r>
              <a:rPr lang="en-US" dirty="0" err="1"/>
              <a:t>src</a:t>
            </a:r>
            <a:r>
              <a:rPr lang="en-US" dirty="0"/>
              <a:t>/main/resources → </a:t>
            </a:r>
            <a:r>
              <a:rPr lang="en-US" dirty="0" err="1"/>
              <a:t>application.properties</a:t>
            </a:r>
            <a:r>
              <a:rPr lang="en-US" dirty="0"/>
              <a:t>/</a:t>
            </a:r>
            <a:r>
              <a:rPr lang="en-US" dirty="0" err="1"/>
              <a:t>yml</a:t>
            </a:r>
            <a:endParaRPr lang="en-US" dirty="0"/>
          </a:p>
          <a:p>
            <a:r>
              <a:rPr lang="en-US" dirty="0"/>
              <a:t>pom.xml → Maven dependencies</a:t>
            </a:r>
          </a:p>
          <a:p>
            <a:r>
              <a:rPr lang="en-US" dirty="0"/>
              <a:t>@</a:t>
            </a:r>
            <a:r>
              <a:rPr lang="en-US" dirty="0" err="1"/>
              <a:t>SpringBootApplication</a:t>
            </a:r>
            <a:r>
              <a:rPr lang="en-US" dirty="0"/>
              <a:t> → main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51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Spring Boot Annotations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SpringBootApplication</a:t>
            </a:r>
            <a:r>
              <a:rPr lang="en-US" dirty="0"/>
              <a:t> → Entry point</a:t>
            </a:r>
          </a:p>
          <a:p>
            <a:r>
              <a:rPr lang="en-US" dirty="0"/>
              <a:t>@</a:t>
            </a:r>
            <a:r>
              <a:rPr lang="en-US" dirty="0" err="1"/>
              <a:t>RestController</a:t>
            </a:r>
            <a:r>
              <a:rPr lang="en-US" dirty="0"/>
              <a:t> → Expose REST endpoints</a:t>
            </a:r>
          </a:p>
          <a:p>
            <a:r>
              <a:rPr lang="en-US" dirty="0"/>
              <a:t>@Service → Business logic</a:t>
            </a:r>
          </a:p>
          <a:p>
            <a:r>
              <a:rPr lang="en-US" dirty="0"/>
              <a:t>@Repository → Data access layer</a:t>
            </a:r>
          </a:p>
          <a:p>
            <a:r>
              <a:rPr lang="en-US" dirty="0"/>
              <a:t>@</a:t>
            </a:r>
            <a:r>
              <a:rPr lang="en-US" dirty="0" err="1"/>
              <a:t>Autowired</a:t>
            </a:r>
            <a:r>
              <a:rPr lang="en-US" dirty="0"/>
              <a:t> → Dependency injection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7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Setting Up Eclipse &amp; Spring Boot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Eclipse IDE &amp; Java 17+</a:t>
            </a:r>
          </a:p>
          <a:p>
            <a:r>
              <a:rPr lang="en-US" dirty="0"/>
              <a:t>Create Maven Project → Name: employee-service</a:t>
            </a:r>
          </a:p>
          <a:p>
            <a:r>
              <a:rPr lang="en-US" dirty="0"/>
              <a:t>Add Dependencies: spring-boot-starter-web</a:t>
            </a:r>
          </a:p>
          <a:p>
            <a:r>
              <a:rPr lang="en-US" dirty="0"/>
              <a:t>Run project using @</a:t>
            </a:r>
            <a:r>
              <a:rPr lang="en-US" dirty="0" err="1"/>
              <a:t>SpringBootApplication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34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</TotalTime>
  <Words>151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Tw Cen MT</vt:lpstr>
      <vt:lpstr>Tw Cen MT Condensed</vt:lpstr>
      <vt:lpstr>Wingdings 3</vt:lpstr>
      <vt:lpstr>Integral</vt:lpstr>
      <vt:lpstr>ADM Spring Boot &amp; Microservices</vt:lpstr>
      <vt:lpstr>What is Spring Boot?</vt:lpstr>
      <vt:lpstr>Spring Boot vs Spring Framework</vt:lpstr>
      <vt:lpstr>Spring Boot Project Structure</vt:lpstr>
      <vt:lpstr>Key Spring Boot Annotations</vt:lpstr>
      <vt:lpstr>Setting Up Eclipse &amp; Spring Boot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 Spring Boot &amp; Microservices</dc:title>
  <dc:creator>admin</dc:creator>
  <cp:lastModifiedBy>Vikash Verma</cp:lastModifiedBy>
  <cp:revision>2</cp:revision>
  <dcterms:created xsi:type="dcterms:W3CDTF">2025-09-29T05:36:26Z</dcterms:created>
  <dcterms:modified xsi:type="dcterms:W3CDTF">2025-09-30T03:54:30Z</dcterms:modified>
</cp:coreProperties>
</file>