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56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0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59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87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6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7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97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2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Microservices with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Training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Data Access - Connecting to H2/MySQL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H2: In-memory DB for testing</a:t>
            </a:r>
          </a:p>
          <a:p>
            <a:r>
              <a:t>MySQL: Persistent relational database</a:t>
            </a:r>
          </a:p>
          <a:p>
            <a:r>
              <a:t>Configure in application.properties/yml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Data Access -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Create, Read, Update, Delete methods auto-implemented</a:t>
            </a:r>
          </a:p>
          <a:p>
            <a:r>
              <a:t>Custom query methods with naming conventions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Basics - Monolith vs 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Monolithic: Single deployable unit, tightly coupled modules</a:t>
            </a:r>
          </a:p>
          <a:p>
            <a:r>
              <a:t>Microservices: Independent services, loosely coupled, deployable separately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Basics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Scalability: Scale individual services as needed</a:t>
            </a:r>
          </a:p>
          <a:p>
            <a:r>
              <a:t>Flexibility: Technology agnostic development</a:t>
            </a:r>
          </a:p>
          <a:p>
            <a:r>
              <a:t>Resilience: Failure isolation</a:t>
            </a:r>
          </a:p>
          <a:p>
            <a:r>
              <a:t>Faster development and deployment cycles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Basics - Spring Cloud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Provides tools for microservice patterns: config management, service discovery, routing</a:t>
            </a:r>
          </a:p>
          <a:p>
            <a:r>
              <a:t>Integrates with Spring Boot</a:t>
            </a:r>
          </a:p>
          <a:p>
            <a:r>
              <a:t>Components: Eureka, Config Server, Zuul/Gateway, Sleuth,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Microservices with Spring Boot -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Each microservice = separate Spring Boot project</a:t>
            </a:r>
          </a:p>
          <a:p>
            <a:r>
              <a:t>Independent build and 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Microservices with Spring Boot - Layer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Controller layer for handling HTTP requests</a:t>
            </a:r>
          </a:p>
          <a:p>
            <a:r>
              <a:t>Service layer for business logic</a:t>
            </a:r>
          </a:p>
          <a:p>
            <a:r>
              <a:t>Repository layer for database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Configuration &amp; Profiles - application.properties / application.yml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Centralized configuration for each microservice</a:t>
            </a:r>
          </a:p>
          <a:p>
            <a:r>
              <a:t>YAML supports hierarchical configs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&amp; Profiles - Profiles for dev, test, prod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Define environment-specific settings</a:t>
            </a:r>
          </a:p>
          <a:p>
            <a:r>
              <a:t>Activate profile with --spring.profiles.active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Boot Data Access - Using Spring Data JPA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Simplifies database interactions</a:t>
            </a:r>
          </a:p>
          <a:p>
            <a:r>
              <a:t>Provides CRUDRepository and JpaRepository interfaces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246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Microservices with Spring Boot</vt:lpstr>
      <vt:lpstr>Microservices Basics - Monolith vs Microservices</vt:lpstr>
      <vt:lpstr>Microservices Basics - Benefits</vt:lpstr>
      <vt:lpstr>Microservices Basics - Spring Cloud Overview</vt:lpstr>
      <vt:lpstr>Building Microservices with Spring Boot - Projects</vt:lpstr>
      <vt:lpstr>Building Microservices with Spring Boot - Layer Separation</vt:lpstr>
      <vt:lpstr>Configuration &amp; Profiles - application.properties / application.yml</vt:lpstr>
      <vt:lpstr>Configuration &amp; Profiles - Profiles for dev, test, prod</vt:lpstr>
      <vt:lpstr>Spring Boot Data Access - Using Spring Data JPA</vt:lpstr>
      <vt:lpstr>Spring Boot Data Access - Connecting to H2/MySQL</vt:lpstr>
      <vt:lpstr>Spring Boot Data Access - CRUD Operations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with Spring Boot</dc:title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2025-09-30T03:59:56Z</dcterms:modified>
  <cp:category/>
</cp:coreProperties>
</file>