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Dynamic Link Libraries (DLLs)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Visual C++ Training - March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DLL, and How Does it Work?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Dynamic Link Library (DLL): A file that contains reusable code.</a:t>
            </a:r>
          </a:p>
          <a:p>
            <a:r>
              <a:t>- DLLs are loaded at runtime for efficient code reuse.</a:t>
            </a:r>
          </a:p>
          <a:p>
            <a:r>
              <a:t>- Benefits include reduced memory usage and easier maintenance.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Difference Between Static and Dynamic Linking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Static Linking: Larger executables, compiled with linked code.</a:t>
            </a:r>
          </a:p>
          <a:p>
            <a:r>
              <a:t>- Dynamic Linking: Smaller executables, loaded at runtime.</a:t>
            </a:r>
          </a:p>
          <a:p>
            <a:r>
              <a:t>- Dynamic linking allows easy DLL updates without recompiling.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DLLs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**Regular DLLs**: Standard DLLs using `__declspec` for export.</a:t>
            </a:r>
          </a:p>
          <a:p>
            <a:r>
              <a:t>2. **MFC Extension DLLs**: Designed for MFC applications.</a:t>
            </a:r>
          </a:p>
          <a:p>
            <a:r>
              <a:t>3. **COM DLLs**: Provide reusable COM objects.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a Simple DLL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Create a Visual C++ DLL Project.</a:t>
            </a:r>
          </a:p>
          <a:p>
            <a:r>
              <a:t>2. Add functions using `__declspec(dllexport)`.</a:t>
            </a:r>
          </a:p>
          <a:p>
            <a:r>
              <a:t>3. Import those functions with `__declspec(dllimport)`.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#include "MyDLL.h"</a:t>
            </a:r>
          </a:p>
          <a:p>
            <a:r>
              <a:t>MYDLL_API int Add(int a, int b) {</a:t>
            </a:r>
          </a:p>
          <a:p>
            <a:r>
              <a:t>    return a + b;</a:t>
            </a:r>
          </a:p>
          <a:p>
            <a:r>
              <a:t>}</a:t>
            </a:r>
          </a:p>
          <a:p/>
          <a:p>
            <a:r>
              <a:t>// Client Code</a:t>
            </a:r>
          </a:p>
          <a:p>
            <a:r>
              <a:t>#include &lt;iostream&gt;</a:t>
            </a:r>
          </a:p>
          <a:p>
            <a:r>
              <a:t>#include "MyDLL.h"</a:t>
            </a:r>
          </a:p>
          <a:p>
            <a:r>
              <a:t>int main() {</a:t>
            </a:r>
          </a:p>
          <a:p>
            <a:r>
              <a:t>    std::cout &lt;&lt; "Sum: " &lt;&lt; Add(5, 10) &lt;&lt; std::endl;</a:t>
            </a:r>
          </a:p>
          <a:p>
            <a:r>
              <a:t>    return 0;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Debugging DLLs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Set breakpoints in DLL source files.</a:t>
            </a:r>
          </a:p>
          <a:p>
            <a:r>
              <a:t>2. Specify the Client Application as the Debugging Target.</a:t>
            </a:r>
          </a:p>
          <a:p>
            <a:r>
              <a:t>3. Run the solution; breakpoints should hit when DLL functions are called.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