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COM and MMC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C++ Training Series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MMC Snap-ins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Types of Snap-ins:</a:t>
            </a:r>
          </a:p>
          <a:p>
            <a:r>
              <a:t>- Standalone Snap-ins (Independent tools).</a:t>
            </a:r>
          </a:p>
          <a:p>
            <a:r>
              <a:t>- Extension Snap-ins (Add functionality to other snap-ins).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Registering MMC Snap-ins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create a Snap-in:</a:t>
            </a:r>
          </a:p>
          <a:p>
            <a:r>
              <a:t>1. Create a COM object implementing `IComponentData` and `IComponent`.</a:t>
            </a:r>
          </a:p>
          <a:p>
            <a:r>
              <a:t>2. Register the Snap-in in Windows registry.</a:t>
            </a:r>
          </a:p>
          <a:p>
            <a:r>
              <a:t>3. Add the Snap-in to MMC using `mmc.exe`.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 provides powerful architecture for Windows development.</a:t>
            </a:r>
          </a:p>
          <a:p>
            <a:r>
              <a:t>- ATL simplifies COM development.</a:t>
            </a:r>
          </a:p>
          <a:p>
            <a:r>
              <a:t>- MMC offers a flexible management framework.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COM and its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 is a platform-independent system for creating binary software components.</a:t>
            </a:r>
          </a:p>
          <a:p>
            <a:r>
              <a:t>- Key Concepts: Interfaces, CLSID, IID</a:t>
            </a:r>
          </a:p>
          <a:p>
            <a:r>
              <a:t>- COM libraries manage instantiation, registration, and communication.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 Interfaces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Interface: Contract between objects; identified by IID.</a:t>
            </a:r>
          </a:p>
          <a:p>
            <a:r>
              <a:t>- Class: Implements interfaces; identified by CLSID.</a:t>
            </a:r>
          </a:p>
          <a:p>
            <a:r>
              <a:t>- Key Interfaces: IUnknown, IDispatch.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and Using COM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create COM object:</a:t>
            </a:r>
          </a:p>
          <a:p>
            <a:r>
              <a:t>1. Implement the COM interface.</a:t>
            </a:r>
          </a:p>
          <a:p>
            <a:r>
              <a:t>2. Register the COM class.</a:t>
            </a:r>
          </a:p>
          <a:p>
            <a:r>
              <a:t>3. Use `CoCreateInstance()` for instantiation.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 Counting and Managing COM Object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Managed via `IUnknown` methods:</a:t>
            </a:r>
          </a:p>
          <a:p>
            <a:r>
              <a:t>  - `AddRef()` (Increment reference count)</a:t>
            </a:r>
          </a:p>
          <a:p>
            <a:r>
              <a:t>  - `Release()` (Decrement reference count)</a:t>
            </a:r>
          </a:p>
          <a:p>
            <a:r>
              <a:t>- Proper management prevents memory leaks.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COM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 required methods from `IUnknown` and other interfaces.</a:t>
            </a:r>
          </a:p>
          <a:p>
            <a:r>
              <a:t>- Use `QueryInterface()` for interface discovery.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ATL (Active Template Library)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create a COM object in ATL:</a:t>
            </a:r>
          </a:p>
          <a:p>
            <a:r>
              <a:t>1. Create an ATL project.</a:t>
            </a:r>
          </a:p>
          <a:p>
            <a:r>
              <a:t>2. Add an ATL class using the wizard.</a:t>
            </a:r>
          </a:p>
          <a:p>
            <a:r>
              <a:t>3. Implement the required interface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and Deploying COM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`regsvr32` or self-registration.</a:t>
            </a:r>
          </a:p>
          <a:p>
            <a:r>
              <a:t>- Registration involves creating registry entries for CLSID and ProgID.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MMC and its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MMC is a framework for integrating administrative tools.</a:t>
            </a:r>
          </a:p>
          <a:p>
            <a:r>
              <a:t>- Snap-ins provide management functionality.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