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Visual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Guide with Fundamentals and Advanced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Simple MFC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Steps to Build an MFC Application:</a:t>
            </a:r>
          </a:p>
          <a:p>
            <a:r>
              <a:t>1. Create a new MFC application project in Visual Studio.</a:t>
            </a:r>
          </a:p>
          <a:p>
            <a:r>
              <a:t>2. Choose an application type (Dialog-based, SDI, or MDI).</a:t>
            </a:r>
          </a:p>
          <a:p>
            <a:r>
              <a:t>3. Customize UI components with the resource editor.</a:t>
            </a:r>
          </a:p>
          <a:p>
            <a:r>
              <a:t>4. Implement logic using MFC classes and message handlers.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Visual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Visual C++ is a powerful IDE developed by Microsoft.</a:t>
            </a:r>
          </a:p>
          <a:p>
            <a:r>
              <a:t>• Used for creating Windows applications, console apps, DLLs, and COM components.</a:t>
            </a:r>
          </a:p>
          <a:p>
            <a:r>
              <a:t>• Integrates MFC (Microsoft Foundation Classes) and ATL (Active Template Library).</a:t>
            </a:r>
          </a:p>
          <a:p>
            <a:r>
              <a:t>• Provides debugging tools, code navigation, and IntelliSense for productivity.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Steps to Install Visual C++ IDE:</a:t>
            </a:r>
          </a:p>
          <a:p>
            <a:r>
              <a:t>1. Download Visual Studio from Microsoft's official site.</a:t>
            </a:r>
          </a:p>
          <a:p>
            <a:r>
              <a:t>2. Select “Desktop Development with C++” workload.</a:t>
            </a:r>
          </a:p>
          <a:p>
            <a:r>
              <a:t>3. Configure settings such as compiler options, build paths, and project templates.</a:t>
            </a:r>
          </a:p>
          <a:p>
            <a:r>
              <a:t>4. Test the setup with a simple “Hello World” program.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Syntax and Structure of a C++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Key Components of a C++ Program:</a:t>
            </a:r>
          </a:p>
          <a:p>
            <a:r>
              <a:t>• #include directives for libraries.</a:t>
            </a:r>
          </a:p>
          <a:p>
            <a:r>
              <a:t>• main() function as the entry point.</a:t>
            </a:r>
          </a:p>
          <a:p>
            <a:r>
              <a:t>• Statements ending with semicolons.</a:t>
            </a:r>
          </a:p>
          <a:p>
            <a:r>
              <a:t>• Curly braces `{}` define the program's scope.</a:t>
            </a:r>
          </a:p>
          <a:p>
            <a:r>
              <a:t>• Example:</a:t>
            </a:r>
          </a:p>
          <a:p>
            <a:r>
              <a:t>```cpp</a:t>
            </a:r>
          </a:p>
          <a:p>
            <a:r>
              <a:t>#include &lt;iostream&gt;</a:t>
            </a:r>
          </a:p>
          <a:p>
            <a:r>
              <a:t>using namespace std;</a:t>
            </a:r>
          </a:p>
          <a:p>
            <a:r>
              <a:t>int main() {</a:t>
            </a:r>
          </a:p>
          <a:p>
            <a:r>
              <a:t>    cout &lt;&lt; "Hello, Visual C++!" &lt;&lt; endl;</a:t>
            </a:r>
          </a:p>
          <a:p>
            <a:r>
              <a:t>    return 0;</a:t>
            </a:r>
          </a:p>
          <a:p>
            <a:r>
              <a:t>}</a:t>
            </a:r>
          </a:p>
          <a:p>
            <a:r>
              <a:t>```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Visual C++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Key Features of the IDE:</a:t>
            </a:r>
          </a:p>
          <a:p>
            <a:r>
              <a:t>• Solution Explorer – Manages project files.</a:t>
            </a:r>
          </a:p>
          <a:p>
            <a:r>
              <a:t>• Output Window – Displays build errors and outputs.</a:t>
            </a:r>
          </a:p>
          <a:p>
            <a:r>
              <a:t>• Debugger – Step-through code execution.</a:t>
            </a:r>
          </a:p>
          <a:p>
            <a:r>
              <a:t>• IntelliSense – Code completion and error detection.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C++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Topics Covered:</a:t>
            </a:r>
          </a:p>
          <a:p>
            <a:r>
              <a:t>• Pointers and References – Efficient memory management.</a:t>
            </a:r>
          </a:p>
          <a:p>
            <a:r>
              <a:t>• Dynamic Memory Allocation – Using `new` and `delete`.</a:t>
            </a:r>
          </a:p>
          <a:p>
            <a:r>
              <a:t>• Templates and STL – Generic programming for reusable code.</a:t>
            </a:r>
          </a:p>
          <a:p>
            <a:r>
              <a:t>• Exception Handling – Managing runtime errors with `try`, `catch`, and `throw`.</a:t>
            </a:r>
          </a:p>
          <a:p>
            <a:r>
              <a:t>• File I/O Operations – Reading and writing data using file streams.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Microsoft Foundation Classes (MFC)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MFC is a powerful C++ library for building GUI applications on Windows.</a:t>
            </a:r>
          </a:p>
          <a:p>
            <a:r>
              <a:t>• Provides pre-built classes for Windows controls like buttons, menus, and dialogs.</a:t>
            </a:r>
          </a:p>
          <a:p>
            <a:r>
              <a:t>• Reduces boilerplate code for GUI development.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MFC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Typical structure includes:</a:t>
            </a:r>
          </a:p>
          <a:p>
            <a:r>
              <a:t>  - Application class (CWinApp) – Manages app lifecycle.</a:t>
            </a:r>
          </a:p>
          <a:p>
            <a:r>
              <a:t>  - Main window class (CFrameWnd) – Handles window behavior.</a:t>
            </a:r>
          </a:p>
          <a:p>
            <a:r>
              <a:t>  - Document/View classes – Manages data and user interaction.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Event-driven Programming in MFC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MFC applications are event-driven.</a:t>
            </a:r>
          </a:p>
          <a:p>
            <a:r>
              <a:t>• Uses message maps (`BEGIN_MESSAGE_MAP`, `END_MESSAGE_MAP`) to handle events.</a:t>
            </a:r>
          </a:p>
          <a:p>
            <a:r>
              <a:t>• Common events include button clicks, keypresses, and mouse events.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