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Multithreading and IPC in Visual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Concepts, Techniques, and Practical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clarify concepts as needed.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Introduction to Multithreading</a:t>
            </a:r>
          </a:p>
          <a:p>
            <a:r>
              <a:t>- Creating and Managing Threads</a:t>
            </a:r>
          </a:p>
          <a:p>
            <a:r>
              <a:t>- Synchronization Techniques</a:t>
            </a:r>
          </a:p>
          <a:p>
            <a:r>
              <a:t>- Thread Safety and Best Practices</a:t>
            </a:r>
          </a:p>
          <a:p>
            <a:r>
              <a:t>- Introduction to IPC in Visual C++</a:t>
            </a:r>
          </a:p>
          <a:p>
            <a:r>
              <a:t>- IPC Techniques: Named Pipes, Shared Memory, and Message Queues</a:t>
            </a:r>
          </a:p>
          <a:p>
            <a:r>
              <a:t>- Multithreading in MFC and Win32 API</a:t>
            </a:r>
          </a:p>
          <a:p>
            <a:r>
              <a:t>- Hands-on Exercises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Definition: Enables concurrent execution of code</a:t>
            </a:r>
          </a:p>
          <a:p>
            <a:r>
              <a:t>- Benefits:</a:t>
            </a:r>
          </a:p>
          <a:p>
            <a:r>
              <a:t>  - Enhanced responsiveness</a:t>
            </a:r>
          </a:p>
          <a:p>
            <a:r>
              <a:t>  - Efficient CPU utilization</a:t>
            </a:r>
          </a:p>
          <a:p>
            <a:r>
              <a:t>  - Improved throughput in I/O-bound applications</a:t>
            </a:r>
          </a:p>
          <a:p>
            <a:r>
              <a:t>Example: In a web browser, one thread renders the UI while another handles network requests.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Managing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Win32 API Thread Creation</a:t>
            </a:r>
          </a:p>
          <a:p>
            <a:r>
              <a:t>- `CreateThread()` function usage</a:t>
            </a:r>
          </a:p>
          <a:p>
            <a:r>
              <a:t>Example:</a:t>
            </a:r>
          </a:p>
          <a:p>
            <a:r>
              <a:t>```</a:t>
            </a:r>
          </a:p>
          <a:p>
            <a:r>
              <a:t>#include &lt;windows.h&gt;</a:t>
            </a:r>
          </a:p>
          <a:p>
            <a:r>
              <a:t>#include &lt;iostream&gt;</a:t>
            </a:r>
          </a:p>
          <a:p/>
          <a:p>
            <a:r>
              <a:t>DWORD WINAPI ThreadFunction(LPVOID lpParam) {</a:t>
            </a:r>
          </a:p>
          <a:p>
            <a:r>
              <a:t>    std::cout &lt;&lt; "Thread running..." &lt;&lt; std::endl;</a:t>
            </a:r>
          </a:p>
          <a:p>
            <a:r>
              <a:t>    return 0;</a:t>
            </a:r>
          </a:p>
          <a:p>
            <a:r>
              <a:t>}</a:t>
            </a:r>
          </a:p>
          <a:p>
            <a:r>
              <a:t>```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Synchronization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Key Tools:</a:t>
            </a:r>
          </a:p>
          <a:p>
            <a:r>
              <a:t>- Mutex: Ensures one thread accesses a resource at a time.</a:t>
            </a:r>
          </a:p>
          <a:p>
            <a:r>
              <a:t>- Semaphore: Manages resource pool access.</a:t>
            </a:r>
          </a:p>
          <a:p>
            <a:r>
              <a:t>- Critical Sections: Lightweight synchronization.</a:t>
            </a:r>
          </a:p>
          <a:p>
            <a:r>
              <a:t>Example: Ticket booking system preventing double-booked seats.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Thread Safety and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Minimize shared data</a:t>
            </a:r>
          </a:p>
          <a:p>
            <a:r>
              <a:t>- Use thread-safe data structures</a:t>
            </a:r>
          </a:p>
          <a:p>
            <a:r>
              <a:t>- Avoid deadlocks with proper lock hierarchy</a:t>
            </a:r>
          </a:p>
          <a:p>
            <a:r>
              <a:t>- Use RAII principles for resource cleanup</a:t>
            </a:r>
          </a:p>
          <a:p>
            <a:r>
              <a:t>Example: Game server managing player data using thread synchronization.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IPC in Visual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Definition: Enables communication between different processes.</a:t>
            </a:r>
          </a:p>
          <a:p>
            <a:r>
              <a:t>Common IPC Methods:</a:t>
            </a:r>
          </a:p>
          <a:p>
            <a:r>
              <a:t>- Named Pipes</a:t>
            </a:r>
          </a:p>
          <a:p>
            <a:r>
              <a:t>- Anonymous Pipes</a:t>
            </a:r>
          </a:p>
          <a:p>
            <a:r>
              <a:t>- Shared Memory</a:t>
            </a:r>
          </a:p>
          <a:p>
            <a:r>
              <a:t>- Message Queues</a:t>
            </a:r>
          </a:p>
          <a:p>
            <a:r>
              <a:t>- Socket Communication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Exercise 1: Multi-threaded Download Manager</a:t>
            </a:r>
          </a:p>
          <a:p>
            <a:r>
              <a:t>- Create a Visual C++ application that spawns multiple threads to download files concurrently.</a:t>
            </a:r>
          </a:p>
          <a:p/>
          <a:p>
            <a:r>
              <a:t>Exercise 2: Chat Application with Named Pipes</a:t>
            </a:r>
          </a:p>
          <a:p>
            <a:r>
              <a:t>- Develop a console-based chat application for client-server messaging.</a:t>
            </a:r>
          </a:p>
          <a:p/>
          <a:p>
            <a:r>
              <a:t>Exercise 3: Banking System with Mutex Protection</a:t>
            </a:r>
          </a:p>
          <a:p>
            <a:r>
              <a:t>- Implement thread synchronization in a bank transaction system.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Recap of key concepts in multithreading and IPC</a:t>
            </a:r>
          </a:p>
          <a:p>
            <a:r>
              <a:t>- Emphasis on real-life scenarios for better understanding</a:t>
            </a:r>
          </a:p>
          <a:p>
            <a:r>
              <a:t>- Encouragement to practice sample exercises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