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React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Forms, SPA, Components, Props, Lists, and Stateless Components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Forms </a:t>
            </a:r>
            <a:r>
              <a:rPr dirty="0"/>
              <a:t>allow user input handling in React applications.</a:t>
            </a:r>
          </a:p>
          <a:p>
            <a:r>
              <a:rPr dirty="0" smtClean="0"/>
              <a:t>Controlled </a:t>
            </a:r>
            <a:r>
              <a:rPr dirty="0"/>
              <a:t>Components: Form data handled by React state.</a:t>
            </a:r>
          </a:p>
          <a:p>
            <a:r>
              <a:rPr dirty="0" smtClean="0"/>
              <a:t>Uncontrolled </a:t>
            </a:r>
            <a:r>
              <a:rPr dirty="0"/>
              <a:t>Components: Form data handled by DOM itself.</a:t>
            </a:r>
          </a:p>
          <a:p>
            <a:r>
              <a:rPr dirty="0" smtClean="0"/>
              <a:t>Form </a:t>
            </a:r>
            <a:r>
              <a:rPr dirty="0"/>
              <a:t>elements: input, </a:t>
            </a:r>
            <a:r>
              <a:rPr dirty="0" err="1"/>
              <a:t>textarea</a:t>
            </a:r>
            <a:r>
              <a:rPr dirty="0"/>
              <a:t>, select.</a:t>
            </a:r>
          </a:p>
          <a:p>
            <a:r>
              <a:rPr dirty="0" smtClean="0"/>
              <a:t>Event </a:t>
            </a:r>
            <a:r>
              <a:rPr dirty="0"/>
              <a:t>handling using </a:t>
            </a:r>
            <a:r>
              <a:rPr dirty="0" err="1"/>
              <a:t>onChange</a:t>
            </a:r>
            <a:r>
              <a:rPr dirty="0"/>
              <a:t> and </a:t>
            </a:r>
            <a:r>
              <a:rPr dirty="0" err="1"/>
              <a:t>onSubmit</a:t>
            </a:r>
            <a:r>
              <a:rPr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 to Forms in React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SPA </a:t>
            </a:r>
            <a:r>
              <a:rPr dirty="0"/>
              <a:t>loads a single HTML page and dynamically updates content.</a:t>
            </a:r>
          </a:p>
          <a:p>
            <a:r>
              <a:rPr dirty="0" smtClean="0"/>
              <a:t>Improves </a:t>
            </a:r>
            <a:r>
              <a:rPr dirty="0"/>
              <a:t>performance by avoiding full page reloads.</a:t>
            </a:r>
          </a:p>
          <a:p>
            <a:r>
              <a:rPr dirty="0" smtClean="0"/>
              <a:t>Uses </a:t>
            </a:r>
            <a:r>
              <a:rPr dirty="0"/>
              <a:t>client-side routing with libraries like React Router.</a:t>
            </a:r>
          </a:p>
          <a:p>
            <a:r>
              <a:rPr dirty="0" smtClean="0"/>
              <a:t>State </a:t>
            </a:r>
            <a:r>
              <a:rPr dirty="0"/>
              <a:t>and UI remain consistent across navigation.</a:t>
            </a:r>
          </a:p>
          <a:p>
            <a:r>
              <a:rPr dirty="0" smtClean="0"/>
              <a:t>Better </a:t>
            </a:r>
            <a:r>
              <a:rPr dirty="0"/>
              <a:t>user experience with faster interactions.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Single Page Applications (SPA) concept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Components </a:t>
            </a:r>
            <a:r>
              <a:rPr dirty="0"/>
              <a:t>can be nested inside other components.</a:t>
            </a:r>
          </a:p>
          <a:p>
            <a:r>
              <a:rPr dirty="0" smtClean="0"/>
              <a:t>Helps </a:t>
            </a:r>
            <a:r>
              <a:rPr dirty="0"/>
              <a:t>in breaking UI into smaller, reusable parts.</a:t>
            </a:r>
          </a:p>
          <a:p>
            <a:r>
              <a:rPr dirty="0" smtClean="0"/>
              <a:t>Parent </a:t>
            </a:r>
            <a:r>
              <a:rPr dirty="0"/>
              <a:t>component can render child components.</a:t>
            </a:r>
          </a:p>
          <a:p>
            <a:r>
              <a:rPr dirty="0" smtClean="0"/>
              <a:t>Children </a:t>
            </a:r>
            <a:r>
              <a:rPr dirty="0"/>
              <a:t>inherit data through props.</a:t>
            </a:r>
          </a:p>
          <a:p>
            <a:r>
              <a:rPr dirty="0" smtClean="0"/>
              <a:t>Encourages </a:t>
            </a:r>
            <a:r>
              <a:rPr dirty="0"/>
              <a:t>modular architecture.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Nesting Components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Props </a:t>
            </a:r>
            <a:r>
              <a:rPr dirty="0"/>
              <a:t>are short for 'properties'.</a:t>
            </a:r>
          </a:p>
          <a:p>
            <a:r>
              <a:rPr dirty="0" smtClean="0"/>
              <a:t>They </a:t>
            </a:r>
            <a:r>
              <a:rPr dirty="0"/>
              <a:t>are read-only inputs passed from parent to child components.</a:t>
            </a:r>
          </a:p>
          <a:p>
            <a:r>
              <a:rPr dirty="0" smtClean="0"/>
              <a:t>Enable </a:t>
            </a:r>
            <a:r>
              <a:rPr dirty="0"/>
              <a:t>reusability of components with dynamic data.</a:t>
            </a:r>
          </a:p>
          <a:p>
            <a:r>
              <a:rPr dirty="0" smtClean="0"/>
              <a:t>Passed </a:t>
            </a:r>
            <a:r>
              <a:rPr dirty="0"/>
              <a:t>like HTML attributes.</a:t>
            </a:r>
          </a:p>
          <a:p>
            <a:r>
              <a:rPr dirty="0" smtClean="0"/>
              <a:t>Accessed </a:t>
            </a:r>
            <a:r>
              <a:rPr dirty="0"/>
              <a:t>inside component via props object.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Props in React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Lists </a:t>
            </a:r>
            <a:r>
              <a:rPr dirty="0"/>
              <a:t>are rendered using JavaScript map() function.</a:t>
            </a:r>
          </a:p>
          <a:p>
            <a:r>
              <a:rPr dirty="0" smtClean="0"/>
              <a:t>Each </a:t>
            </a:r>
            <a:r>
              <a:rPr dirty="0"/>
              <a:t>list item should have a unique 'key' prop.</a:t>
            </a:r>
          </a:p>
          <a:p>
            <a:r>
              <a:rPr dirty="0" smtClean="0"/>
              <a:t>Keys </a:t>
            </a:r>
            <a:r>
              <a:rPr dirty="0"/>
              <a:t>help React identify items efficiently.</a:t>
            </a:r>
          </a:p>
          <a:p>
            <a:r>
              <a:rPr dirty="0" smtClean="0"/>
              <a:t>Dynamic </a:t>
            </a:r>
            <a:r>
              <a:rPr dirty="0"/>
              <a:t>rendering of UI elements based on data arrays.</a:t>
            </a:r>
          </a:p>
          <a:p>
            <a:r>
              <a:rPr dirty="0" smtClean="0"/>
              <a:t>Useful </a:t>
            </a:r>
            <a:r>
              <a:rPr dirty="0"/>
              <a:t>for tables, menus, lists of posts,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Outputting Lists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Components </a:t>
            </a:r>
            <a:r>
              <a:rPr dirty="0"/>
              <a:t>that do not maintain their own state.</a:t>
            </a:r>
          </a:p>
          <a:p>
            <a:r>
              <a:rPr dirty="0" smtClean="0"/>
              <a:t>They </a:t>
            </a:r>
            <a:r>
              <a:rPr dirty="0"/>
              <a:t>only use props to render UI.</a:t>
            </a:r>
          </a:p>
          <a:p>
            <a:r>
              <a:rPr dirty="0" smtClean="0"/>
              <a:t>Also </a:t>
            </a:r>
            <a:r>
              <a:rPr dirty="0"/>
              <a:t>known as 'functional components'.</a:t>
            </a:r>
          </a:p>
          <a:p>
            <a:r>
              <a:rPr dirty="0" smtClean="0"/>
              <a:t>Easier </a:t>
            </a:r>
            <a:r>
              <a:rPr dirty="0"/>
              <a:t>to test and reuse.</a:t>
            </a:r>
          </a:p>
          <a:p>
            <a:r>
              <a:rPr dirty="0" smtClean="0"/>
              <a:t>Promote </a:t>
            </a:r>
            <a:r>
              <a:rPr dirty="0"/>
              <a:t>simplicity and modularity.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Stateless Components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</TotalTime>
  <Words>279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Concourse</vt:lpstr>
      <vt:lpstr>React Fundamentals</vt:lpstr>
      <vt:lpstr>Intro to Forms in React</vt:lpstr>
      <vt:lpstr>Single Page Applications (SPA) concept</vt:lpstr>
      <vt:lpstr>Nesting Components</vt:lpstr>
      <vt:lpstr>Props in React</vt:lpstr>
      <vt:lpstr>Outputting Lists</vt:lpstr>
      <vt:lpstr>Stateless Components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Fundamentals</dc:title>
  <dc:subject/>
  <dc:creator/>
  <cp:keywords/>
  <dc:description>generated using python-pptx</dc:description>
  <cp:lastModifiedBy>admin</cp:lastModifiedBy>
  <cp:revision>8</cp:revision>
  <dcterms:created xsi:type="dcterms:W3CDTF">2013-01-27T09:14:16Z</dcterms:created>
  <dcterms:modified xsi:type="dcterms:W3CDTF">2025-09-29T10:54:01Z</dcterms:modified>
  <cp:category/>
</cp:coreProperties>
</file>