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3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6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32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2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566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9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5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7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9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1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React Works, Components, State, and Events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/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app, build functional component</a:t>
            </a:r>
          </a:p>
          <a:p>
            <a:r>
              <a:t>• Convert to class component</a:t>
            </a:r>
          </a:p>
          <a:p>
            <a:r>
              <a:t>• Increment counter using state</a:t>
            </a:r>
          </a:p>
          <a:p>
            <a:r>
              <a:t>• Inspect state in Dev Tools</a:t>
            </a:r>
          </a:p>
          <a:p>
            <a:r>
              <a:t>• Handle button click with proper binding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React: declarative, component-based</a:t>
            </a:r>
          </a:p>
          <a:p>
            <a:r>
              <a:t>• Functional &amp; class components</a:t>
            </a:r>
          </a:p>
          <a:p>
            <a:r>
              <a:t>• State &amp; props control UI</a:t>
            </a:r>
          </a:p>
          <a:p>
            <a:r>
              <a:t>• React Dev Tools for debugging</a:t>
            </a:r>
          </a:p>
          <a:p>
            <a:r>
              <a:t>• Synthetic events &amp; this binding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JS library for building user interfaces</a:t>
            </a:r>
          </a:p>
          <a:p>
            <a:r>
              <a:t>• Maintained by Facebook</a:t>
            </a:r>
          </a:p>
          <a:p>
            <a:r>
              <a:t>• Component-based architecture</a:t>
            </a:r>
          </a:p>
          <a:p>
            <a:r>
              <a:t>• Declarative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React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Virtual DOM updates efficiently</a:t>
            </a:r>
          </a:p>
          <a:p>
            <a:r>
              <a:t>• State/props changes trigger re-rendering</a:t>
            </a:r>
          </a:p>
          <a:p>
            <a:r>
              <a:t>• Component tree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Install Node.js &amp; npm</a:t>
            </a:r>
          </a:p>
          <a:p>
            <a:r>
              <a:t>• npx create-react-app my-app</a:t>
            </a:r>
          </a:p>
          <a:p>
            <a:r>
              <a:t>• Folder structure: public/, src/, node_modules/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Functional Components</a:t>
            </a:r>
          </a:p>
          <a:p>
            <a:r>
              <a:t>• Class Components</a:t>
            </a:r>
          </a:p>
          <a:p>
            <a:r>
              <a:t>• Reusable and nested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Functional: useState</a:t>
            </a:r>
          </a:p>
          <a:p>
            <a:r>
              <a:t>• Class: this.state &amp; this.setState</a:t>
            </a:r>
          </a:p>
          <a:p>
            <a:r>
              <a:t>• Triggers UI updates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Dev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Inspect component tree, props, state</a:t>
            </a:r>
          </a:p>
          <a:p>
            <a:r>
              <a:t>• Debug re-renders</a:t>
            </a:r>
          </a:p>
          <a:p>
            <a:r>
              <a:t>• Performance profiling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Events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Synthetic events: onClick, onChange, onSubmit</a:t>
            </a:r>
          </a:p>
          <a:p>
            <a:r>
              <a:t>• Event handlers passed to JSX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 components need binding</a:t>
            </a:r>
          </a:p>
          <a:p>
            <a:r>
              <a:t>• Functional components don’t</a:t>
            </a:r>
          </a:p>
          <a:p>
            <a:r>
              <a:t>• Arrow functions auto-bind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226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Introduction to React</vt:lpstr>
      <vt:lpstr>What is React?</vt:lpstr>
      <vt:lpstr>How React Works</vt:lpstr>
      <vt:lpstr>Setting Up React</vt:lpstr>
      <vt:lpstr>React Components</vt:lpstr>
      <vt:lpstr>State in React</vt:lpstr>
      <vt:lpstr>React Dev Tools</vt:lpstr>
      <vt:lpstr>DOM Events in React</vt:lpstr>
      <vt:lpstr>this Binding</vt:lpstr>
      <vt:lpstr>Lab / Demo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2025-09-26T11:04:52Z</dcterms:modified>
  <cp:category/>
</cp:coreProperties>
</file>