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7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73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482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12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173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91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5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95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6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4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918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957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React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Core Concepts for Beginners</a:t>
            </a:r>
          </a:p>
          <a:p>
            <a:endParaRPr dirty="0"/>
          </a:p>
          <a:p>
            <a:r>
              <a:rPr dirty="0"/>
              <a:t>Created by Vikash Verma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Conditional Output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2"/>
            <a:ext cx="7290055" cy="4224528"/>
          </a:xfrm>
        </p:spPr>
        <p:txBody>
          <a:bodyPr>
            <a:normAutofit/>
          </a:bodyPr>
          <a:lstStyle/>
          <a:p>
            <a:r>
              <a:rPr dirty="0"/>
              <a:t>• If-Else Statement:</a:t>
            </a:r>
          </a:p>
          <a:p>
            <a:r>
              <a:rPr dirty="0"/>
              <a:t>if (</a:t>
            </a:r>
            <a:r>
              <a:rPr dirty="0" err="1"/>
              <a:t>isLoggedIn</a:t>
            </a:r>
            <a:r>
              <a:rPr dirty="0"/>
              <a:t>) {</a:t>
            </a:r>
          </a:p>
          <a:p>
            <a:r>
              <a:rPr dirty="0"/>
              <a:t>  return &lt;Dashboard /&gt;;</a:t>
            </a:r>
          </a:p>
          <a:p>
            <a:r>
              <a:rPr dirty="0"/>
              <a:t>} else {</a:t>
            </a:r>
          </a:p>
          <a:p>
            <a:r>
              <a:rPr dirty="0"/>
              <a:t>  return &lt;Login /&gt;;</a:t>
            </a:r>
          </a:p>
          <a:p>
            <a:r>
              <a:rPr dirty="0"/>
              <a:t>}</a:t>
            </a:r>
          </a:p>
          <a:p>
            <a:r>
              <a:rPr dirty="0"/>
              <a:t>• Ternary Operator:</a:t>
            </a:r>
          </a:p>
          <a:p>
            <a:r>
              <a:rPr dirty="0"/>
              <a:t>{</a:t>
            </a:r>
            <a:r>
              <a:rPr dirty="0" err="1"/>
              <a:t>isLoggedIn</a:t>
            </a:r>
            <a:r>
              <a:rPr dirty="0"/>
              <a:t> ? &lt;Dashboard /&gt; : &lt;Login /&gt;}</a:t>
            </a:r>
          </a:p>
          <a:p>
            <a:r>
              <a:rPr dirty="0"/>
              <a:t>Enables dynamic rendering based on state or props.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Passing Functions as Props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• Functions can be passed from parent to child components.</a:t>
            </a:r>
          </a:p>
          <a:p>
            <a:r>
              <a:rPr dirty="0"/>
              <a:t>• Allows child components to communicate with parents.</a:t>
            </a:r>
          </a:p>
          <a:p>
            <a:r>
              <a:rPr dirty="0"/>
              <a:t>Example:</a:t>
            </a:r>
          </a:p>
          <a:p>
            <a:r>
              <a:rPr dirty="0"/>
              <a:t>function Parent() {</a:t>
            </a:r>
          </a:p>
          <a:p>
            <a:r>
              <a:rPr dirty="0"/>
              <a:t>  const </a:t>
            </a:r>
            <a:r>
              <a:rPr dirty="0" err="1"/>
              <a:t>sayHello</a:t>
            </a:r>
            <a:r>
              <a:rPr dirty="0"/>
              <a:t> = () =&gt; alert('Hello!');</a:t>
            </a:r>
          </a:p>
          <a:p>
            <a:r>
              <a:rPr dirty="0"/>
              <a:t>  return &lt;Child greet={</a:t>
            </a:r>
            <a:r>
              <a:rPr dirty="0" err="1"/>
              <a:t>sayHello</a:t>
            </a:r>
            <a:r>
              <a:rPr dirty="0"/>
              <a:t>} /&gt;;</a:t>
            </a:r>
          </a:p>
          <a:p>
            <a:r>
              <a:rPr dirty="0"/>
              <a:t>}</a:t>
            </a:r>
          </a:p>
          <a:p>
            <a:r>
              <a:rPr dirty="0"/>
              <a:t>function Child({ greet }) {</a:t>
            </a:r>
          </a:p>
          <a:p>
            <a:r>
              <a:rPr dirty="0"/>
              <a:t>  return &lt;button </a:t>
            </a:r>
            <a:r>
              <a:rPr dirty="0" err="1"/>
              <a:t>onClick</a:t>
            </a:r>
            <a:r>
              <a:rPr dirty="0"/>
              <a:t>={greet}&gt;Click Me&lt;/button&gt;;</a:t>
            </a:r>
          </a:p>
          <a:p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Virtual DOM in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React maintains a lightweight copy of the real DOM called Virtual DOM.</a:t>
            </a:r>
          </a:p>
          <a:p>
            <a:r>
              <a:t>• Updates are first made to Virtual DOM.</a:t>
            </a:r>
          </a:p>
          <a:p>
            <a:r>
              <a:t>• Diffing algorithm finds minimal changes.</a:t>
            </a:r>
          </a:p>
          <a:p>
            <a:r>
              <a:t>• Only necessary updates are applied to real DOM.</a:t>
            </a:r>
          </a:p>
          <a:p>
            <a:r>
              <a:t>• Improves performance and efficiency.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Importing and Using CSS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• Import CSS files directly in components.</a:t>
            </a:r>
          </a:p>
          <a:p>
            <a:r>
              <a:rPr dirty="0"/>
              <a:t>import './App.css';</a:t>
            </a:r>
          </a:p>
          <a:p>
            <a:r>
              <a:rPr dirty="0"/>
              <a:t>function App() {</a:t>
            </a:r>
          </a:p>
          <a:p>
            <a:r>
              <a:rPr dirty="0"/>
              <a:t>  return &lt;div </a:t>
            </a:r>
            <a:r>
              <a:rPr dirty="0" err="1"/>
              <a:t>className</a:t>
            </a:r>
            <a:r>
              <a:rPr dirty="0"/>
              <a:t>="container"&gt;Hello React&lt;/div&gt;;</a:t>
            </a:r>
          </a:p>
          <a:p>
            <a:r>
              <a:rPr dirty="0"/>
              <a:t>}</a:t>
            </a:r>
          </a:p>
          <a:p>
            <a:r>
              <a:rPr dirty="0"/>
              <a:t>• Supports modular styling and avoids global conflicts.</a:t>
            </a:r>
          </a:p>
          <a:p>
            <a:r>
              <a:rPr dirty="0"/>
              <a:t>• Can also use CSS modules or inline styles.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Lifecycle Methods in Class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290055" cy="4283612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• Mounting: constructor, render, </a:t>
            </a:r>
            <a:r>
              <a:rPr dirty="0" err="1"/>
              <a:t>componentDidMount</a:t>
            </a:r>
            <a:endParaRPr dirty="0"/>
          </a:p>
          <a:p>
            <a:r>
              <a:rPr dirty="0"/>
              <a:t>• Updating: </a:t>
            </a:r>
            <a:r>
              <a:rPr dirty="0" err="1"/>
              <a:t>shouldComponentUpdate</a:t>
            </a:r>
            <a:r>
              <a:rPr dirty="0"/>
              <a:t>, render, </a:t>
            </a:r>
            <a:r>
              <a:rPr dirty="0" err="1"/>
              <a:t>componentDidUpdate</a:t>
            </a:r>
            <a:endParaRPr dirty="0"/>
          </a:p>
          <a:p>
            <a:r>
              <a:rPr dirty="0"/>
              <a:t>• Unmounting: </a:t>
            </a:r>
            <a:r>
              <a:rPr dirty="0" err="1"/>
              <a:t>componentWillUnmount</a:t>
            </a:r>
            <a:endParaRPr dirty="0"/>
          </a:p>
          <a:p>
            <a:r>
              <a:rPr dirty="0"/>
              <a:t>Example:</a:t>
            </a:r>
          </a:p>
          <a:p>
            <a:r>
              <a:rPr dirty="0"/>
              <a:t>class Example extends </a:t>
            </a:r>
            <a:r>
              <a:rPr dirty="0" err="1"/>
              <a:t>React.Compoent</a:t>
            </a:r>
            <a:r>
              <a:rPr dirty="0"/>
              <a:t> {</a:t>
            </a:r>
          </a:p>
          <a:p>
            <a:r>
              <a:rPr dirty="0"/>
              <a:t>  </a:t>
            </a:r>
            <a:r>
              <a:rPr dirty="0" err="1"/>
              <a:t>componentDidMount</a:t>
            </a:r>
            <a:r>
              <a:rPr dirty="0"/>
              <a:t>() {</a:t>
            </a:r>
          </a:p>
          <a:p>
            <a:r>
              <a:rPr dirty="0"/>
              <a:t>    console.log('Component mounted');</a:t>
            </a:r>
          </a:p>
          <a:p>
            <a:r>
              <a:rPr dirty="0"/>
              <a:t>  }</a:t>
            </a:r>
          </a:p>
          <a:p>
            <a:r>
              <a:rPr dirty="0"/>
              <a:t>  render() {</a:t>
            </a:r>
          </a:p>
          <a:p>
            <a:r>
              <a:rPr dirty="0"/>
              <a:t>    return &lt;div&gt;Hello&lt;/div&gt;;</a:t>
            </a:r>
          </a:p>
          <a:p>
            <a:r>
              <a:rPr dirty="0"/>
              <a:t>  }</a:t>
            </a:r>
          </a:p>
          <a:p>
            <a:r>
              <a:rPr lang="en-US" dirty="0"/>
              <a:t>}</a:t>
            </a:r>
            <a:endParaRPr dirty="0"/>
          </a:p>
          <a:p>
            <a:r>
              <a:rPr dirty="0"/>
              <a:t>• Useful for API calls, cleanup, and state initialization.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Conditional rendering helps dynamic UI updates.</a:t>
            </a:r>
          </a:p>
          <a:p>
            <a:r>
              <a:t>• Functions as props enable parent-child communication.</a:t>
            </a:r>
          </a:p>
          <a:p>
            <a:r>
              <a:t>• Virtual DOM boosts performance.</a:t>
            </a:r>
          </a:p>
          <a:p>
            <a:r>
              <a:t>• CSS can be directly imported for styling.</a:t>
            </a:r>
          </a:p>
          <a:p>
            <a:r>
              <a:t>• Lifecycle methods manage component states effectively.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</TotalTime>
  <Words>352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React Basics</vt:lpstr>
      <vt:lpstr>Conditional Output in React</vt:lpstr>
      <vt:lpstr>Passing Functions as Props</vt:lpstr>
      <vt:lpstr>Virtual DOM in React</vt:lpstr>
      <vt:lpstr>Importing and Using CSS Files</vt:lpstr>
      <vt:lpstr>Lifecycle Methods in Class Components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Basics</dc:title>
  <dc:subject/>
  <dc:creator/>
  <cp:keywords/>
  <dc:description>generated using python-pptx</dc:description>
  <cp:lastModifiedBy>Vikash Verma</cp:lastModifiedBy>
  <cp:revision>9</cp:revision>
  <dcterms:created xsi:type="dcterms:W3CDTF">2013-01-27T09:14:16Z</dcterms:created>
  <dcterms:modified xsi:type="dcterms:W3CDTF">2025-09-30T11:11:26Z</dcterms:modified>
  <cp:category/>
</cp:coreProperties>
</file>