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73" r:id="rId15"/>
    <p:sldId id="269" r:id="rId16"/>
    <p:sldId id="270" r:id="rId17"/>
    <p:sldId id="271" r:id="rId18"/>
    <p:sldId id="281" r:id="rId19"/>
    <p:sldId id="283" r:id="rId20"/>
    <p:sldId id="272" r:id="rId21"/>
    <p:sldId id="274" r:id="rId22"/>
    <p:sldId id="279" r:id="rId23"/>
    <p:sldId id="280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>
      <p:cViewPr varScale="1">
        <p:scale>
          <a:sx n="72" d="100"/>
          <a:sy n="7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577164-FEDB-453D-AFA1-CE455134322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E27BDB-A652-4ED9-81B5-27F43CC964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851648" cy="1828800"/>
          </a:xfrm>
        </p:spPr>
        <p:txBody>
          <a:bodyPr/>
          <a:lstStyle/>
          <a:p>
            <a:r>
              <a:rPr lang="en-US" sz="7200" dirty="0" smtClean="0"/>
              <a:t>Online Shopping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Made By:				</a:t>
            </a:r>
          </a:p>
          <a:p>
            <a:r>
              <a:rPr lang="en-US" dirty="0" err="1" smtClean="0"/>
              <a:t>Himalay</a:t>
            </a:r>
            <a:r>
              <a:rPr lang="en-US" dirty="0" smtClean="0"/>
              <a:t> </a:t>
            </a:r>
            <a:r>
              <a:rPr lang="en-US" dirty="0" err="1" smtClean="0"/>
              <a:t>Joriwal</a:t>
            </a:r>
            <a:r>
              <a:rPr lang="en-US" dirty="0" smtClean="0"/>
              <a:t> (iit2011115)</a:t>
            </a:r>
          </a:p>
          <a:p>
            <a:r>
              <a:rPr lang="en-US" dirty="0" err="1" smtClean="0"/>
              <a:t>Vikash</a:t>
            </a:r>
            <a:r>
              <a:rPr lang="en-US" dirty="0" smtClean="0"/>
              <a:t> </a:t>
            </a:r>
            <a:r>
              <a:rPr lang="en-US" dirty="0" err="1" smtClean="0"/>
              <a:t>Sandhu</a:t>
            </a:r>
            <a:r>
              <a:rPr lang="en-US" dirty="0" smtClean="0"/>
              <a:t> (iit2011209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Atul</a:t>
            </a:r>
            <a:r>
              <a:rPr lang="en-US" dirty="0" smtClean="0"/>
              <a:t> </a:t>
            </a:r>
            <a:r>
              <a:rPr lang="en-US" dirty="0" err="1" smtClean="0"/>
              <a:t>Vaibhav</a:t>
            </a:r>
            <a:r>
              <a:rPr lang="en-US" dirty="0" smtClean="0"/>
              <a:t> (iit2011208)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save the Invoice for all purchases.</a:t>
            </a:r>
            <a:endParaRPr lang="en-US" dirty="0"/>
          </a:p>
        </p:txBody>
      </p:sp>
      <p:pic>
        <p:nvPicPr>
          <p:cNvPr id="5123" name="Picture 3" descr="C:\Users\vaibhavatul47\Pictures\Camera Roll\invo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43200"/>
            <a:ext cx="7652297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saves the shipping and transaction details for all transactions.</a:t>
            </a:r>
            <a:endParaRPr lang="en-US" dirty="0"/>
          </a:p>
        </p:txBody>
      </p:sp>
      <p:pic>
        <p:nvPicPr>
          <p:cNvPr id="6146" name="Picture 2" descr="C:\Users\vaibhavatul47\Pictures\Camera Roll\log_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7758768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vaibhavatul47\Pictures\Camera Roll\FinalUse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9630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r>
              <a:rPr lang="en-US" dirty="0" smtClean="0"/>
              <a:t>The class diagram is split into </a:t>
            </a:r>
            <a:r>
              <a:rPr lang="en-US" u="sng" dirty="0" smtClean="0"/>
              <a:t>three</a:t>
            </a:r>
            <a:r>
              <a:rPr lang="en-US" dirty="0" smtClean="0"/>
              <a:t> Major parts </a:t>
            </a:r>
            <a:r>
              <a:rPr lang="en-US" dirty="0" smtClean="0"/>
              <a:t>for a simpler and quick understanding of this Project.</a:t>
            </a:r>
          </a:p>
          <a:p>
            <a:r>
              <a:rPr lang="en-US" dirty="0" smtClean="0"/>
              <a:t>The three parts are: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Login Class</a:t>
            </a:r>
            <a:r>
              <a:rPr lang="en-US" dirty="0" smtClean="0"/>
              <a:t>:  it deals with user Login, Signup and Forgot Password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Admin Class</a:t>
            </a:r>
            <a:r>
              <a:rPr lang="en-US" dirty="0" smtClean="0"/>
              <a:t>: It provides the interface for administration of the Online Shopping System to analyze-update inventory.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Shopping Class</a:t>
            </a:r>
            <a:r>
              <a:rPr lang="en-US" dirty="0" smtClean="0"/>
              <a:t>: It is the main class which provides all members an Online Shopping Cart plus many options like view history, Update profile, Print Invoice,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r>
              <a:rPr lang="en-US" dirty="0" smtClean="0"/>
              <a:t>Overview of three 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aibhavatul47\Pictures\MainCla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68848"/>
            <a:ext cx="6934200" cy="5889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vaibhavatul47\Pictures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41997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D:\dnd1\Adm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8023287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Shopping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vaibhavatul47\Pictures\shopp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96200" cy="4926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Class Diagram for Person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vaibhavatul47\Pictures\Per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20000" cy="4991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1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Complete Overview: Class Diagram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2" descr="D:\dnd1\vikas\Mai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762000"/>
            <a:ext cx="9135475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1699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Develop an on-line shopping system for Metro Credit Union (MCU)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4419600"/>
            <a:ext cx="8229600" cy="1143000"/>
          </a:xfrm>
        </p:spPr>
        <p:txBody>
          <a:bodyPr/>
          <a:lstStyle/>
          <a:p>
            <a:r>
              <a:rPr lang="en-US" dirty="0" smtClean="0"/>
              <a:t>CRC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5151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Responsibilities  				   Collaborations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114800" cy="4572000"/>
          </a:xfrm>
        </p:spPr>
        <p:txBody>
          <a:bodyPr/>
          <a:lstStyle/>
          <a:p>
            <a:r>
              <a:rPr lang="en-US" dirty="0" smtClean="0"/>
              <a:t>Allows verification of user.</a:t>
            </a:r>
          </a:p>
          <a:p>
            <a:r>
              <a:rPr lang="en-US" dirty="0" smtClean="0"/>
              <a:t>Facilitates Signup for new Users.</a:t>
            </a:r>
          </a:p>
          <a:p>
            <a:r>
              <a:rPr lang="en-US" dirty="0" smtClean="0"/>
              <a:t>Provides Forgot-Password for members.</a:t>
            </a:r>
          </a:p>
          <a:p>
            <a:r>
              <a:rPr lang="en-US" dirty="0" smtClean="0"/>
              <a:t>Makes Distinction between customers and Administrators.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286000"/>
            <a:ext cx="4114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Person, Customer, Admin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Signup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ForgotPassword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StartPage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CRC for class Login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5151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Responsibilities  				   Collaborations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114800" cy="4572000"/>
          </a:xfrm>
        </p:spPr>
        <p:txBody>
          <a:bodyPr/>
          <a:lstStyle/>
          <a:p>
            <a:r>
              <a:rPr lang="en-US" dirty="0" smtClean="0"/>
              <a:t>Update  information of product.</a:t>
            </a:r>
          </a:p>
          <a:p>
            <a:r>
              <a:rPr lang="en-US" dirty="0" smtClean="0"/>
              <a:t>Update information of members.</a:t>
            </a:r>
          </a:p>
          <a:p>
            <a:r>
              <a:rPr lang="en-US" dirty="0" smtClean="0"/>
              <a:t>View reports/invoice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Update profile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286000"/>
            <a:ext cx="4114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AdminProducts, ItemClass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Customer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AdminReport, </a:t>
            </a:r>
            <a:r>
              <a:rPr lang="en-US" sz="2600" dirty="0" err="1" smtClean="0"/>
              <a:t>PrintInvoice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UpdateAccount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CRC for class Admin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5151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Responsibilities  				   Collaborations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114800" cy="4572000"/>
          </a:xfrm>
        </p:spPr>
        <p:txBody>
          <a:bodyPr/>
          <a:lstStyle/>
          <a:p>
            <a:r>
              <a:rPr lang="en-US" dirty="0" smtClean="0"/>
              <a:t>Shop Online.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Manage Account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View/Print  history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Payments/ Transactions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286000"/>
            <a:ext cx="4114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Product, category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Account, </a:t>
            </a:r>
            <a:r>
              <a:rPr lang="en-US" sz="2600" dirty="0" err="1" smtClean="0"/>
              <a:t>UpdateProfile</a:t>
            </a:r>
            <a:r>
              <a:rPr lang="en-US" sz="2600" dirty="0" smtClean="0"/>
              <a:t>, </a:t>
            </a:r>
            <a:r>
              <a:rPr lang="en-US" sz="2600" dirty="0" err="1" smtClean="0"/>
              <a:t>ChangePassword</a:t>
            </a: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err="1" smtClean="0"/>
              <a:t>PrintInvoice</a:t>
            </a:r>
            <a:r>
              <a:rPr lang="en-US" sz="2600" dirty="0" smtClean="0"/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OrderClass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CartClass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CheckOut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NetBankingClass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CRC for class Shopping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484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dirty="0" smtClean="0">
                <a:solidFill>
                  <a:srgbClr val="92D050"/>
                </a:solidFill>
                <a:latin typeface="Brush Script MT" pitchFamily="66" charset="0"/>
              </a:rPr>
              <a:t>      Thank You !!</a:t>
            </a:r>
            <a:endParaRPr lang="en-US" sz="8800" dirty="0">
              <a:solidFill>
                <a:srgbClr val="92D050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03320"/>
          </a:xfrm>
        </p:spPr>
        <p:txBody>
          <a:bodyPr/>
          <a:lstStyle/>
          <a:p>
            <a:r>
              <a:rPr lang="en-US" dirty="0" smtClean="0"/>
              <a:t>User friendly online shopping functionality</a:t>
            </a:r>
          </a:p>
          <a:p>
            <a:r>
              <a:rPr lang="en-US" dirty="0" smtClean="0"/>
              <a:t>Stores inventory and sales information in database reducing human efforts.</a:t>
            </a:r>
          </a:p>
          <a:p>
            <a:r>
              <a:rPr lang="en-US" dirty="0" smtClean="0"/>
              <a:t>Provides great interface for MCU </a:t>
            </a:r>
            <a:r>
              <a:rPr lang="en-US" dirty="0" err="1" smtClean="0"/>
              <a:t>admins</a:t>
            </a:r>
            <a:r>
              <a:rPr lang="en-US" dirty="0" smtClean="0"/>
              <a:t> to easily analyze members Invoice and update the inventory.</a:t>
            </a:r>
          </a:p>
          <a:p>
            <a:pPr lvl="0"/>
            <a:r>
              <a:rPr lang="en-US" dirty="0" smtClean="0"/>
              <a:t>A system that is easy to maintain and upgrade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Technology  Used: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3017520"/>
          </a:xfrm>
        </p:spPr>
        <p:txBody>
          <a:bodyPr/>
          <a:lstStyle/>
          <a:p>
            <a:pPr lvl="1"/>
            <a:r>
              <a:rPr lang="en-US" sz="3200" dirty="0" smtClean="0"/>
              <a:t>Oracle</a:t>
            </a:r>
          </a:p>
          <a:p>
            <a:pPr lvl="1"/>
            <a:r>
              <a:rPr lang="en-US" sz="3200" dirty="0" smtClean="0"/>
              <a:t>Java</a:t>
            </a:r>
          </a:p>
          <a:p>
            <a:pPr lvl="1"/>
            <a:r>
              <a:rPr lang="en-US" sz="3200" dirty="0" smtClean="0"/>
              <a:t>Swing</a:t>
            </a:r>
          </a:p>
          <a:p>
            <a:pPr lvl="1"/>
            <a:r>
              <a:rPr lang="en-US" sz="3200" dirty="0" smtClean="0"/>
              <a:t>JDBC for Oracle Connectivity.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smtClean="0"/>
              <a:t>We have following 6 tables in our database</a:t>
            </a:r>
          </a:p>
          <a:p>
            <a:pPr marL="850392" lvl="1" indent="-457200">
              <a:buAutoNum type="arabicPeriod"/>
            </a:pPr>
            <a:r>
              <a:rPr lang="en-US" dirty="0" err="1" smtClean="0"/>
              <a:t>Admin_table</a:t>
            </a:r>
            <a:endParaRPr lang="en-US" dirty="0" smtClean="0"/>
          </a:p>
          <a:p>
            <a:pPr marL="850392" lvl="1" indent="-457200">
              <a:buAutoNum type="arabicPeriod"/>
            </a:pPr>
            <a:r>
              <a:rPr lang="en-US" dirty="0" smtClean="0"/>
              <a:t>Customer</a:t>
            </a:r>
          </a:p>
          <a:p>
            <a:pPr marL="850392" lvl="1" indent="-457200">
              <a:buAutoNum type="arabicPeriod"/>
            </a:pPr>
            <a:r>
              <a:rPr lang="en-US" dirty="0" smtClean="0"/>
              <a:t>Category</a:t>
            </a:r>
          </a:p>
          <a:p>
            <a:pPr marL="850392" lvl="1" indent="-457200">
              <a:buAutoNum type="arabicPeriod"/>
            </a:pPr>
            <a:r>
              <a:rPr lang="en-US" dirty="0" smtClean="0"/>
              <a:t>Invoice</a:t>
            </a:r>
          </a:p>
          <a:p>
            <a:pPr marL="850392" lvl="1" indent="-457200">
              <a:buAutoNum type="arabicPeriod"/>
            </a:pPr>
            <a:r>
              <a:rPr lang="en-US" dirty="0" err="1" smtClean="0"/>
              <a:t>Item_table</a:t>
            </a:r>
            <a:endParaRPr lang="en-US" dirty="0" smtClean="0"/>
          </a:p>
          <a:p>
            <a:pPr marL="850392" lvl="1" indent="-457200">
              <a:buAutoNum type="arabicPeriod"/>
            </a:pPr>
            <a:r>
              <a:rPr lang="en-US" dirty="0" err="1" smtClean="0"/>
              <a:t>Log_Table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r>
              <a:rPr lang="en-US" dirty="0" smtClean="0"/>
              <a:t>It saves the information about the Administrators.</a:t>
            </a:r>
            <a:endParaRPr lang="en-US" dirty="0"/>
          </a:p>
        </p:txBody>
      </p:sp>
      <p:pic>
        <p:nvPicPr>
          <p:cNvPr id="1026" name="Picture 2" descr="C:\Users\vaibhavatul47\Pictures\Camera Roll\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674077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saves the information about customers.</a:t>
            </a:r>
            <a:endParaRPr lang="en-US" dirty="0"/>
          </a:p>
        </p:txBody>
      </p:sp>
      <p:pic>
        <p:nvPicPr>
          <p:cNvPr id="2050" name="Picture 2" descr="C:\Users\vaibhavatul47\Pictures\Camera Roll\custom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7491369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stores the list of all categories into which all items are divided.</a:t>
            </a:r>
            <a:endParaRPr lang="en-US" dirty="0"/>
          </a:p>
        </p:txBody>
      </p:sp>
      <p:pic>
        <p:nvPicPr>
          <p:cNvPr id="3074" name="Picture 2" descr="C:\Users\vaibhavatul47\Pictures\Camera Roll\Categ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477461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saves the </a:t>
            </a:r>
            <a:r>
              <a:rPr lang="en-US" dirty="0" smtClean="0"/>
              <a:t>data related to all the products.</a:t>
            </a:r>
            <a:endParaRPr lang="en-US" dirty="0"/>
          </a:p>
        </p:txBody>
      </p:sp>
      <p:pic>
        <p:nvPicPr>
          <p:cNvPr id="4098" name="Picture 2" descr="C:\Users\vaibhavatul47\Pictures\Camera Roll\i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812248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630</TotalTime>
  <Words>370</Words>
  <Application>Microsoft Office PowerPoint</Application>
  <PresentationFormat>On-screen Show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Online Shopping</vt:lpstr>
      <vt:lpstr>Objective:</vt:lpstr>
      <vt:lpstr>Main Features:</vt:lpstr>
      <vt:lpstr>Technology  Used: </vt:lpstr>
      <vt:lpstr>Database</vt:lpstr>
      <vt:lpstr>Admin Table</vt:lpstr>
      <vt:lpstr>Customer</vt:lpstr>
      <vt:lpstr>Category</vt:lpstr>
      <vt:lpstr>Item Table</vt:lpstr>
      <vt:lpstr>Invoice</vt:lpstr>
      <vt:lpstr>Log Table</vt:lpstr>
      <vt:lpstr>Use Case Diagram</vt:lpstr>
      <vt:lpstr>Class Diagram</vt:lpstr>
      <vt:lpstr>Overview of three main classes</vt:lpstr>
      <vt:lpstr>Login Class</vt:lpstr>
      <vt:lpstr>Admin Class</vt:lpstr>
      <vt:lpstr>Shopping Class</vt:lpstr>
      <vt:lpstr>Class Diagram for Person Class</vt:lpstr>
      <vt:lpstr>Complete Overview: Class Diagram</vt:lpstr>
      <vt:lpstr>CRC Diagram</vt:lpstr>
      <vt:lpstr>Responsibilities         Collaborations</vt:lpstr>
      <vt:lpstr>Responsibilities         Collaborations</vt:lpstr>
      <vt:lpstr>Responsibilities         Collaborations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vaibhavatul47</dc:creator>
  <cp:lastModifiedBy>vaibhavatul47</cp:lastModifiedBy>
  <cp:revision>23</cp:revision>
  <dcterms:created xsi:type="dcterms:W3CDTF">2013-03-19T18:24:52Z</dcterms:created>
  <dcterms:modified xsi:type="dcterms:W3CDTF">2013-03-20T05:31:09Z</dcterms:modified>
</cp:coreProperties>
</file>