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225" r:id="rId4"/>
  </p:sldMasterIdLst>
  <p:notesMasterIdLst>
    <p:notesMasterId r:id="rId14"/>
  </p:notesMasterIdLst>
  <p:handoutMasterIdLst>
    <p:handoutMasterId r:id="rId15"/>
  </p:handoutMasterIdLst>
  <p:sldIdLst>
    <p:sldId id="593" r:id="rId5"/>
    <p:sldId id="952" r:id="rId6"/>
    <p:sldId id="979" r:id="rId7"/>
    <p:sldId id="974" r:id="rId8"/>
    <p:sldId id="975" r:id="rId9"/>
    <p:sldId id="978" r:id="rId10"/>
    <p:sldId id="977" r:id="rId11"/>
    <p:sldId id="976" r:id="rId12"/>
    <p:sldId id="980" r:id="rId13"/>
  </p:sldIdLst>
  <p:sldSz cx="12966700" cy="9720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94" userDrawn="1">
          <p15:clr>
            <a:srgbClr val="A4A3A4"/>
          </p15:clr>
        </p15:guide>
        <p15:guide id="2" pos="268" userDrawn="1">
          <p15:clr>
            <a:srgbClr val="A4A3A4"/>
          </p15:clr>
        </p15:guide>
        <p15:guide id="3" pos="4084">
          <p15:clr>
            <a:srgbClr val="A4A3A4"/>
          </p15:clr>
        </p15:guide>
        <p15:guide id="4" orient="horz" pos="87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024"/>
    <a:srgbClr val="F3B37C"/>
    <a:srgbClr val="ED5041"/>
    <a:srgbClr val="FBE6D3"/>
    <a:srgbClr val="00B0F0"/>
    <a:srgbClr val="92D050"/>
    <a:srgbClr val="0070C0"/>
    <a:srgbClr val="59AACF"/>
    <a:srgbClr val="FADEC6"/>
    <a:srgbClr val="00B09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0" autoAdjust="0"/>
    <p:restoredTop sz="93537" autoAdjust="0"/>
  </p:normalViewPr>
  <p:slideViewPr>
    <p:cSldViewPr snapToGrid="0">
      <p:cViewPr varScale="1">
        <p:scale>
          <a:sx n="57" d="100"/>
          <a:sy n="57" d="100"/>
        </p:scale>
        <p:origin x="1570" y="53"/>
      </p:cViewPr>
      <p:guideLst>
        <p:guide orient="horz" pos="494"/>
        <p:guide pos="268"/>
        <p:guide pos="4084"/>
        <p:guide orient="horz" pos="87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napToObjects="1">
      <p:cViewPr varScale="1">
        <p:scale>
          <a:sx n="67" d="100"/>
          <a:sy n="67" d="100"/>
        </p:scale>
        <p:origin x="2376"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D5D4AB-C385-4EC4-AB98-7C863E74081A}" type="datetimeFigureOut">
              <a:rPr lang="en-GB" smtClean="0"/>
              <a:pPr/>
              <a:t>25/11/2019</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DE11891-CCEA-4FC7-9DD4-8693E2D81B3A}" type="slidenum">
              <a:rPr lang="en-GB" smtClean="0"/>
              <a:pPr/>
              <a:t>‹#›</a:t>
            </a:fld>
            <a:endParaRPr lang="en-GB" dirty="0"/>
          </a:p>
        </p:txBody>
      </p:sp>
    </p:spTree>
    <p:extLst>
      <p:ext uri="{BB962C8B-B14F-4D97-AF65-F5344CB8AC3E}">
        <p14:creationId xmlns:p14="http://schemas.microsoft.com/office/powerpoint/2010/main" val="1574117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3616D-4ABF-334D-BA17-A750DE1DA60C}" type="datetimeFigureOut">
              <a:rPr lang="en-US" smtClean="0"/>
              <a:pPr/>
              <a:t>11/25/2019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6ED3F8-F0F5-0740-80BB-A0AC688E8499}" type="slidenum">
              <a:rPr lang="en-US" smtClean="0"/>
              <a:pPr/>
              <a:t>‹#›</a:t>
            </a:fld>
            <a:endParaRPr lang="en-US" dirty="0"/>
          </a:p>
        </p:txBody>
      </p:sp>
    </p:spTree>
    <p:extLst>
      <p:ext uri="{BB962C8B-B14F-4D97-AF65-F5344CB8AC3E}">
        <p14:creationId xmlns:p14="http://schemas.microsoft.com/office/powerpoint/2010/main" val="2346710879"/>
      </p:ext>
    </p:extLst>
  </p:cSld>
  <p:clrMap bg1="lt1" tx1="dk1" bg2="lt2" tx2="dk2" accent1="accent1" accent2="accent2" accent3="accent3" accent4="accent4" accent5="accent5" accent6="accent6" hlink="hlink" folHlink="folHlink"/>
  <p:notesStyle>
    <a:lvl1pPr marL="0" algn="l" defTabSz="455554" rtl="0" eaLnBrk="1" latinLnBrk="0" hangingPunct="1">
      <a:defRPr sz="1200" kern="1200">
        <a:solidFill>
          <a:schemeClr val="tx1"/>
        </a:solidFill>
        <a:latin typeface="+mn-lt"/>
        <a:ea typeface="+mn-ea"/>
        <a:cs typeface="+mn-cs"/>
      </a:defRPr>
    </a:lvl1pPr>
    <a:lvl2pPr marL="455554" algn="l" defTabSz="455554" rtl="0" eaLnBrk="1" latinLnBrk="0" hangingPunct="1">
      <a:defRPr sz="1200" kern="1200">
        <a:solidFill>
          <a:schemeClr val="tx1"/>
        </a:solidFill>
        <a:latin typeface="+mn-lt"/>
        <a:ea typeface="+mn-ea"/>
        <a:cs typeface="+mn-cs"/>
      </a:defRPr>
    </a:lvl2pPr>
    <a:lvl3pPr marL="911108" algn="l" defTabSz="455554" rtl="0" eaLnBrk="1" latinLnBrk="0" hangingPunct="1">
      <a:defRPr sz="1200" kern="1200">
        <a:solidFill>
          <a:schemeClr val="tx1"/>
        </a:solidFill>
        <a:latin typeface="+mn-lt"/>
        <a:ea typeface="+mn-ea"/>
        <a:cs typeface="+mn-cs"/>
      </a:defRPr>
    </a:lvl3pPr>
    <a:lvl4pPr marL="1366662" algn="l" defTabSz="455554" rtl="0" eaLnBrk="1" latinLnBrk="0" hangingPunct="1">
      <a:defRPr sz="1200" kern="1200">
        <a:solidFill>
          <a:schemeClr val="tx1"/>
        </a:solidFill>
        <a:latin typeface="+mn-lt"/>
        <a:ea typeface="+mn-ea"/>
        <a:cs typeface="+mn-cs"/>
      </a:defRPr>
    </a:lvl4pPr>
    <a:lvl5pPr marL="1822216" algn="l" defTabSz="455554" rtl="0" eaLnBrk="1" latinLnBrk="0" hangingPunct="1">
      <a:defRPr sz="1200" kern="1200">
        <a:solidFill>
          <a:schemeClr val="tx1"/>
        </a:solidFill>
        <a:latin typeface="+mn-lt"/>
        <a:ea typeface="+mn-ea"/>
        <a:cs typeface="+mn-cs"/>
      </a:defRPr>
    </a:lvl5pPr>
    <a:lvl6pPr marL="2277770" algn="l" defTabSz="455554" rtl="0" eaLnBrk="1" latinLnBrk="0" hangingPunct="1">
      <a:defRPr sz="1200" kern="1200">
        <a:solidFill>
          <a:schemeClr val="tx1"/>
        </a:solidFill>
        <a:latin typeface="+mn-lt"/>
        <a:ea typeface="+mn-ea"/>
        <a:cs typeface="+mn-cs"/>
      </a:defRPr>
    </a:lvl6pPr>
    <a:lvl7pPr marL="2733324" algn="l" defTabSz="455554" rtl="0" eaLnBrk="1" latinLnBrk="0" hangingPunct="1">
      <a:defRPr sz="1200" kern="1200">
        <a:solidFill>
          <a:schemeClr val="tx1"/>
        </a:solidFill>
        <a:latin typeface="+mn-lt"/>
        <a:ea typeface="+mn-ea"/>
        <a:cs typeface="+mn-cs"/>
      </a:defRPr>
    </a:lvl7pPr>
    <a:lvl8pPr marL="3188879" algn="l" defTabSz="455554" rtl="0" eaLnBrk="1" latinLnBrk="0" hangingPunct="1">
      <a:defRPr sz="1200" kern="1200">
        <a:solidFill>
          <a:schemeClr val="tx1"/>
        </a:solidFill>
        <a:latin typeface="+mn-lt"/>
        <a:ea typeface="+mn-ea"/>
        <a:cs typeface="+mn-cs"/>
      </a:defRPr>
    </a:lvl8pPr>
    <a:lvl9pPr marL="3644433" algn="l" defTabSz="4555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ctrTitle"/>
          </p:nvPr>
        </p:nvSpPr>
        <p:spPr>
          <a:xfrm>
            <a:off x="1862274" y="1843684"/>
            <a:ext cx="9242152" cy="3556461"/>
          </a:xfrm>
        </p:spPr>
        <p:txBody>
          <a:bodyPr anchor="b">
            <a:normAutofit/>
          </a:bodyPr>
          <a:lstStyle>
            <a:lvl1pPr algn="ctr">
              <a:defRPr sz="6804"/>
            </a:lvl1pPr>
          </a:lstStyle>
          <a:p>
            <a:r>
              <a:rPr lang="en-US"/>
              <a:t>Click to edit Master title style</a:t>
            </a:r>
            <a:endParaRPr lang="en-US" dirty="0"/>
          </a:p>
        </p:txBody>
      </p:sp>
      <p:sp>
        <p:nvSpPr>
          <p:cNvPr id="3" name="Subtitle 2"/>
          <p:cNvSpPr>
            <a:spLocks noGrp="1"/>
          </p:cNvSpPr>
          <p:nvPr>
            <p:ph type="subTitle" idx="1"/>
          </p:nvPr>
        </p:nvSpPr>
        <p:spPr>
          <a:xfrm>
            <a:off x="1862274" y="5508151"/>
            <a:ext cx="9242152" cy="1944051"/>
          </a:xfrm>
        </p:spPr>
        <p:txBody>
          <a:bodyPr>
            <a:normAutofit/>
          </a:bodyPr>
          <a:lstStyle>
            <a:lvl1pPr marL="0" indent="0" algn="ctr">
              <a:buNone/>
              <a:defRPr sz="3118">
                <a:solidFill>
                  <a:schemeClr val="bg1">
                    <a:lumMod val="50000"/>
                  </a:schemeClr>
                </a:solidFill>
              </a:defRPr>
            </a:lvl1pPr>
            <a:lvl2pPr marL="648035" indent="0" algn="ctr">
              <a:buNone/>
              <a:defRPr sz="2835"/>
            </a:lvl2pPr>
            <a:lvl3pPr marL="1296071" indent="0" algn="ctr">
              <a:buNone/>
              <a:defRPr sz="2551"/>
            </a:lvl3pPr>
            <a:lvl4pPr marL="1944106" indent="0" algn="ctr">
              <a:buNone/>
              <a:defRPr sz="2268"/>
            </a:lvl4pPr>
            <a:lvl5pPr marL="2592141" indent="0" algn="ctr">
              <a:buNone/>
              <a:defRPr sz="2268"/>
            </a:lvl5pPr>
            <a:lvl6pPr marL="3240176" indent="0" algn="ctr">
              <a:buNone/>
              <a:defRPr sz="2268"/>
            </a:lvl6pPr>
            <a:lvl7pPr marL="3888212" indent="0" algn="ctr">
              <a:buNone/>
              <a:defRPr sz="2268"/>
            </a:lvl7pPr>
            <a:lvl8pPr marL="4536247" indent="0" algn="ctr">
              <a:buNone/>
              <a:defRPr sz="2268"/>
            </a:lvl8pPr>
            <a:lvl9pPr marL="5184282" indent="0" algn="ctr">
              <a:buNone/>
              <a:defRPr sz="226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572E11-3B3F-4D9E-9FEA-7D870D86E207}"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541EC9-B14C-49E6-9C69-7133BEDB2901}" type="slidenum">
              <a:rPr lang="en-US" smtClean="0"/>
              <a:t>‹#›</a:t>
            </a:fld>
            <a:endParaRPr lang="en-US"/>
          </a:p>
        </p:txBody>
      </p:sp>
    </p:spTree>
    <p:extLst>
      <p:ext uri="{BB962C8B-B14F-4D97-AF65-F5344CB8AC3E}">
        <p14:creationId xmlns:p14="http://schemas.microsoft.com/office/powerpoint/2010/main" val="4130035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a:xfrm>
            <a:off x="971859" y="6079592"/>
            <a:ext cx="11023005" cy="1150345"/>
          </a:xfrm>
        </p:spPr>
        <p:txBody>
          <a:bodyPr anchor="b"/>
          <a:lstStyle>
            <a:lvl1pPr>
              <a:defRPr sz="4536"/>
            </a:lvl1pPr>
          </a:lstStyle>
          <a:p>
            <a:r>
              <a:rPr lang="en-US"/>
              <a:t>Click to edit Master title style</a:t>
            </a:r>
            <a:endParaRPr lang="en-US" dirty="0"/>
          </a:p>
        </p:txBody>
      </p:sp>
      <p:sp>
        <p:nvSpPr>
          <p:cNvPr id="3" name="Picture Placeholder 2"/>
          <p:cNvSpPr>
            <a:spLocks noGrp="1" noChangeAspect="1"/>
          </p:cNvSpPr>
          <p:nvPr>
            <p:ph type="pic" idx="1"/>
          </p:nvPr>
        </p:nvSpPr>
        <p:spPr>
          <a:xfrm>
            <a:off x="1260025" y="989688"/>
            <a:ext cx="10446672" cy="455559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536"/>
            </a:lvl1pPr>
            <a:lvl2pPr marL="648035" indent="0">
              <a:buNone/>
              <a:defRPr sz="3969"/>
            </a:lvl2pPr>
            <a:lvl3pPr marL="1296071" indent="0">
              <a:buNone/>
              <a:defRPr sz="3402"/>
            </a:lvl3pPr>
            <a:lvl4pPr marL="1944106" indent="0">
              <a:buNone/>
              <a:defRPr sz="2835"/>
            </a:lvl4pPr>
            <a:lvl5pPr marL="2592141" indent="0">
              <a:buNone/>
              <a:defRPr sz="2835"/>
            </a:lvl5pPr>
            <a:lvl6pPr marL="3240176" indent="0">
              <a:buNone/>
              <a:defRPr sz="2835"/>
            </a:lvl6pPr>
            <a:lvl7pPr marL="3888212" indent="0">
              <a:buNone/>
              <a:defRPr sz="2835"/>
            </a:lvl7pPr>
            <a:lvl8pPr marL="4536247" indent="0">
              <a:buNone/>
              <a:defRPr sz="2835"/>
            </a:lvl8pPr>
            <a:lvl9pPr marL="5184282" indent="0">
              <a:buNone/>
              <a:defRPr sz="2835"/>
            </a:lvl9pPr>
          </a:lstStyle>
          <a:p>
            <a:r>
              <a:rPr lang="en-US"/>
              <a:t>Click icon to add picture</a:t>
            </a:r>
            <a:endParaRPr lang="en-US" dirty="0"/>
          </a:p>
        </p:txBody>
      </p:sp>
      <p:sp>
        <p:nvSpPr>
          <p:cNvPr id="4" name="Text Placeholder 3"/>
          <p:cNvSpPr>
            <a:spLocks noGrp="1"/>
          </p:cNvSpPr>
          <p:nvPr>
            <p:ph type="body" sz="half" idx="2"/>
          </p:nvPr>
        </p:nvSpPr>
        <p:spPr>
          <a:xfrm>
            <a:off x="971838" y="7240913"/>
            <a:ext cx="11023027" cy="967309"/>
          </a:xfrm>
        </p:spPr>
        <p:txBody>
          <a:bodyPr/>
          <a:lstStyle>
            <a:lvl1pPr marL="0" indent="0" algn="ctr">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en-US"/>
              <a:t>Click to edit Master text styles</a:t>
            </a:r>
          </a:p>
        </p:txBody>
      </p:sp>
      <p:sp>
        <p:nvSpPr>
          <p:cNvPr id="5" name="Date Placeholder 4"/>
          <p:cNvSpPr>
            <a:spLocks noGrp="1"/>
          </p:cNvSpPr>
          <p:nvPr>
            <p:ph type="dt" sz="half" idx="10"/>
          </p:nvPr>
        </p:nvSpPr>
        <p:spPr/>
        <p:txBody>
          <a:bodyPr/>
          <a:lstStyle/>
          <a:p>
            <a:fld id="{68A45780-E473-4271-985D-5E053BC0182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1202329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a:xfrm>
            <a:off x="971838" y="864024"/>
            <a:ext cx="11023027" cy="4857644"/>
          </a:xfrm>
        </p:spPr>
        <p:txBody>
          <a:bodyPr anchor="ctr"/>
          <a:lstStyle>
            <a:lvl1pPr algn="ctr">
              <a:defRPr sz="4536"/>
            </a:lvl1pPr>
          </a:lstStyle>
          <a:p>
            <a:r>
              <a:rPr lang="en-US"/>
              <a:t>Click to edit Master title style</a:t>
            </a:r>
            <a:endParaRPr lang="en-US" dirty="0"/>
          </a:p>
        </p:txBody>
      </p:sp>
      <p:sp>
        <p:nvSpPr>
          <p:cNvPr id="4" name="Text Placeholder 3"/>
          <p:cNvSpPr>
            <a:spLocks noGrp="1"/>
          </p:cNvSpPr>
          <p:nvPr>
            <p:ph type="body" sz="half" idx="2"/>
          </p:nvPr>
        </p:nvSpPr>
        <p:spPr>
          <a:xfrm>
            <a:off x="971838" y="5959750"/>
            <a:ext cx="11023027" cy="2248473"/>
          </a:xfrm>
        </p:spPr>
        <p:txBody>
          <a:bodyPr anchor="ctr"/>
          <a:lstStyle>
            <a:lvl1pPr marL="0" indent="0" algn="ctr">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en-US"/>
              <a:t>Click to edit Master text styles</a:t>
            </a:r>
          </a:p>
        </p:txBody>
      </p:sp>
      <p:sp>
        <p:nvSpPr>
          <p:cNvPr id="5" name="Date Placeholder 4"/>
          <p:cNvSpPr>
            <a:spLocks noGrp="1"/>
          </p:cNvSpPr>
          <p:nvPr>
            <p:ph type="dt" sz="half" idx="10"/>
          </p:nvPr>
        </p:nvSpPr>
        <p:spPr/>
        <p:txBody>
          <a:bodyPr/>
          <a:lstStyle/>
          <a:p>
            <a:fld id="{68A45780-E473-4271-985D-5E053BC0182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35885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a:xfrm>
            <a:off x="1538107" y="1236773"/>
            <a:ext cx="9893864" cy="3869276"/>
          </a:xfrm>
        </p:spPr>
        <p:txBody>
          <a:bodyPr anchor="ctr"/>
          <a:lstStyle>
            <a:lvl1pPr>
              <a:defRPr sz="4536"/>
            </a:lvl1pPr>
          </a:lstStyle>
          <a:p>
            <a:r>
              <a:rPr lang="en-US"/>
              <a:t>Click to edit Master title style</a:t>
            </a:r>
            <a:endParaRPr lang="en-US" dirty="0"/>
          </a:p>
        </p:txBody>
      </p:sp>
      <p:sp>
        <p:nvSpPr>
          <p:cNvPr id="12" name="Text Placeholder 3"/>
          <p:cNvSpPr>
            <a:spLocks noGrp="1"/>
          </p:cNvSpPr>
          <p:nvPr>
            <p:ph type="body" sz="half" idx="13"/>
          </p:nvPr>
        </p:nvSpPr>
        <p:spPr>
          <a:xfrm>
            <a:off x="1829978" y="5116719"/>
            <a:ext cx="9308434" cy="843029"/>
          </a:xfrm>
        </p:spPr>
        <p:txBody>
          <a:bodyPr anchor="t">
            <a:normAutofit/>
          </a:bodyPr>
          <a:lstStyle>
            <a:lvl1pPr marL="0" indent="0">
              <a:buNone/>
              <a:defRPr sz="1984"/>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en-US"/>
              <a:t>Click to edit Master text styles</a:t>
            </a:r>
          </a:p>
        </p:txBody>
      </p:sp>
      <p:sp>
        <p:nvSpPr>
          <p:cNvPr id="4" name="Text Placeholder 3"/>
          <p:cNvSpPr>
            <a:spLocks noGrp="1"/>
          </p:cNvSpPr>
          <p:nvPr>
            <p:ph type="body" sz="half" idx="2"/>
          </p:nvPr>
        </p:nvSpPr>
        <p:spPr>
          <a:xfrm>
            <a:off x="971838" y="6197834"/>
            <a:ext cx="11023027" cy="2014145"/>
          </a:xfrm>
        </p:spPr>
        <p:txBody>
          <a:bodyPr anchor="ctr">
            <a:normAutofit/>
          </a:bodyPr>
          <a:lstStyle>
            <a:lvl1pPr marL="0" indent="0" algn="ctr">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en-US"/>
              <a:t>Click to edit Master text styles</a:t>
            </a:r>
          </a:p>
        </p:txBody>
      </p:sp>
      <p:sp>
        <p:nvSpPr>
          <p:cNvPr id="5" name="Date Placeholder 4"/>
          <p:cNvSpPr>
            <a:spLocks noGrp="1"/>
          </p:cNvSpPr>
          <p:nvPr>
            <p:ph type="dt" sz="half" idx="10"/>
          </p:nvPr>
        </p:nvSpPr>
        <p:spPr/>
        <p:txBody>
          <a:bodyPr/>
          <a:lstStyle/>
          <a:p>
            <a:fld id="{68A45780-E473-4271-985D-5E053BC0182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DAC36-7BE1-4B26-80C3-6884FC01844A}" type="slidenum">
              <a:rPr lang="en-US" smtClean="0"/>
              <a:t>‹#›</a:t>
            </a:fld>
            <a:endParaRPr lang="en-US"/>
          </a:p>
        </p:txBody>
      </p:sp>
      <p:sp>
        <p:nvSpPr>
          <p:cNvPr id="11" name="TextBox 10"/>
          <p:cNvSpPr txBox="1"/>
          <p:nvPr/>
        </p:nvSpPr>
        <p:spPr>
          <a:xfrm>
            <a:off x="1045994" y="1258417"/>
            <a:ext cx="775518" cy="828839"/>
          </a:xfrm>
          <a:prstGeom prst="rect">
            <a:avLst/>
          </a:prstGeom>
        </p:spPr>
        <p:txBody>
          <a:bodyPr vert="horz" lIns="129604" tIns="64802" rIns="129604" bIns="64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1339" dirty="0">
                <a:solidFill>
                  <a:schemeClr val="tx1"/>
                </a:solidFill>
                <a:effectLst/>
              </a:rPr>
              <a:t>“</a:t>
            </a:r>
          </a:p>
        </p:txBody>
      </p:sp>
      <p:sp>
        <p:nvSpPr>
          <p:cNvPr id="14" name="TextBox 13"/>
          <p:cNvSpPr txBox="1"/>
          <p:nvPr/>
        </p:nvSpPr>
        <p:spPr>
          <a:xfrm>
            <a:off x="11131921" y="4422188"/>
            <a:ext cx="785094" cy="828839"/>
          </a:xfrm>
          <a:prstGeom prst="rect">
            <a:avLst/>
          </a:prstGeom>
        </p:spPr>
        <p:txBody>
          <a:bodyPr vert="horz" lIns="129604" tIns="64802" rIns="129604" bIns="64802"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1339" dirty="0">
                <a:solidFill>
                  <a:schemeClr val="tx1"/>
                </a:solidFill>
                <a:effectLst/>
              </a:rPr>
              <a:t>”</a:t>
            </a:r>
          </a:p>
        </p:txBody>
      </p:sp>
    </p:spTree>
    <p:extLst>
      <p:ext uri="{BB962C8B-B14F-4D97-AF65-F5344CB8AC3E}">
        <p14:creationId xmlns:p14="http://schemas.microsoft.com/office/powerpoint/2010/main" val="384217241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a:xfrm>
            <a:off x="971838" y="3031342"/>
            <a:ext cx="11023027" cy="3560177"/>
          </a:xfrm>
        </p:spPr>
        <p:txBody>
          <a:bodyPr anchor="b"/>
          <a:lstStyle>
            <a:lvl1pPr algn="ctr">
              <a:defRPr sz="4536"/>
            </a:lvl1pPr>
          </a:lstStyle>
          <a:p>
            <a:r>
              <a:rPr lang="en-US"/>
              <a:t>Click to edit Master title style</a:t>
            </a:r>
            <a:endParaRPr lang="en-US" dirty="0"/>
          </a:p>
        </p:txBody>
      </p:sp>
      <p:sp>
        <p:nvSpPr>
          <p:cNvPr id="4" name="Text Placeholder 3"/>
          <p:cNvSpPr>
            <a:spLocks noGrp="1"/>
          </p:cNvSpPr>
          <p:nvPr>
            <p:ph type="body" sz="half" idx="2"/>
          </p:nvPr>
        </p:nvSpPr>
        <p:spPr>
          <a:xfrm>
            <a:off x="971838" y="6608212"/>
            <a:ext cx="11023027" cy="1616705"/>
          </a:xfrm>
        </p:spPr>
        <p:txBody>
          <a:bodyPr anchor="t"/>
          <a:lstStyle>
            <a:lvl1pPr marL="0" indent="0" algn="ctr">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en-US"/>
              <a:t>Click to edit Master text styles</a:t>
            </a:r>
          </a:p>
        </p:txBody>
      </p:sp>
      <p:sp>
        <p:nvSpPr>
          <p:cNvPr id="5" name="Date Placeholder 4"/>
          <p:cNvSpPr>
            <a:spLocks noGrp="1"/>
          </p:cNvSpPr>
          <p:nvPr>
            <p:ph type="dt" sz="half" idx="10"/>
          </p:nvPr>
        </p:nvSpPr>
        <p:spPr/>
        <p:txBody>
          <a:bodyPr/>
          <a:lstStyle/>
          <a:p>
            <a:fld id="{68A45780-E473-4271-985D-5E053BC0182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8120565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15" name="Title 1"/>
          <p:cNvSpPr>
            <a:spLocks noGrp="1"/>
          </p:cNvSpPr>
          <p:nvPr>
            <p:ph type="title"/>
          </p:nvPr>
        </p:nvSpPr>
        <p:spPr>
          <a:xfrm>
            <a:off x="971838" y="864023"/>
            <a:ext cx="11023027" cy="2274998"/>
          </a:xfrm>
        </p:spPr>
        <p:txBody>
          <a:bodyPr/>
          <a:lstStyle/>
          <a:p>
            <a:r>
              <a:rPr lang="en-US"/>
              <a:t>Click to edit Master title style</a:t>
            </a:r>
            <a:endParaRPr lang="en-US" dirty="0"/>
          </a:p>
        </p:txBody>
      </p:sp>
      <p:sp>
        <p:nvSpPr>
          <p:cNvPr id="7" name="Text Placeholder 2"/>
          <p:cNvSpPr>
            <a:spLocks noGrp="1"/>
          </p:cNvSpPr>
          <p:nvPr>
            <p:ph type="body" idx="1"/>
          </p:nvPr>
        </p:nvSpPr>
        <p:spPr>
          <a:xfrm>
            <a:off x="971838" y="3355026"/>
            <a:ext cx="3508598" cy="816771"/>
          </a:xfrm>
        </p:spPr>
        <p:txBody>
          <a:bodyPr anchor="b">
            <a:noAutofit/>
          </a:bodyPr>
          <a:lstStyle>
            <a:lvl1pPr marL="0" indent="0" algn="ctr">
              <a:lnSpc>
                <a:spcPct val="75000"/>
              </a:lnSpc>
              <a:buNone/>
              <a:defRPr sz="3402"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8" name="Text Placeholder 3"/>
          <p:cNvSpPr>
            <a:spLocks noGrp="1"/>
          </p:cNvSpPr>
          <p:nvPr>
            <p:ph type="body" sz="half" idx="15"/>
          </p:nvPr>
        </p:nvSpPr>
        <p:spPr>
          <a:xfrm>
            <a:off x="971838" y="4171799"/>
            <a:ext cx="3508598" cy="4036425"/>
          </a:xfrm>
        </p:spPr>
        <p:txBody>
          <a:bodyPr anchor="t">
            <a:normAutofit/>
          </a:bodyPr>
          <a:lstStyle>
            <a:lvl1pPr marL="0" indent="0" algn="ctr">
              <a:buNone/>
              <a:defRPr sz="1984"/>
            </a:lvl1pPr>
            <a:lvl2pPr marL="648035" indent="0">
              <a:buNone/>
              <a:defRPr sz="1701"/>
            </a:lvl2pPr>
            <a:lvl3pPr marL="1296071" indent="0">
              <a:buNone/>
              <a:defRPr sz="1417"/>
            </a:lvl3pPr>
            <a:lvl4pPr marL="1944106" indent="0">
              <a:buNone/>
              <a:defRPr sz="1276"/>
            </a:lvl4pPr>
            <a:lvl5pPr marL="2592141" indent="0">
              <a:buNone/>
              <a:defRPr sz="1276"/>
            </a:lvl5pPr>
            <a:lvl6pPr marL="3240176" indent="0">
              <a:buNone/>
              <a:defRPr sz="1276"/>
            </a:lvl6pPr>
            <a:lvl7pPr marL="3888212" indent="0">
              <a:buNone/>
              <a:defRPr sz="1276"/>
            </a:lvl7pPr>
            <a:lvl8pPr marL="4536247" indent="0">
              <a:buNone/>
              <a:defRPr sz="1276"/>
            </a:lvl8pPr>
            <a:lvl9pPr marL="5184282" indent="0">
              <a:buNone/>
              <a:defRPr sz="1276"/>
            </a:lvl9pPr>
          </a:lstStyle>
          <a:p>
            <a:pPr lvl="0"/>
            <a:r>
              <a:rPr lang="en-US"/>
              <a:t>Click to edit Master text styles</a:t>
            </a:r>
          </a:p>
        </p:txBody>
      </p:sp>
      <p:sp>
        <p:nvSpPr>
          <p:cNvPr id="9" name="Text Placeholder 4"/>
          <p:cNvSpPr>
            <a:spLocks noGrp="1"/>
          </p:cNvSpPr>
          <p:nvPr>
            <p:ph type="body" sz="quarter" idx="3"/>
          </p:nvPr>
        </p:nvSpPr>
        <p:spPr>
          <a:xfrm>
            <a:off x="4735302" y="3355026"/>
            <a:ext cx="3500670" cy="816771"/>
          </a:xfrm>
        </p:spPr>
        <p:txBody>
          <a:bodyPr anchor="b">
            <a:noAutofit/>
          </a:bodyPr>
          <a:lstStyle>
            <a:lvl1pPr marL="0" indent="0" algn="ctr">
              <a:lnSpc>
                <a:spcPct val="75000"/>
              </a:lnSpc>
              <a:buNone/>
              <a:defRPr sz="3402"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10" name="Text Placeholder 3"/>
          <p:cNvSpPr>
            <a:spLocks noGrp="1"/>
          </p:cNvSpPr>
          <p:nvPr>
            <p:ph type="body" sz="half" idx="16"/>
          </p:nvPr>
        </p:nvSpPr>
        <p:spPr>
          <a:xfrm>
            <a:off x="4723561" y="4171799"/>
            <a:ext cx="3513251" cy="4036425"/>
          </a:xfrm>
        </p:spPr>
        <p:txBody>
          <a:bodyPr anchor="t">
            <a:normAutofit/>
          </a:bodyPr>
          <a:lstStyle>
            <a:lvl1pPr marL="0" indent="0" algn="ctr">
              <a:buNone/>
              <a:defRPr sz="1984"/>
            </a:lvl1pPr>
            <a:lvl2pPr marL="648035" indent="0">
              <a:buNone/>
              <a:defRPr sz="1701"/>
            </a:lvl2pPr>
            <a:lvl3pPr marL="1296071" indent="0">
              <a:buNone/>
              <a:defRPr sz="1417"/>
            </a:lvl3pPr>
            <a:lvl4pPr marL="1944106" indent="0">
              <a:buNone/>
              <a:defRPr sz="1276"/>
            </a:lvl4pPr>
            <a:lvl5pPr marL="2592141" indent="0">
              <a:buNone/>
              <a:defRPr sz="1276"/>
            </a:lvl5pPr>
            <a:lvl6pPr marL="3240176" indent="0">
              <a:buNone/>
              <a:defRPr sz="1276"/>
            </a:lvl6pPr>
            <a:lvl7pPr marL="3888212" indent="0">
              <a:buNone/>
              <a:defRPr sz="1276"/>
            </a:lvl7pPr>
            <a:lvl8pPr marL="4536247" indent="0">
              <a:buNone/>
              <a:defRPr sz="1276"/>
            </a:lvl8pPr>
            <a:lvl9pPr marL="5184282" indent="0">
              <a:buNone/>
              <a:defRPr sz="1276"/>
            </a:lvl9pPr>
          </a:lstStyle>
          <a:p>
            <a:pPr lvl="0"/>
            <a:r>
              <a:rPr lang="en-US"/>
              <a:t>Click to edit Master text styles</a:t>
            </a:r>
          </a:p>
        </p:txBody>
      </p:sp>
      <p:sp>
        <p:nvSpPr>
          <p:cNvPr id="11" name="Text Placeholder 4"/>
          <p:cNvSpPr>
            <a:spLocks noGrp="1"/>
          </p:cNvSpPr>
          <p:nvPr>
            <p:ph type="body" sz="quarter" idx="13"/>
          </p:nvPr>
        </p:nvSpPr>
        <p:spPr>
          <a:xfrm>
            <a:off x="8479935" y="3355026"/>
            <a:ext cx="3514929" cy="816771"/>
          </a:xfrm>
        </p:spPr>
        <p:txBody>
          <a:bodyPr anchor="b">
            <a:noAutofit/>
          </a:bodyPr>
          <a:lstStyle>
            <a:lvl1pPr marL="0" indent="0" algn="ctr">
              <a:lnSpc>
                <a:spcPct val="75000"/>
              </a:lnSpc>
              <a:buNone/>
              <a:defRPr sz="3402"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12" name="Text Placeholder 3"/>
          <p:cNvSpPr>
            <a:spLocks noGrp="1"/>
          </p:cNvSpPr>
          <p:nvPr>
            <p:ph type="body" sz="half" idx="17"/>
          </p:nvPr>
        </p:nvSpPr>
        <p:spPr>
          <a:xfrm>
            <a:off x="8479935" y="4171799"/>
            <a:ext cx="3514929" cy="4036425"/>
          </a:xfrm>
        </p:spPr>
        <p:txBody>
          <a:bodyPr anchor="t">
            <a:normAutofit/>
          </a:bodyPr>
          <a:lstStyle>
            <a:lvl1pPr marL="0" indent="0" algn="ctr">
              <a:buNone/>
              <a:defRPr sz="1984"/>
            </a:lvl1pPr>
            <a:lvl2pPr marL="648035" indent="0">
              <a:buNone/>
              <a:defRPr sz="1701"/>
            </a:lvl2pPr>
            <a:lvl3pPr marL="1296071" indent="0">
              <a:buNone/>
              <a:defRPr sz="1417"/>
            </a:lvl3pPr>
            <a:lvl4pPr marL="1944106" indent="0">
              <a:buNone/>
              <a:defRPr sz="1276"/>
            </a:lvl4pPr>
            <a:lvl5pPr marL="2592141" indent="0">
              <a:buNone/>
              <a:defRPr sz="1276"/>
            </a:lvl5pPr>
            <a:lvl6pPr marL="3240176" indent="0">
              <a:buNone/>
              <a:defRPr sz="1276"/>
            </a:lvl6pPr>
            <a:lvl7pPr marL="3888212" indent="0">
              <a:buNone/>
              <a:defRPr sz="1276"/>
            </a:lvl7pPr>
            <a:lvl8pPr marL="4536247" indent="0">
              <a:buNone/>
              <a:defRPr sz="1276"/>
            </a:lvl8pPr>
            <a:lvl9pPr marL="5184282" indent="0">
              <a:buNone/>
              <a:defRPr sz="1276"/>
            </a:lvl9pPr>
          </a:lstStyle>
          <a:p>
            <a:pPr lvl="0"/>
            <a:r>
              <a:rPr lang="en-US"/>
              <a:t>Click to edit Master text styles</a:t>
            </a:r>
          </a:p>
        </p:txBody>
      </p:sp>
      <p:sp>
        <p:nvSpPr>
          <p:cNvPr id="3" name="Date Placeholder 2"/>
          <p:cNvSpPr>
            <a:spLocks noGrp="1"/>
          </p:cNvSpPr>
          <p:nvPr>
            <p:ph type="dt" sz="half" idx="10"/>
          </p:nvPr>
        </p:nvSpPr>
        <p:spPr/>
        <p:txBody>
          <a:bodyPr/>
          <a:lstStyle/>
          <a:p>
            <a:fld id="{68A45780-E473-4271-985D-5E053BC01829}"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7888595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30" name="Title 1"/>
          <p:cNvSpPr>
            <a:spLocks noGrp="1"/>
          </p:cNvSpPr>
          <p:nvPr>
            <p:ph type="title"/>
          </p:nvPr>
        </p:nvSpPr>
        <p:spPr>
          <a:xfrm>
            <a:off x="971838" y="865684"/>
            <a:ext cx="11023027" cy="2273337"/>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71838" y="5959749"/>
            <a:ext cx="3505869" cy="816771"/>
          </a:xfrm>
        </p:spPr>
        <p:txBody>
          <a:bodyPr anchor="b">
            <a:noAutofit/>
          </a:bodyPr>
          <a:lstStyle>
            <a:lvl1pPr marL="0" indent="0" algn="ctr">
              <a:lnSpc>
                <a:spcPct val="75000"/>
              </a:lnSpc>
              <a:buNone/>
              <a:defRPr sz="3118"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20" name="Picture Placeholder 2"/>
          <p:cNvSpPr>
            <a:spLocks noGrp="1" noChangeAspect="1"/>
          </p:cNvSpPr>
          <p:nvPr>
            <p:ph type="pic" idx="15"/>
          </p:nvPr>
        </p:nvSpPr>
        <p:spPr>
          <a:xfrm>
            <a:off x="971838" y="3355026"/>
            <a:ext cx="3505869" cy="2160058"/>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268"/>
            </a:lvl1pPr>
            <a:lvl2pPr marL="648035" indent="0">
              <a:buNone/>
              <a:defRPr sz="2268"/>
            </a:lvl2pPr>
            <a:lvl3pPr marL="1296071" indent="0">
              <a:buNone/>
              <a:defRPr sz="2268"/>
            </a:lvl3pPr>
            <a:lvl4pPr marL="1944106" indent="0">
              <a:buNone/>
              <a:defRPr sz="2268"/>
            </a:lvl4pPr>
            <a:lvl5pPr marL="2592141" indent="0">
              <a:buNone/>
              <a:defRPr sz="2268"/>
            </a:lvl5pPr>
            <a:lvl6pPr marL="3240176" indent="0">
              <a:buNone/>
              <a:defRPr sz="2268"/>
            </a:lvl6pPr>
            <a:lvl7pPr marL="3888212" indent="0">
              <a:buNone/>
              <a:defRPr sz="2268"/>
            </a:lvl7pPr>
            <a:lvl8pPr marL="4536247" indent="0">
              <a:buNone/>
              <a:defRPr sz="2268"/>
            </a:lvl8pPr>
            <a:lvl9pPr marL="5184282" indent="0">
              <a:buNone/>
              <a:defRPr sz="2268"/>
            </a:lvl9pPr>
          </a:lstStyle>
          <a:p>
            <a:r>
              <a:rPr lang="en-US"/>
              <a:t>Click icon to add picture</a:t>
            </a:r>
            <a:endParaRPr lang="en-US" dirty="0"/>
          </a:p>
        </p:txBody>
      </p:sp>
      <p:sp>
        <p:nvSpPr>
          <p:cNvPr id="21" name="Text Placeholder 3"/>
          <p:cNvSpPr>
            <a:spLocks noGrp="1"/>
          </p:cNvSpPr>
          <p:nvPr>
            <p:ph type="body" sz="half" idx="18"/>
          </p:nvPr>
        </p:nvSpPr>
        <p:spPr>
          <a:xfrm>
            <a:off x="971838" y="6776520"/>
            <a:ext cx="3505869" cy="1431702"/>
          </a:xfrm>
        </p:spPr>
        <p:txBody>
          <a:bodyPr anchor="t">
            <a:normAutofit/>
          </a:bodyPr>
          <a:lstStyle>
            <a:lvl1pPr marL="0" indent="0" algn="ctr">
              <a:buNone/>
              <a:defRPr sz="1984"/>
            </a:lvl1pPr>
            <a:lvl2pPr marL="648035" indent="0">
              <a:buNone/>
              <a:defRPr sz="1701"/>
            </a:lvl2pPr>
            <a:lvl3pPr marL="1296071" indent="0">
              <a:buNone/>
              <a:defRPr sz="1417"/>
            </a:lvl3pPr>
            <a:lvl4pPr marL="1944106" indent="0">
              <a:buNone/>
              <a:defRPr sz="1276"/>
            </a:lvl4pPr>
            <a:lvl5pPr marL="2592141" indent="0">
              <a:buNone/>
              <a:defRPr sz="1276"/>
            </a:lvl5pPr>
            <a:lvl6pPr marL="3240176" indent="0">
              <a:buNone/>
              <a:defRPr sz="1276"/>
            </a:lvl6pPr>
            <a:lvl7pPr marL="3888212" indent="0">
              <a:buNone/>
              <a:defRPr sz="1276"/>
            </a:lvl7pPr>
            <a:lvl8pPr marL="4536247" indent="0">
              <a:buNone/>
              <a:defRPr sz="1276"/>
            </a:lvl8pPr>
            <a:lvl9pPr marL="5184282" indent="0">
              <a:buNone/>
              <a:defRPr sz="1276"/>
            </a:lvl9pPr>
          </a:lstStyle>
          <a:p>
            <a:pPr lvl="0"/>
            <a:r>
              <a:rPr lang="en-US"/>
              <a:t>Click to edit Master text styles</a:t>
            </a:r>
          </a:p>
        </p:txBody>
      </p:sp>
      <p:sp>
        <p:nvSpPr>
          <p:cNvPr id="22" name="Text Placeholder 4"/>
          <p:cNvSpPr>
            <a:spLocks noGrp="1"/>
          </p:cNvSpPr>
          <p:nvPr>
            <p:ph type="body" sz="quarter" idx="3"/>
          </p:nvPr>
        </p:nvSpPr>
        <p:spPr>
          <a:xfrm>
            <a:off x="4725059" y="5959749"/>
            <a:ext cx="3511632" cy="816771"/>
          </a:xfrm>
        </p:spPr>
        <p:txBody>
          <a:bodyPr anchor="b">
            <a:noAutofit/>
          </a:bodyPr>
          <a:lstStyle>
            <a:lvl1pPr marL="0" indent="0" algn="ctr">
              <a:lnSpc>
                <a:spcPct val="75000"/>
              </a:lnSpc>
              <a:buNone/>
              <a:defRPr sz="3118"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23" name="Picture Placeholder 2"/>
          <p:cNvSpPr>
            <a:spLocks noGrp="1" noChangeAspect="1"/>
          </p:cNvSpPr>
          <p:nvPr>
            <p:ph type="pic" idx="21"/>
          </p:nvPr>
        </p:nvSpPr>
        <p:spPr>
          <a:xfrm>
            <a:off x="4723559" y="3355026"/>
            <a:ext cx="3513252" cy="216005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268"/>
            </a:lvl1pPr>
            <a:lvl2pPr marL="648035" indent="0">
              <a:buNone/>
              <a:defRPr sz="2268"/>
            </a:lvl2pPr>
            <a:lvl3pPr marL="1296071" indent="0">
              <a:buNone/>
              <a:defRPr sz="2268"/>
            </a:lvl3pPr>
            <a:lvl4pPr marL="1944106" indent="0">
              <a:buNone/>
              <a:defRPr sz="2268"/>
            </a:lvl4pPr>
            <a:lvl5pPr marL="2592141" indent="0">
              <a:buNone/>
              <a:defRPr sz="2268"/>
            </a:lvl5pPr>
            <a:lvl6pPr marL="3240176" indent="0">
              <a:buNone/>
              <a:defRPr sz="2268"/>
            </a:lvl6pPr>
            <a:lvl7pPr marL="3888212" indent="0">
              <a:buNone/>
              <a:defRPr sz="2268"/>
            </a:lvl7pPr>
            <a:lvl8pPr marL="4536247" indent="0">
              <a:buNone/>
              <a:defRPr sz="2268"/>
            </a:lvl8pPr>
            <a:lvl9pPr marL="5184282" indent="0">
              <a:buNone/>
              <a:defRPr sz="2268"/>
            </a:lvl9pPr>
          </a:lstStyle>
          <a:p>
            <a:r>
              <a:rPr lang="en-US"/>
              <a:t>Click icon to add picture</a:t>
            </a:r>
            <a:endParaRPr lang="en-US" dirty="0"/>
          </a:p>
        </p:txBody>
      </p:sp>
      <p:sp>
        <p:nvSpPr>
          <p:cNvPr id="24" name="Text Placeholder 3"/>
          <p:cNvSpPr>
            <a:spLocks noGrp="1"/>
          </p:cNvSpPr>
          <p:nvPr>
            <p:ph type="body" sz="half" idx="19"/>
          </p:nvPr>
        </p:nvSpPr>
        <p:spPr>
          <a:xfrm>
            <a:off x="4723559" y="6776520"/>
            <a:ext cx="3513252" cy="1431703"/>
          </a:xfrm>
        </p:spPr>
        <p:txBody>
          <a:bodyPr anchor="t">
            <a:normAutofit/>
          </a:bodyPr>
          <a:lstStyle>
            <a:lvl1pPr marL="0" indent="0" algn="ctr">
              <a:buNone/>
              <a:defRPr sz="1984"/>
            </a:lvl1pPr>
            <a:lvl2pPr marL="648035" indent="0">
              <a:buNone/>
              <a:defRPr sz="1701"/>
            </a:lvl2pPr>
            <a:lvl3pPr marL="1296071" indent="0">
              <a:buNone/>
              <a:defRPr sz="1417"/>
            </a:lvl3pPr>
            <a:lvl4pPr marL="1944106" indent="0">
              <a:buNone/>
              <a:defRPr sz="1276"/>
            </a:lvl4pPr>
            <a:lvl5pPr marL="2592141" indent="0">
              <a:buNone/>
              <a:defRPr sz="1276"/>
            </a:lvl5pPr>
            <a:lvl6pPr marL="3240176" indent="0">
              <a:buNone/>
              <a:defRPr sz="1276"/>
            </a:lvl6pPr>
            <a:lvl7pPr marL="3888212" indent="0">
              <a:buNone/>
              <a:defRPr sz="1276"/>
            </a:lvl7pPr>
            <a:lvl8pPr marL="4536247" indent="0">
              <a:buNone/>
              <a:defRPr sz="1276"/>
            </a:lvl8pPr>
            <a:lvl9pPr marL="5184282" indent="0">
              <a:buNone/>
              <a:defRPr sz="1276"/>
            </a:lvl9pPr>
          </a:lstStyle>
          <a:p>
            <a:pPr lvl="0"/>
            <a:r>
              <a:rPr lang="en-US"/>
              <a:t>Click to edit Master text styles</a:t>
            </a:r>
          </a:p>
        </p:txBody>
      </p:sp>
      <p:sp>
        <p:nvSpPr>
          <p:cNvPr id="25" name="Text Placeholder 4"/>
          <p:cNvSpPr>
            <a:spLocks noGrp="1"/>
          </p:cNvSpPr>
          <p:nvPr>
            <p:ph type="body" sz="quarter" idx="13"/>
          </p:nvPr>
        </p:nvSpPr>
        <p:spPr>
          <a:xfrm>
            <a:off x="8479936" y="5959749"/>
            <a:ext cx="3510412" cy="816771"/>
          </a:xfrm>
        </p:spPr>
        <p:txBody>
          <a:bodyPr anchor="b">
            <a:noAutofit/>
          </a:bodyPr>
          <a:lstStyle>
            <a:lvl1pPr marL="0" indent="0" algn="ctr">
              <a:lnSpc>
                <a:spcPct val="75000"/>
              </a:lnSpc>
              <a:buNone/>
              <a:defRPr sz="3118"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26" name="Picture Placeholder 2"/>
          <p:cNvSpPr>
            <a:spLocks noGrp="1" noChangeAspect="1"/>
          </p:cNvSpPr>
          <p:nvPr>
            <p:ph type="pic" idx="22"/>
          </p:nvPr>
        </p:nvSpPr>
        <p:spPr>
          <a:xfrm>
            <a:off x="8479935" y="3355026"/>
            <a:ext cx="3514929" cy="2160058"/>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268"/>
            </a:lvl1pPr>
            <a:lvl2pPr marL="648035" indent="0">
              <a:buNone/>
              <a:defRPr sz="2268"/>
            </a:lvl2pPr>
            <a:lvl3pPr marL="1296071" indent="0">
              <a:buNone/>
              <a:defRPr sz="2268"/>
            </a:lvl3pPr>
            <a:lvl4pPr marL="1944106" indent="0">
              <a:buNone/>
              <a:defRPr sz="2268"/>
            </a:lvl4pPr>
            <a:lvl5pPr marL="2592141" indent="0">
              <a:buNone/>
              <a:defRPr sz="2268"/>
            </a:lvl5pPr>
            <a:lvl6pPr marL="3240176" indent="0">
              <a:buNone/>
              <a:defRPr sz="2268"/>
            </a:lvl6pPr>
            <a:lvl7pPr marL="3888212" indent="0">
              <a:buNone/>
              <a:defRPr sz="2268"/>
            </a:lvl7pPr>
            <a:lvl8pPr marL="4536247" indent="0">
              <a:buNone/>
              <a:defRPr sz="2268"/>
            </a:lvl8pPr>
            <a:lvl9pPr marL="5184282" indent="0">
              <a:buNone/>
              <a:defRPr sz="2268"/>
            </a:lvl9pPr>
          </a:lstStyle>
          <a:p>
            <a:r>
              <a:rPr lang="en-US"/>
              <a:t>Click icon to add picture</a:t>
            </a:r>
            <a:endParaRPr lang="en-US" dirty="0"/>
          </a:p>
        </p:txBody>
      </p:sp>
      <p:sp>
        <p:nvSpPr>
          <p:cNvPr id="27" name="Text Placeholder 3"/>
          <p:cNvSpPr>
            <a:spLocks noGrp="1"/>
          </p:cNvSpPr>
          <p:nvPr>
            <p:ph type="body" sz="half" idx="20"/>
          </p:nvPr>
        </p:nvSpPr>
        <p:spPr>
          <a:xfrm>
            <a:off x="8479802" y="6776517"/>
            <a:ext cx="3515062" cy="1431706"/>
          </a:xfrm>
        </p:spPr>
        <p:txBody>
          <a:bodyPr anchor="t">
            <a:normAutofit/>
          </a:bodyPr>
          <a:lstStyle>
            <a:lvl1pPr marL="0" indent="0" algn="ctr">
              <a:buNone/>
              <a:defRPr sz="1984"/>
            </a:lvl1pPr>
            <a:lvl2pPr marL="648035" indent="0">
              <a:buNone/>
              <a:defRPr sz="1701"/>
            </a:lvl2pPr>
            <a:lvl3pPr marL="1296071" indent="0">
              <a:buNone/>
              <a:defRPr sz="1417"/>
            </a:lvl3pPr>
            <a:lvl4pPr marL="1944106" indent="0">
              <a:buNone/>
              <a:defRPr sz="1276"/>
            </a:lvl4pPr>
            <a:lvl5pPr marL="2592141" indent="0">
              <a:buNone/>
              <a:defRPr sz="1276"/>
            </a:lvl5pPr>
            <a:lvl6pPr marL="3240176" indent="0">
              <a:buNone/>
              <a:defRPr sz="1276"/>
            </a:lvl6pPr>
            <a:lvl7pPr marL="3888212" indent="0">
              <a:buNone/>
              <a:defRPr sz="1276"/>
            </a:lvl7pPr>
            <a:lvl8pPr marL="4536247" indent="0">
              <a:buNone/>
              <a:defRPr sz="1276"/>
            </a:lvl8pPr>
            <a:lvl9pPr marL="5184282" indent="0">
              <a:buNone/>
              <a:defRPr sz="1276"/>
            </a:lvl9pPr>
          </a:lstStyle>
          <a:p>
            <a:pPr lvl="0"/>
            <a:r>
              <a:rPr lang="en-US"/>
              <a:t>Click to edit Master text styles</a:t>
            </a:r>
          </a:p>
        </p:txBody>
      </p:sp>
      <p:sp>
        <p:nvSpPr>
          <p:cNvPr id="3" name="Date Placeholder 2"/>
          <p:cNvSpPr>
            <a:spLocks noGrp="1"/>
          </p:cNvSpPr>
          <p:nvPr>
            <p:ph type="dt" sz="half" idx="10"/>
          </p:nvPr>
        </p:nvSpPr>
        <p:spPr/>
        <p:txBody>
          <a:bodyPr/>
          <a:lstStyle/>
          <a:p>
            <a:fld id="{68A45780-E473-4271-985D-5E053BC01829}"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1027824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71838" y="3355028"/>
            <a:ext cx="11023027" cy="48531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A45780-E473-4271-985D-5E053BC0182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44873688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Vertical Title 1"/>
          <p:cNvSpPr>
            <a:spLocks noGrp="1"/>
          </p:cNvSpPr>
          <p:nvPr>
            <p:ph type="title" orient="vert"/>
          </p:nvPr>
        </p:nvSpPr>
        <p:spPr>
          <a:xfrm>
            <a:off x="9279296" y="864027"/>
            <a:ext cx="2715569" cy="7344197"/>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71838" y="864027"/>
            <a:ext cx="8145372" cy="73441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A45780-E473-4271-985D-5E053BC0182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24021538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02- Title Slide">
    <p:spTree>
      <p:nvGrpSpPr>
        <p:cNvPr id="1" name=""/>
        <p:cNvGrpSpPr/>
        <p:nvPr/>
      </p:nvGrpSpPr>
      <p:grpSpPr>
        <a:xfrm>
          <a:off x="0" y="0"/>
          <a:ext cx="0" cy="0"/>
          <a:chOff x="0" y="0"/>
          <a:chExt cx="0" cy="0"/>
        </a:xfrm>
      </p:grpSpPr>
      <p:sp>
        <p:nvSpPr>
          <p:cNvPr id="11"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1" cy="9720266"/>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pic>
        <p:nvPicPr>
          <p:cNvPr id="13" name="Picture 12"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1122298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64"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9" name="Rectangle 8"/>
          <p:cNvSpPr/>
          <p:nvPr userDrawn="1"/>
        </p:nvSpPr>
        <p:spPr>
          <a:xfrm>
            <a:off x="438912" y="9425916"/>
            <a:ext cx="6480175" cy="246221"/>
          </a:xfrm>
          <a:prstGeom prst="rect">
            <a:avLst/>
          </a:prstGeom>
        </p:spPr>
        <p:txBody>
          <a:bodyPr>
            <a:spAutoFit/>
          </a:bodyPr>
          <a:lstStyle/>
          <a:p>
            <a:pPr algn="l"/>
            <a:r>
              <a:rPr lang="en-AU" sz="1000" dirty="0">
                <a:latin typeface="+mj-lt"/>
              </a:rPr>
              <a:t>Copyright © 2017</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734452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71836" y="3355027"/>
            <a:ext cx="11022361" cy="4853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A45780-E473-4271-985D-5E053BC0182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341240466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01- Title Slide 1">
    <p:spTree>
      <p:nvGrpSpPr>
        <p:cNvPr id="1" name=""/>
        <p:cNvGrpSpPr/>
        <p:nvPr/>
      </p:nvGrpSpPr>
      <p:grpSpPr>
        <a:xfrm>
          <a:off x="0" y="0"/>
          <a:ext cx="0" cy="0"/>
          <a:chOff x="0" y="0"/>
          <a:chExt cx="0" cy="0"/>
        </a:xfrm>
      </p:grpSpPr>
      <p:sp>
        <p:nvSpPr>
          <p:cNvPr id="12"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13016879" cy="9720265"/>
          </a:xfrm>
          <a:prstGeom prst="rect">
            <a:avLst/>
          </a:prstGeom>
        </p:spPr>
      </p:pic>
      <p:sp>
        <p:nvSpPr>
          <p:cNvPr id="8" name="Shape 127"/>
          <p:cNvSpPr/>
          <p:nvPr userDrawn="1"/>
        </p:nvSpPr>
        <p:spPr>
          <a:xfrm>
            <a:off x="-1" y="3107907"/>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9"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sp>
        <p:nvSpPr>
          <p:cNvPr id="10"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25"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pic>
        <p:nvPicPr>
          <p:cNvPr id="13" name="Picture 12"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969523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03-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3016881" cy="9728354"/>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214625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04-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3016880" cy="9720263"/>
          </a:xfrm>
          <a:prstGeom prst="rect">
            <a:avLst/>
          </a:prstGeom>
        </p:spPr>
      </p:pic>
      <p:sp>
        <p:nvSpPr>
          <p:cNvPr id="12" name="Shape 127"/>
          <p:cNvSpPr/>
          <p:nvPr userDrawn="1"/>
        </p:nvSpPr>
        <p:spPr>
          <a:xfrm>
            <a:off x="-1" y="3107906"/>
            <a:ext cx="12966701"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2283887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05- Title Slide">
    <p:spTree>
      <p:nvGrpSpPr>
        <p:cNvPr id="1" name=""/>
        <p:cNvGrpSpPr/>
        <p:nvPr/>
      </p:nvGrpSpPr>
      <p:grpSpPr>
        <a:xfrm>
          <a:off x="0" y="0"/>
          <a:ext cx="0" cy="0"/>
          <a:chOff x="0" y="0"/>
          <a:chExt cx="0" cy="0"/>
        </a:xfrm>
      </p:grpSpPr>
      <p:sp>
        <p:nvSpPr>
          <p:cNvPr id="10" name="Shape 90"/>
          <p:cNvSpPr/>
          <p:nvPr userDrawn="1"/>
        </p:nvSpPr>
        <p:spPr>
          <a:xfrm>
            <a:off x="1" y="3716"/>
            <a:ext cx="13016879" cy="9734185"/>
          </a:xfrm>
          <a:prstGeom prst="rect">
            <a:avLst/>
          </a:prstGeom>
          <a:solidFill>
            <a:schemeClr val="accent6">
              <a:lumMod val="75000"/>
              <a:lumOff val="25000"/>
              <a:alpha val="90258"/>
            </a:schemeClr>
          </a:solidFill>
          <a:ln w="12700">
            <a:miter lim="400000"/>
          </a:ln>
        </p:spPr>
        <p:txBody>
          <a:bodyPr lIns="0" tIns="0" rIns="0" bIns="0" anchor="ctr"/>
          <a:lstStyle/>
          <a:p>
            <a:pPr lvl="0">
              <a:defRPr sz="2400">
                <a:solidFill>
                  <a:srgbClr val="FFFFFF"/>
                </a:solidFill>
              </a:defRPr>
            </a:pPr>
            <a:endParaRPr sz="2400" dirty="0"/>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56" y="0"/>
            <a:ext cx="13014924" cy="9720264"/>
          </a:xfrm>
          <a:prstGeom prst="rect">
            <a:avLst/>
          </a:prstGeom>
        </p:spPr>
      </p:pic>
      <p:sp>
        <p:nvSpPr>
          <p:cNvPr id="12" name="Shape 127"/>
          <p:cNvSpPr/>
          <p:nvPr userDrawn="1"/>
        </p:nvSpPr>
        <p:spPr>
          <a:xfrm>
            <a:off x="-15691" y="3107906"/>
            <a:ext cx="12982392" cy="6612359"/>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7"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9" name="Text Placeholder 11"/>
          <p:cNvSpPr>
            <a:spLocks noGrp="1"/>
          </p:cNvSpPr>
          <p:nvPr>
            <p:ph type="body" sz="quarter" idx="10" hasCustomPrompt="1"/>
          </p:nvPr>
        </p:nvSpPr>
        <p:spPr>
          <a:xfrm>
            <a:off x="439127" y="8160400"/>
            <a:ext cx="11657683" cy="1164407"/>
          </a:xfrm>
          <a:prstGeom prst="rect">
            <a:avLst/>
          </a:prstGeom>
        </p:spPr>
        <p:txBody>
          <a:bodyPr lIns="91111" tIns="45555" rIns="91111" bIns="45555"/>
          <a:lstStyle>
            <a:lvl1pPr>
              <a:buNone/>
              <a:defRPr sz="2300" baseline="0">
                <a:solidFill>
                  <a:schemeClr val="bg1"/>
                </a:solidFill>
                <a:latin typeface="+mj-lt"/>
              </a:defRPr>
            </a:lvl1pPr>
          </a:lstStyle>
          <a:p>
            <a:pPr lvl="0"/>
            <a:r>
              <a:rPr lang="nl-NL" dirty="0">
                <a:solidFill>
                  <a:schemeClr val="bg1"/>
                </a:solidFill>
                <a:latin typeface="+mj-lt"/>
              </a:rPr>
              <a:t>Company </a:t>
            </a:r>
            <a:r>
              <a:rPr lang="nl-NL" dirty="0" err="1">
                <a:solidFill>
                  <a:schemeClr val="bg1"/>
                </a:solidFill>
                <a:latin typeface="+mj-lt"/>
              </a:rPr>
              <a:t>Overview</a:t>
            </a:r>
            <a:endParaRPr lang="nl-NL" dirty="0">
              <a:solidFill>
                <a:schemeClr val="bg1"/>
              </a:solidFill>
              <a:latin typeface="+mj-lt"/>
            </a:endParaRPr>
          </a:p>
          <a:p>
            <a:pPr lvl="0"/>
            <a:r>
              <a:rPr lang="nl-NL" dirty="0">
                <a:solidFill>
                  <a:schemeClr val="bg1"/>
                </a:solidFill>
                <a:latin typeface="+mj-lt"/>
              </a:rPr>
              <a:t>Semiconductor &amp; </a:t>
            </a:r>
            <a:r>
              <a:rPr lang="nl-NL" dirty="0" err="1">
                <a:solidFill>
                  <a:schemeClr val="bg1"/>
                </a:solidFill>
                <a:latin typeface="+mj-lt"/>
              </a:rPr>
              <a:t>Embedded</a:t>
            </a:r>
            <a:r>
              <a:rPr lang="nl-NL" dirty="0">
                <a:solidFill>
                  <a:schemeClr val="bg1"/>
                </a:solidFill>
                <a:latin typeface="+mj-lt"/>
              </a:rPr>
              <a:t> Systems</a:t>
            </a:r>
            <a:endParaRPr lang="en-GB" dirty="0"/>
          </a:p>
        </p:txBody>
      </p:sp>
      <p:sp>
        <p:nvSpPr>
          <p:cNvPr id="11" name="Title 9"/>
          <p:cNvSpPr>
            <a:spLocks noGrp="1"/>
          </p:cNvSpPr>
          <p:nvPr>
            <p:ph type="title" hasCustomPrompt="1"/>
          </p:nvPr>
        </p:nvSpPr>
        <p:spPr>
          <a:xfrm>
            <a:off x="439128" y="5546443"/>
            <a:ext cx="11668763" cy="1620044"/>
          </a:xfrm>
          <a:prstGeom prst="rect">
            <a:avLst/>
          </a:prstGeom>
        </p:spPr>
        <p:txBody>
          <a:bodyPr lIns="91111" tIns="45555" rIns="91111" bIns="45555" anchor="b"/>
          <a:lstStyle>
            <a:lvl1pPr algn="l">
              <a:defRPr sz="4101" b="1" baseline="0">
                <a:solidFill>
                  <a:schemeClr val="bg1"/>
                </a:solidFill>
                <a:latin typeface="+mj-lt"/>
              </a:defRPr>
            </a:lvl1pPr>
          </a:lstStyle>
          <a:p>
            <a:r>
              <a:rPr lang="en-US" dirty="0"/>
              <a:t>Innovations for a connected world</a:t>
            </a:r>
            <a:endParaRPr lang="en-GB" dirty="0"/>
          </a:p>
        </p:txBody>
      </p:sp>
      <p:pic>
        <p:nvPicPr>
          <p:cNvPr id="8" name="Picture 7"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6379379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00- Table of Content">
    <p:spTree>
      <p:nvGrpSpPr>
        <p:cNvPr id="1" name=""/>
        <p:cNvGrpSpPr/>
        <p:nvPr/>
      </p:nvGrpSpPr>
      <p:grpSpPr>
        <a:xfrm>
          <a:off x="0" y="0"/>
          <a:ext cx="0" cy="0"/>
          <a:chOff x="0" y="0"/>
          <a:chExt cx="0" cy="0"/>
        </a:xfrm>
      </p:grpSpPr>
      <p:pic>
        <p:nvPicPr>
          <p:cNvPr id="11" name="Picture 10"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8" name="Picture Placeholder 17"/>
          <p:cNvSpPr>
            <a:spLocks noGrp="1"/>
          </p:cNvSpPr>
          <p:nvPr>
            <p:ph type="pic" sz="quarter" idx="11"/>
          </p:nvPr>
        </p:nvSpPr>
        <p:spPr>
          <a:xfrm>
            <a:off x="0" y="2"/>
            <a:ext cx="4157542" cy="9720263"/>
          </a:xfrm>
          <a:prstGeom prst="rect">
            <a:avLst/>
          </a:prstGeom>
        </p:spPr>
        <p:txBody>
          <a:bodyPr/>
          <a:lstStyle>
            <a:lvl1pPr>
              <a:buNone/>
              <a:defRPr sz="3200"/>
            </a:lvl1pPr>
          </a:lstStyle>
          <a:p>
            <a:endParaRPr lang="en-GB" dirty="0"/>
          </a:p>
        </p:txBody>
      </p:sp>
      <p:sp>
        <p:nvSpPr>
          <p:cNvPr id="22" name="Text Placeholder 21"/>
          <p:cNvSpPr>
            <a:spLocks noGrp="1"/>
          </p:cNvSpPr>
          <p:nvPr>
            <p:ph type="body" sz="quarter" idx="10" hasCustomPrompt="1"/>
          </p:nvPr>
        </p:nvSpPr>
        <p:spPr>
          <a:xfrm>
            <a:off x="5033460" y="2828751"/>
            <a:ext cx="6609978" cy="5678487"/>
          </a:xfrm>
          <a:prstGeom prst="rect">
            <a:avLst/>
          </a:prstGeom>
        </p:spPr>
        <p:txBody>
          <a:bodyPr lIns="91111" tIns="45555" rIns="91111" bIns="45555"/>
          <a:lstStyle>
            <a:lvl1pPr>
              <a:buClr>
                <a:srgbClr val="EB8024"/>
              </a:buClr>
              <a:buSzPct val="130000"/>
              <a:buFont typeface="+mj-lt"/>
              <a:buAutoNum type="arabicPeriod"/>
              <a:defRPr sz="2400" baseline="0"/>
            </a:lvl1pPr>
            <a:lvl2pPr marL="914400" indent="-457200">
              <a:defRPr sz="2400"/>
            </a:lvl2pPr>
            <a:lvl3pPr marL="1371600" indent="-457200">
              <a:defRPr sz="2400"/>
            </a:lvl3pPr>
            <a:lvl4pPr marL="685800" indent="0">
              <a:buNone/>
              <a:defRPr/>
            </a:lvl4pPr>
          </a:lstStyle>
          <a:p>
            <a:pPr lvl="0"/>
            <a:r>
              <a:rPr lang="en-US" dirty="0"/>
              <a:t>Chapter one</a:t>
            </a:r>
          </a:p>
          <a:p>
            <a:pPr lvl="0"/>
            <a:r>
              <a:rPr lang="en-US" dirty="0"/>
              <a:t>Chapter two</a:t>
            </a:r>
          </a:p>
          <a:p>
            <a:pPr lvl="0"/>
            <a:r>
              <a:rPr lang="en-US" dirty="0"/>
              <a:t>Chapter Three</a:t>
            </a:r>
          </a:p>
          <a:p>
            <a:pPr lvl="1"/>
            <a:r>
              <a:rPr lang="en-US" dirty="0" err="1"/>
              <a:t>Kjkj</a:t>
            </a:r>
            <a:endParaRPr lang="en-US" dirty="0"/>
          </a:p>
          <a:p>
            <a:pPr lvl="1"/>
            <a:r>
              <a:rPr lang="en-US" dirty="0" err="1"/>
              <a:t>Kjkj</a:t>
            </a:r>
            <a:r>
              <a:rPr lang="en-US" dirty="0"/>
              <a:t>	</a:t>
            </a:r>
          </a:p>
          <a:p>
            <a:pPr lvl="2"/>
            <a:r>
              <a:rPr lang="en-US" dirty="0" err="1"/>
              <a:t>Kjkj</a:t>
            </a:r>
            <a:endParaRPr lang="en-US" dirty="0"/>
          </a:p>
          <a:p>
            <a:pPr lvl="2"/>
            <a:endParaRPr lang="en-US"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19"/>
          <p:cNvSpPr>
            <a:spLocks noGrp="1"/>
          </p:cNvSpPr>
          <p:nvPr>
            <p:ph type="body" sz="quarter" idx="29" hasCustomPrompt="1"/>
          </p:nvPr>
        </p:nvSpPr>
        <p:spPr>
          <a:xfrm>
            <a:off x="4582060" y="865526"/>
            <a:ext cx="3041489"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Table of content</a:t>
            </a:r>
          </a:p>
        </p:txBody>
      </p:sp>
    </p:spTree>
    <p:extLst>
      <p:ext uri="{BB962C8B-B14F-4D97-AF65-F5344CB8AC3E}">
        <p14:creationId xmlns:p14="http://schemas.microsoft.com/office/powerpoint/2010/main" val="1633312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 Quote or Statement">
    <p:spTree>
      <p:nvGrpSpPr>
        <p:cNvPr id="1" name=""/>
        <p:cNvGrpSpPr/>
        <p:nvPr/>
      </p:nvGrpSpPr>
      <p:grpSpPr>
        <a:xfrm>
          <a:off x="0" y="0"/>
          <a:ext cx="0" cy="0"/>
          <a:chOff x="0" y="0"/>
          <a:chExt cx="0" cy="0"/>
        </a:xfrm>
      </p:grpSpPr>
      <p:pic>
        <p:nvPicPr>
          <p:cNvPr id="6" name="image5.jpg" descr="\\Mac\Home\Graphic Tank\Dollarphotoclub_97048041.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12996410" cy="9720263"/>
          </a:xfrm>
          <a:prstGeom prst="rect">
            <a:avLst/>
          </a:prstGeom>
          <a:ln w="12700">
            <a:miter lim="400000"/>
          </a:ln>
        </p:spPr>
      </p:pic>
      <p:sp>
        <p:nvSpPr>
          <p:cNvPr id="7" name="Shape 140"/>
          <p:cNvSpPr/>
          <p:nvPr userDrawn="1"/>
        </p:nvSpPr>
        <p:spPr>
          <a:xfrm>
            <a:off x="-29706" y="3107905"/>
            <a:ext cx="13026114" cy="6625243"/>
          </a:xfrm>
          <a:prstGeom prst="rect">
            <a:avLst/>
          </a:prstGeom>
          <a:gradFill>
            <a:gsLst>
              <a:gs pos="0">
                <a:srgbClr val="000000">
                  <a:alpha val="0"/>
                </a:srgbClr>
              </a:gs>
              <a:gs pos="100000">
                <a:srgbClr val="1C0C02"/>
              </a:gs>
            </a:gsLst>
            <a:lin ang="5392910"/>
          </a:gradFill>
          <a:ln w="12700">
            <a:miter lim="400000"/>
          </a:ln>
        </p:spPr>
        <p:txBody>
          <a:bodyPr lIns="50629" tIns="50629" rIns="50629" bIns="50629" anchor="ctr"/>
          <a:lstStyle/>
          <a:p>
            <a:pPr>
              <a:defRPr sz="2400">
                <a:solidFill>
                  <a:srgbClr val="FFFFFF"/>
                </a:solidFill>
              </a:defRPr>
            </a:pPr>
            <a:endParaRPr sz="2400" dirty="0"/>
          </a:p>
        </p:txBody>
      </p:sp>
      <p:sp>
        <p:nvSpPr>
          <p:cNvPr id="11" name="Shape 144"/>
          <p:cNvSpPr>
            <a:spLocks noGrp="1"/>
          </p:cNvSpPr>
          <p:nvPr>
            <p:ph type="ctrTitle"/>
          </p:nvPr>
        </p:nvSpPr>
        <p:spPr>
          <a:xfrm>
            <a:off x="439127" y="5840547"/>
            <a:ext cx="11401956" cy="1330081"/>
          </a:xfrm>
          <a:prstGeom prst="rect">
            <a:avLst/>
          </a:prstGeom>
        </p:spPr>
        <p:txBody>
          <a:bodyPr lIns="91111" tIns="45555" rIns="91111" bIns="45555" anchor="b"/>
          <a:lstStyle>
            <a:lvl1pPr algn="l">
              <a:defRPr sz="4501">
                <a:solidFill>
                  <a:srgbClr val="FFFFFF"/>
                </a:solidFill>
                <a:latin typeface="BentonSans Book"/>
                <a:ea typeface="BentonSans Book"/>
                <a:cs typeface="BentonSans Book"/>
                <a:sym typeface="BentonSans"/>
              </a:defRPr>
            </a:lvl1pPr>
          </a:lstStyle>
          <a:p>
            <a:r>
              <a:rPr dirty="0"/>
              <a:t>The only thing constant in life is change.</a:t>
            </a:r>
          </a:p>
        </p:txBody>
      </p:sp>
      <p:sp>
        <p:nvSpPr>
          <p:cNvPr id="18" name="Text Placeholder 13"/>
          <p:cNvSpPr>
            <a:spLocks noGrp="1"/>
          </p:cNvSpPr>
          <p:nvPr>
            <p:ph type="body" sz="quarter" idx="14" hasCustomPrompt="1"/>
          </p:nvPr>
        </p:nvSpPr>
        <p:spPr>
          <a:xfrm>
            <a:off x="439127" y="817787"/>
            <a:ext cx="9808917" cy="903364"/>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ts val="0"/>
              </a:spcBef>
              <a:spcAft>
                <a:spcPts val="0"/>
              </a:spcAft>
              <a:buClrTx/>
              <a:buSzTx/>
              <a:buFontTx/>
              <a:buNone/>
              <a:tabLst/>
              <a:defRPr sz="1500" b="1" cap="all">
                <a:solidFill>
                  <a:schemeClr val="bg1"/>
                </a:solidFill>
                <a:latin typeface="+mj-lt"/>
                <a:cs typeface="BentonSans Book"/>
              </a:defRPr>
            </a:lvl1pPr>
          </a:lstStyle>
          <a:p>
            <a:r>
              <a:rPr lang="en-US" dirty="0"/>
              <a:t>TRANSFORMATIONAL JOURNEY</a:t>
            </a:r>
          </a:p>
        </p:txBody>
      </p:sp>
      <p:sp>
        <p:nvSpPr>
          <p:cNvPr id="13" name="Shape 142"/>
          <p:cNvSpPr>
            <a:spLocks noGrp="1"/>
          </p:cNvSpPr>
          <p:nvPr>
            <p:ph type="subTitle" sz="quarter" idx="1"/>
          </p:nvPr>
        </p:nvSpPr>
        <p:spPr>
          <a:xfrm>
            <a:off x="439127" y="8061330"/>
            <a:ext cx="11401956" cy="1298502"/>
          </a:xfrm>
          <a:prstGeom prst="rect">
            <a:avLst/>
          </a:prstGeom>
        </p:spPr>
        <p:txBody>
          <a:bodyPr lIns="91111" tIns="45555" rIns="91111" bIns="45555"/>
          <a:lstStyle>
            <a:lvl1pPr marL="0" indent="0" algn="l">
              <a:lnSpc>
                <a:spcPct val="140000"/>
              </a:lnSpc>
              <a:buNone/>
              <a:defRPr sz="2400">
                <a:solidFill>
                  <a:srgbClr val="DCDEE0"/>
                </a:solidFill>
                <a:latin typeface="Georgia"/>
                <a:ea typeface="Georgia"/>
                <a:cs typeface="Georgia"/>
                <a:sym typeface="Georgia"/>
              </a:defRPr>
            </a:lvl1pPr>
          </a:lstStyle>
          <a:p>
            <a:r>
              <a:rPr dirty="0"/>
              <a:t>Heraclitus</a:t>
            </a:r>
          </a:p>
        </p:txBody>
      </p:sp>
      <p:sp>
        <p:nvSpPr>
          <p:cNvPr id="28" name="Shape 789"/>
          <p:cNvSpPr/>
          <p:nvPr userDrawn="1"/>
        </p:nvSpPr>
        <p:spPr>
          <a:xfrm>
            <a:off x="555258" y="750128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pic>
        <p:nvPicPr>
          <p:cNvPr id="10" name="Picture 9"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64354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 Quote Frank Kern">
    <p:spTree>
      <p:nvGrpSpPr>
        <p:cNvPr id="1" name=""/>
        <p:cNvGrpSpPr/>
        <p:nvPr/>
      </p:nvGrpSpPr>
      <p:grpSpPr>
        <a:xfrm>
          <a:off x="0" y="0"/>
          <a:ext cx="0" cy="0"/>
          <a:chOff x="0" y="0"/>
          <a:chExt cx="0" cy="0"/>
        </a:xfrm>
      </p:grpSpPr>
      <p:sp>
        <p:nvSpPr>
          <p:cNvPr id="5" name="Shape 153"/>
          <p:cNvSpPr/>
          <p:nvPr userDrawn="1"/>
        </p:nvSpPr>
        <p:spPr>
          <a:xfrm>
            <a:off x="2" y="1"/>
            <a:ext cx="12991789" cy="9734185"/>
          </a:xfrm>
          <a:prstGeom prst="rect">
            <a:avLst/>
          </a:prstGeom>
          <a:gradFill>
            <a:gsLst>
              <a:gs pos="0">
                <a:srgbClr val="F4791C">
                  <a:alpha val="90258"/>
                </a:srgbClr>
              </a:gs>
              <a:gs pos="79169">
                <a:srgbClr val="F5674B">
                  <a:alpha val="90258"/>
                </a:srgbClr>
              </a:gs>
            </a:gsLst>
            <a:lin ang="6952947"/>
          </a:gradFill>
          <a:ln w="12700">
            <a:miter lim="400000"/>
          </a:ln>
        </p:spPr>
        <p:txBody>
          <a:bodyPr lIns="50629" tIns="50629" rIns="50629" bIns="50629" anchor="ctr"/>
          <a:lstStyle/>
          <a:p>
            <a:pPr>
              <a:defRPr sz="2400">
                <a:solidFill>
                  <a:srgbClr val="FFFFFF"/>
                </a:solidFill>
              </a:defRPr>
            </a:pPr>
            <a:endParaRPr sz="2400" dirty="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dirty="0"/>
          </a:p>
        </p:txBody>
      </p:sp>
      <p:pic>
        <p:nvPicPr>
          <p:cNvPr id="9" name="pasted-image.pdf"/>
          <p:cNvPicPr>
            <a:picLocks noChangeAspect="1"/>
          </p:cNvPicPr>
          <p:nvPr userDrawn="1"/>
        </p:nvPicPr>
        <p:blipFill>
          <a:blip r:embed="rId2" cstate="email">
            <a:alphaModFix amt="90439"/>
            <a:extLst>
              <a:ext uri="{28A0092B-C50C-407E-A947-70E740481C1C}">
                <a14:useLocalDpi xmlns:a14="http://schemas.microsoft.com/office/drawing/2010/main"/>
              </a:ext>
            </a:extLst>
          </a:blip>
          <a:stretch>
            <a:fillRect/>
          </a:stretch>
        </p:blipFill>
        <p:spPr>
          <a:xfrm>
            <a:off x="520197" y="8346468"/>
            <a:ext cx="2197777" cy="499251"/>
          </a:xfrm>
          <a:prstGeom prst="rect">
            <a:avLst/>
          </a:prstGeom>
          <a:ln w="12700">
            <a:miter lim="400000"/>
          </a:ln>
        </p:spPr>
      </p:pic>
      <p:sp>
        <p:nvSpPr>
          <p:cNvPr id="17" name="Text Placeholder 16"/>
          <p:cNvSpPr>
            <a:spLocks noGrp="1"/>
          </p:cNvSpPr>
          <p:nvPr>
            <p:ph type="body" sz="quarter" idx="10" hasCustomPrompt="1"/>
          </p:nvPr>
        </p:nvSpPr>
        <p:spPr>
          <a:xfrm>
            <a:off x="439127" y="283465"/>
            <a:ext cx="11570264" cy="555471"/>
          </a:xfrm>
          <a:prstGeom prst="rect">
            <a:avLst/>
          </a:prstGeom>
        </p:spPr>
        <p:txBody>
          <a:bodyPr vert="horz" lIns="91111" tIns="45555" rIns="91111" bIns="45555" anchor="b"/>
          <a:lstStyle>
            <a:lvl1pPr marL="0" indent="0">
              <a:buNone/>
              <a:defRPr sz="1500" b="1" cap="all" baseline="0">
                <a:solidFill>
                  <a:schemeClr val="bg1"/>
                </a:solidFill>
                <a:latin typeface="Arial"/>
                <a:cs typeface="Arial"/>
              </a:defRPr>
            </a:lvl1pPr>
          </a:lstStyle>
          <a:p>
            <a:pPr lvl="0"/>
            <a:r>
              <a:rPr lang="en-US" dirty="0"/>
              <a:t>WHO WE ARE</a:t>
            </a:r>
          </a:p>
        </p:txBody>
      </p:sp>
      <p:sp>
        <p:nvSpPr>
          <p:cNvPr id="20" name="Text Placeholder 19"/>
          <p:cNvSpPr>
            <a:spLocks noGrp="1"/>
          </p:cNvSpPr>
          <p:nvPr>
            <p:ph type="body" sz="quarter" idx="11" hasCustomPrompt="1"/>
          </p:nvPr>
        </p:nvSpPr>
        <p:spPr>
          <a:xfrm>
            <a:off x="1803557" y="6358020"/>
            <a:ext cx="10205834" cy="554983"/>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700">
                <a:solidFill>
                  <a:schemeClr val="bg1"/>
                </a:solidFill>
                <a:latin typeface="Georgia"/>
                <a:cs typeface="Georgia"/>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Aricent CEO</a:t>
            </a:r>
          </a:p>
        </p:txBody>
      </p:sp>
      <p:sp>
        <p:nvSpPr>
          <p:cNvPr id="24" name="Text Placeholder 23"/>
          <p:cNvSpPr>
            <a:spLocks noGrp="1"/>
          </p:cNvSpPr>
          <p:nvPr>
            <p:ph type="body" sz="quarter" idx="13" hasCustomPrompt="1"/>
          </p:nvPr>
        </p:nvSpPr>
        <p:spPr>
          <a:xfrm>
            <a:off x="1803558" y="5979959"/>
            <a:ext cx="10205833" cy="358579"/>
          </a:xfrm>
          <a:prstGeom prst="rect">
            <a:avLst/>
          </a:prstGeom>
        </p:spPr>
        <p:txBody>
          <a:bodyPr vert="horz" lIns="91111" tIns="45555" rIns="91111" bIns="45555" anchor="ctr"/>
          <a:lstStyle>
            <a:lvl1pPr marL="0" marR="0" indent="0" algn="l" defTabSz="648019" rtl="0" eaLnBrk="1" fontAlgn="auto" latinLnBrk="0" hangingPunct="1">
              <a:lnSpc>
                <a:spcPct val="100000"/>
              </a:lnSpc>
              <a:spcBef>
                <a:spcPct val="20000"/>
              </a:spcBef>
              <a:spcAft>
                <a:spcPts val="0"/>
              </a:spcAft>
              <a:buClrTx/>
              <a:buSzTx/>
              <a:buFont typeface="Arial"/>
              <a:buNone/>
              <a:tabLst/>
              <a:defRPr sz="1500" b="1" cap="all">
                <a:solidFill>
                  <a:schemeClr val="tx1"/>
                </a:solidFill>
                <a:latin typeface="Arial"/>
                <a:cs typeface="Arial"/>
              </a:defRPr>
            </a:lvl1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en-US" dirty="0"/>
              <a:t>FRANK KERN,</a:t>
            </a:r>
          </a:p>
        </p:txBody>
      </p:sp>
      <p:sp>
        <p:nvSpPr>
          <p:cNvPr id="6" name="Text Placeholder 5"/>
          <p:cNvSpPr>
            <a:spLocks noGrp="1"/>
          </p:cNvSpPr>
          <p:nvPr>
            <p:ph type="body" sz="quarter" idx="14" hasCustomPrompt="1"/>
          </p:nvPr>
        </p:nvSpPr>
        <p:spPr>
          <a:xfrm>
            <a:off x="1803558" y="2041525"/>
            <a:ext cx="10205833" cy="3765550"/>
          </a:xfrm>
          <a:prstGeom prst="rect">
            <a:avLst/>
          </a:prstGeom>
        </p:spPr>
        <p:txBody>
          <a:bodyPr/>
          <a:lstStyle>
            <a:lvl1pPr marL="0" marR="0" indent="0" algn="l" defTabSz="648019" rtl="0" eaLnBrk="1" fontAlgn="auto" latinLnBrk="0" hangingPunct="1">
              <a:lnSpc>
                <a:spcPct val="160000"/>
              </a:lnSpc>
              <a:spcBef>
                <a:spcPct val="0"/>
              </a:spcBef>
              <a:spcAft>
                <a:spcPts val="0"/>
              </a:spcAft>
              <a:buClrTx/>
              <a:buSzTx/>
              <a:buFontTx/>
              <a:buNone/>
              <a:tabLst/>
              <a:defRPr sz="2400" baseline="0">
                <a:solidFill>
                  <a:srgbClr val="FFFFFF"/>
                </a:solidFill>
                <a:latin typeface="+mj-lt"/>
                <a:sym typeface="BentonSans"/>
              </a:defRPr>
            </a:lvl1pPr>
          </a:lstStyle>
          <a:p>
            <a:pPr lvl="0"/>
            <a:r>
              <a:rPr lang="en-GB" dirty="0" err="1"/>
              <a:t>Aricent</a:t>
            </a:r>
            <a:r>
              <a:rPr lang="en-GB" dirty="0"/>
              <a:t> is a global design and engineering company innovating for the digital era.</a:t>
            </a:r>
          </a:p>
          <a:p>
            <a:pPr lvl="0"/>
            <a:r>
              <a:rPr lang="en-GB" dirty="0"/>
              <a:t>With more than 12.000 design and engineering talent and over 25 years of experience, we help the world’s leading companies to solve their most important business and technology innovation challenges – from Customer to Chip</a:t>
            </a:r>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811664763"/>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 Our Locations - White">
    <p:spTree>
      <p:nvGrpSpPr>
        <p:cNvPr id="1" name=""/>
        <p:cNvGrpSpPr/>
        <p:nvPr/>
      </p:nvGrpSpPr>
      <p:grpSpPr>
        <a:xfrm>
          <a:off x="0" y="0"/>
          <a:ext cx="0" cy="0"/>
          <a:chOff x="0" y="0"/>
          <a:chExt cx="0" cy="0"/>
        </a:xfrm>
      </p:grpSpPr>
      <p:pic>
        <p:nvPicPr>
          <p:cNvPr id="63" name="Picture 62"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pic>
        <p:nvPicPr>
          <p:cNvPr id="3" name="pasted-image.pdf"/>
          <p:cNvPicPr/>
          <p:nvPr userDrawn="1"/>
        </p:nvPicPr>
        <p:blipFill>
          <a:blip r:embed="rId3" cstate="email">
            <a:lum bright="80000"/>
            <a:extLst>
              <a:ext uri="{28A0092B-C50C-407E-A947-70E740481C1C}">
                <a14:useLocalDpi xmlns:a14="http://schemas.microsoft.com/office/drawing/2010/main"/>
              </a:ext>
            </a:extLst>
          </a:blip>
          <a:stretch>
            <a:fillRect/>
          </a:stretch>
        </p:blipFill>
        <p:spPr>
          <a:xfrm>
            <a:off x="353284" y="2776903"/>
            <a:ext cx="12268714" cy="5656790"/>
          </a:xfrm>
          <a:prstGeom prst="rect">
            <a:avLst/>
          </a:prstGeom>
          <a:noFill/>
          <a:ln>
            <a:noFill/>
          </a:ln>
        </p:spPr>
      </p:pic>
      <p:sp>
        <p:nvSpPr>
          <p:cNvPr id="4"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8"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10"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 name="Shape 739"/>
          <p:cNvSpPr/>
          <p:nvPr userDrawn="1"/>
        </p:nvSpPr>
        <p:spPr>
          <a:xfrm>
            <a:off x="10004993" y="5103441"/>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12"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3"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14" name="Shape 742"/>
          <p:cNvSpPr/>
          <p:nvPr userDrawn="1"/>
        </p:nvSpPr>
        <p:spPr>
          <a:xfrm>
            <a:off x="3160549" y="4582410"/>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15" name="Shape 743"/>
          <p:cNvSpPr/>
          <p:nvPr userDrawn="1"/>
        </p:nvSpPr>
        <p:spPr>
          <a:xfrm>
            <a:off x="3049864" y="4743364"/>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16"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7"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18" name="Shape 746"/>
          <p:cNvSpPr/>
          <p:nvPr userDrawn="1"/>
        </p:nvSpPr>
        <p:spPr>
          <a:xfrm>
            <a:off x="2201435" y="4107398"/>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19"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0"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1" name="Shape 749"/>
          <p:cNvSpPr/>
          <p:nvPr userDrawn="1"/>
        </p:nvSpPr>
        <p:spPr>
          <a:xfrm>
            <a:off x="3838225" y="4225778"/>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22"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3"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24"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5" name="Shape 753"/>
          <p:cNvSpPr/>
          <p:nvPr userDrawn="1"/>
        </p:nvSpPr>
        <p:spPr>
          <a:xfrm>
            <a:off x="6594531" y="3751285"/>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26"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7"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28" name="Shape 756"/>
          <p:cNvSpPr/>
          <p:nvPr userDrawn="1"/>
        </p:nvSpPr>
        <p:spPr>
          <a:xfrm>
            <a:off x="4995561"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29" name="Shape 757"/>
          <p:cNvSpPr/>
          <p:nvPr userDrawn="1"/>
        </p:nvSpPr>
        <p:spPr>
          <a:xfrm>
            <a:off x="6759645" y="408791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30"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1"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2" name="Shape 760"/>
          <p:cNvSpPr/>
          <p:nvPr userDrawn="1"/>
        </p:nvSpPr>
        <p:spPr>
          <a:xfrm>
            <a:off x="6637666" y="4246416"/>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33"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4"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35"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6" name="Shape 764"/>
          <p:cNvSpPr/>
          <p:nvPr userDrawn="1"/>
        </p:nvSpPr>
        <p:spPr>
          <a:xfrm>
            <a:off x="5204692" y="4113023"/>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37"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38"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39"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0" name="Shape 768"/>
          <p:cNvSpPr/>
          <p:nvPr userDrawn="1"/>
        </p:nvSpPr>
        <p:spPr>
          <a:xfrm>
            <a:off x="8832244"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41"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2"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43"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4" name="Shape 772"/>
          <p:cNvSpPr/>
          <p:nvPr userDrawn="1"/>
        </p:nvSpPr>
        <p:spPr>
          <a:xfrm>
            <a:off x="8952185" y="5576320"/>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45"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6" name="Shape 774"/>
          <p:cNvSpPr/>
          <p:nvPr userDrawn="1"/>
        </p:nvSpPr>
        <p:spPr>
          <a:xfrm>
            <a:off x="7341121" y="5568777"/>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47" name="Shape 775"/>
          <p:cNvSpPr/>
          <p:nvPr userDrawn="1"/>
        </p:nvSpPr>
        <p:spPr>
          <a:xfrm>
            <a:off x="9710488" y="5865752"/>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48"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49"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0"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51"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2"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53"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p>
        </p:txBody>
      </p:sp>
      <p:sp>
        <p:nvSpPr>
          <p:cNvPr id="54" name="Shape 782"/>
          <p:cNvSpPr/>
          <p:nvPr userDrawn="1"/>
        </p:nvSpPr>
        <p:spPr>
          <a:xfrm>
            <a:off x="1202302"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55"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56"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57" name="Shape 785"/>
          <p:cNvSpPr/>
          <p:nvPr userDrawn="1"/>
        </p:nvSpPr>
        <p:spPr>
          <a:xfrm>
            <a:off x="1202302" y="821487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58"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60" name="Shape 788"/>
          <p:cNvSpPr/>
          <p:nvPr userDrawn="1"/>
        </p:nvSpPr>
        <p:spPr>
          <a:xfrm>
            <a:off x="533515" y="374846"/>
            <a:ext cx="11830858" cy="112832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l">
              <a:lnSpc>
                <a:spcPct val="130000"/>
              </a:lnSpc>
              <a:defRPr sz="1800"/>
            </a:pPr>
            <a:r>
              <a:rPr sz="3001" dirty="0">
                <a:latin typeface="+mj-lt"/>
                <a:ea typeface="BentonSans Book"/>
                <a:cs typeface="BentonSans Book"/>
                <a:sym typeface="BentonSans Book"/>
              </a:rPr>
              <a:t>Our </a:t>
            </a:r>
            <a:r>
              <a:rPr sz="3001" b="1" dirty="0">
                <a:solidFill>
                  <a:srgbClr val="EB8024"/>
                </a:solidFill>
                <a:latin typeface="+mj-lt"/>
                <a:ea typeface="BentonSans Book"/>
                <a:cs typeface="BentonSans Book"/>
                <a:sym typeface="BentonSans"/>
              </a:rPr>
              <a:t>Locations</a:t>
            </a:r>
          </a:p>
        </p:txBody>
      </p:sp>
      <p:sp>
        <p:nvSpPr>
          <p:cNvPr id="67" name="Shape 789"/>
          <p:cNvSpPr/>
          <p:nvPr userDrawn="1"/>
        </p:nvSpPr>
        <p:spPr>
          <a:xfrm>
            <a:off x="555258" y="1735026"/>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62" name="TextBox 6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828799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 - Our Locations - Orange">
    <p:spTree>
      <p:nvGrpSpPr>
        <p:cNvPr id="1" name=""/>
        <p:cNvGrpSpPr/>
        <p:nvPr/>
      </p:nvGrpSpPr>
      <p:grpSpPr>
        <a:xfrm>
          <a:off x="0" y="0"/>
          <a:ext cx="0" cy="0"/>
          <a:chOff x="0" y="0"/>
          <a:chExt cx="0" cy="0"/>
        </a:xfrm>
      </p:grpSpPr>
      <p:sp>
        <p:nvSpPr>
          <p:cNvPr id="3" name="Shape 792"/>
          <p:cNvSpPr/>
          <p:nvPr userDrawn="1"/>
        </p:nvSpPr>
        <p:spPr>
          <a:xfrm>
            <a:off x="-8234" y="0"/>
            <a:ext cx="12974934" cy="9746613"/>
          </a:xfrm>
          <a:prstGeom prst="rect">
            <a:avLst/>
          </a:prstGeom>
          <a:gradFill>
            <a:gsLst>
              <a:gs pos="0">
                <a:srgbClr val="F4791C"/>
              </a:gs>
              <a:gs pos="100000">
                <a:srgbClr val="F5674B"/>
              </a:gs>
            </a:gsLst>
            <a:lin ang="6952947"/>
          </a:gradFill>
          <a:ln w="12700">
            <a:miter lim="400000"/>
          </a:ln>
        </p:spPr>
        <p:txBody>
          <a:bodyPr lIns="0" tIns="0" rIns="0" bIns="0" anchor="ctr"/>
          <a:lstStyle/>
          <a:p>
            <a:pPr lvl="0">
              <a:defRPr sz="2400">
                <a:solidFill>
                  <a:srgbClr val="FFFFFF"/>
                </a:solidFill>
              </a:defRPr>
            </a:pPr>
            <a:endParaRPr sz="2400" dirty="0"/>
          </a:p>
        </p:txBody>
      </p:sp>
      <p:pic>
        <p:nvPicPr>
          <p:cNvPr id="4" name="pasted-image.pdf"/>
          <p:cNvPicPr/>
          <p:nvPr userDrawn="1"/>
        </p:nvPicPr>
        <p:blipFill>
          <a:blip r:embed="rId2" cstate="email">
            <a:alphaModFix amt="8072"/>
            <a:extLst>
              <a:ext uri="{28A0092B-C50C-407E-A947-70E740481C1C}">
                <a14:useLocalDpi xmlns:a14="http://schemas.microsoft.com/office/drawing/2010/main"/>
              </a:ext>
            </a:extLst>
          </a:blip>
          <a:stretch>
            <a:fillRect/>
          </a:stretch>
        </p:blipFill>
        <p:spPr>
          <a:xfrm>
            <a:off x="353284" y="2782822"/>
            <a:ext cx="12260134" cy="5659163"/>
          </a:xfrm>
          <a:prstGeom prst="rect">
            <a:avLst/>
          </a:prstGeom>
          <a:ln w="12700">
            <a:miter lim="400000"/>
          </a:ln>
        </p:spPr>
      </p:pic>
      <p:sp>
        <p:nvSpPr>
          <p:cNvPr id="6"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8" name="Shape 797"/>
          <p:cNvSpPr/>
          <p:nvPr userDrawn="1"/>
        </p:nvSpPr>
        <p:spPr>
          <a:xfrm>
            <a:off x="530612" y="898822"/>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l">
              <a:lnSpc>
                <a:spcPct val="130000"/>
              </a:lnSpc>
              <a:defRPr sz="1800"/>
            </a:pPr>
            <a:r>
              <a:rPr sz="3001" dirty="0">
                <a:solidFill>
                  <a:srgbClr val="FFFFFF"/>
                </a:solidFill>
                <a:latin typeface="+mj-lt"/>
                <a:ea typeface="BentonSans Book"/>
                <a:cs typeface="BentonSans Book"/>
                <a:sym typeface="BentonSans Book"/>
              </a:rPr>
              <a:t>Our </a:t>
            </a:r>
            <a:r>
              <a:rPr sz="3001" b="1" dirty="0">
                <a:solidFill>
                  <a:srgbClr val="FFFFFF"/>
                </a:solidFill>
                <a:latin typeface="+mj-lt"/>
                <a:ea typeface="BentonSans Book"/>
                <a:cs typeface="BentonSans Book"/>
                <a:sym typeface="BentonSans"/>
              </a:rPr>
              <a:t>Locations</a:t>
            </a:r>
          </a:p>
        </p:txBody>
      </p:sp>
      <p:pic>
        <p:nvPicPr>
          <p:cNvPr id="64" name="Picture 63"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66" name="TextBox 6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65" name="Shape 732"/>
          <p:cNvSpPr/>
          <p:nvPr userDrawn="1"/>
        </p:nvSpPr>
        <p:spPr>
          <a:xfrm>
            <a:off x="2176094" y="473302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67" name="Shape 733"/>
          <p:cNvSpPr/>
          <p:nvPr userDrawn="1"/>
        </p:nvSpPr>
        <p:spPr>
          <a:xfrm>
            <a:off x="1493646" y="4629852"/>
            <a:ext cx="1098396" cy="2930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Jose</a:t>
            </a:r>
          </a:p>
        </p:txBody>
      </p:sp>
      <p:sp>
        <p:nvSpPr>
          <p:cNvPr id="68" name="Shape 734"/>
          <p:cNvSpPr/>
          <p:nvPr userDrawn="1"/>
        </p:nvSpPr>
        <p:spPr>
          <a:xfrm>
            <a:off x="1960380" y="4368921"/>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69" name="Shape 735"/>
          <p:cNvSpPr/>
          <p:nvPr userDrawn="1"/>
        </p:nvSpPr>
        <p:spPr>
          <a:xfrm>
            <a:off x="989116" y="4317148"/>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Redwood City</a:t>
            </a:r>
          </a:p>
        </p:txBody>
      </p:sp>
      <p:sp>
        <p:nvSpPr>
          <p:cNvPr id="70" name="Shape 736"/>
          <p:cNvSpPr/>
          <p:nvPr userDrawn="1"/>
        </p:nvSpPr>
        <p:spPr>
          <a:xfrm>
            <a:off x="2940944" y="488261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1" name="Shape 737"/>
          <p:cNvSpPr/>
          <p:nvPr userDrawn="1"/>
        </p:nvSpPr>
        <p:spPr>
          <a:xfrm>
            <a:off x="1512608" y="4784442"/>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an Diego</a:t>
            </a:r>
          </a:p>
        </p:txBody>
      </p:sp>
      <p:sp>
        <p:nvSpPr>
          <p:cNvPr id="72" name="Shape 738"/>
          <p:cNvSpPr/>
          <p:nvPr userDrawn="1"/>
        </p:nvSpPr>
        <p:spPr>
          <a:xfrm>
            <a:off x="9888338" y="5207596"/>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3" name="Shape 739"/>
          <p:cNvSpPr/>
          <p:nvPr userDrawn="1"/>
        </p:nvSpPr>
        <p:spPr>
          <a:xfrm>
            <a:off x="10004993" y="5103441"/>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pPr lvl="0" algn="l">
              <a:lnSpc>
                <a:spcPct val="140000"/>
              </a:lnSpc>
              <a:defRPr sz="1800"/>
            </a:pPr>
            <a:r>
              <a:rPr sz="1200" cap="all" dirty="0">
                <a:solidFill>
                  <a:srgbClr val="000000">
                    <a:alpha val="88000"/>
                  </a:srgbClr>
                </a:solidFill>
                <a:latin typeface="Arial"/>
                <a:ea typeface="BentonSans Book"/>
                <a:cs typeface="Arial"/>
                <a:sym typeface="BentonSans"/>
              </a:rPr>
              <a:t>s</a:t>
            </a:r>
            <a:r>
              <a:rPr sz="1200" dirty="0">
                <a:solidFill>
                  <a:srgbClr val="000000">
                    <a:alpha val="88000"/>
                  </a:srgbClr>
                </a:solidFill>
                <a:latin typeface="Arial"/>
                <a:ea typeface="BentonSans Book"/>
                <a:cs typeface="Arial"/>
                <a:sym typeface="BentonSans"/>
              </a:rPr>
              <a:t>henzhen</a:t>
            </a:r>
          </a:p>
        </p:txBody>
      </p:sp>
      <p:sp>
        <p:nvSpPr>
          <p:cNvPr id="74" name="Shape 740"/>
          <p:cNvSpPr/>
          <p:nvPr userDrawn="1"/>
        </p:nvSpPr>
        <p:spPr>
          <a:xfrm>
            <a:off x="2201924" y="4559778"/>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5" name="Shape 741"/>
          <p:cNvSpPr/>
          <p:nvPr userDrawn="1"/>
        </p:nvSpPr>
        <p:spPr>
          <a:xfrm>
            <a:off x="2327416" y="4453997"/>
            <a:ext cx="1723868"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Lafayette</a:t>
            </a:r>
          </a:p>
        </p:txBody>
      </p:sp>
      <p:sp>
        <p:nvSpPr>
          <p:cNvPr id="76" name="Shape 742"/>
          <p:cNvSpPr/>
          <p:nvPr userDrawn="1"/>
        </p:nvSpPr>
        <p:spPr>
          <a:xfrm>
            <a:off x="3160549" y="4582410"/>
            <a:ext cx="838133"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Dallas</a:t>
            </a:r>
          </a:p>
        </p:txBody>
      </p:sp>
      <p:sp>
        <p:nvSpPr>
          <p:cNvPr id="77" name="Shape 743"/>
          <p:cNvSpPr/>
          <p:nvPr userDrawn="1"/>
        </p:nvSpPr>
        <p:spPr>
          <a:xfrm>
            <a:off x="3049864" y="4743364"/>
            <a:ext cx="172386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Austin</a:t>
            </a:r>
          </a:p>
        </p:txBody>
      </p:sp>
      <p:sp>
        <p:nvSpPr>
          <p:cNvPr id="78" name="Shape 744"/>
          <p:cNvSpPr/>
          <p:nvPr userDrawn="1"/>
        </p:nvSpPr>
        <p:spPr>
          <a:xfrm>
            <a:off x="2055551" y="4605553"/>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79" name="Shape 745"/>
          <p:cNvSpPr/>
          <p:nvPr userDrawn="1"/>
        </p:nvSpPr>
        <p:spPr>
          <a:xfrm>
            <a:off x="1027261" y="4499608"/>
            <a:ext cx="1098396"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San Francisco</a:t>
            </a:r>
          </a:p>
        </p:txBody>
      </p:sp>
      <p:sp>
        <p:nvSpPr>
          <p:cNvPr id="80" name="Shape 746"/>
          <p:cNvSpPr/>
          <p:nvPr userDrawn="1"/>
        </p:nvSpPr>
        <p:spPr>
          <a:xfrm>
            <a:off x="2201435" y="4107398"/>
            <a:ext cx="1098397" cy="275923"/>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Seattle</a:t>
            </a:r>
          </a:p>
        </p:txBody>
      </p:sp>
      <p:sp>
        <p:nvSpPr>
          <p:cNvPr id="81" name="Shape 747"/>
          <p:cNvSpPr/>
          <p:nvPr userDrawn="1"/>
        </p:nvSpPr>
        <p:spPr>
          <a:xfrm>
            <a:off x="3005098" y="4691494"/>
            <a:ext cx="7779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2" name="Shape 748"/>
          <p:cNvSpPr/>
          <p:nvPr userDrawn="1"/>
        </p:nvSpPr>
        <p:spPr>
          <a:xfrm>
            <a:off x="2067524" y="422511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3" name="Shape 749"/>
          <p:cNvSpPr/>
          <p:nvPr userDrawn="1"/>
        </p:nvSpPr>
        <p:spPr>
          <a:xfrm>
            <a:off x="3838225" y="4225778"/>
            <a:ext cx="921945"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 York</a:t>
            </a:r>
          </a:p>
        </p:txBody>
      </p:sp>
      <p:sp>
        <p:nvSpPr>
          <p:cNvPr id="84" name="Shape 750"/>
          <p:cNvSpPr/>
          <p:nvPr userDrawn="1"/>
        </p:nvSpPr>
        <p:spPr>
          <a:xfrm>
            <a:off x="3716454" y="4340925"/>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5" name="Shape 751"/>
          <p:cNvSpPr/>
          <p:nvPr userDrawn="1"/>
        </p:nvSpPr>
        <p:spPr>
          <a:xfrm>
            <a:off x="2940944" y="4812497"/>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2400">
                <a:solidFill>
                  <a:srgbClr val="FFFFFF"/>
                </a:solidFill>
              </a:defRPr>
            </a:lvl1pPr>
          </a:lstStyle>
          <a:p>
            <a:pPr lvl="0">
              <a:defRPr sz="1800">
                <a:solidFill>
                  <a:srgbClr val="000000"/>
                </a:solidFill>
              </a:defRPr>
            </a:pPr>
            <a:endParaRPr sz="2400" dirty="0">
              <a:solidFill>
                <a:srgbClr val="FFFFFF"/>
              </a:solidFill>
              <a:latin typeface="Arial"/>
              <a:cs typeface="Arial"/>
            </a:endParaRPr>
          </a:p>
        </p:txBody>
      </p:sp>
      <p:sp>
        <p:nvSpPr>
          <p:cNvPr id="86" name="Shape 752"/>
          <p:cNvSpPr/>
          <p:nvPr userDrawn="1"/>
        </p:nvSpPr>
        <p:spPr>
          <a:xfrm>
            <a:off x="2244188" y="4836925"/>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7" name="Shape 753"/>
          <p:cNvSpPr/>
          <p:nvPr userDrawn="1"/>
        </p:nvSpPr>
        <p:spPr>
          <a:xfrm>
            <a:off x="6594531" y="3751285"/>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Amsterdam</a:t>
            </a:r>
          </a:p>
        </p:txBody>
      </p:sp>
      <p:sp>
        <p:nvSpPr>
          <p:cNvPr id="88" name="Shape 754"/>
          <p:cNvSpPr/>
          <p:nvPr userDrawn="1"/>
        </p:nvSpPr>
        <p:spPr>
          <a:xfrm>
            <a:off x="6460917" y="3854595"/>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89" name="Shape 755"/>
          <p:cNvSpPr/>
          <p:nvPr userDrawn="1"/>
        </p:nvSpPr>
        <p:spPr>
          <a:xfrm>
            <a:off x="6130420" y="4049828"/>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0" name="Shape 756"/>
          <p:cNvSpPr/>
          <p:nvPr userDrawn="1"/>
        </p:nvSpPr>
        <p:spPr>
          <a:xfrm>
            <a:off x="4995561" y="3956540"/>
            <a:ext cx="1098397"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London</a:t>
            </a:r>
          </a:p>
        </p:txBody>
      </p:sp>
      <p:sp>
        <p:nvSpPr>
          <p:cNvPr id="91" name="Shape 757"/>
          <p:cNvSpPr/>
          <p:nvPr userDrawn="1"/>
        </p:nvSpPr>
        <p:spPr>
          <a:xfrm>
            <a:off x="6759645" y="408791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Munich</a:t>
            </a:r>
          </a:p>
        </p:txBody>
      </p:sp>
      <p:sp>
        <p:nvSpPr>
          <p:cNvPr id="92" name="Shape 758"/>
          <p:cNvSpPr/>
          <p:nvPr userDrawn="1"/>
        </p:nvSpPr>
        <p:spPr>
          <a:xfrm>
            <a:off x="6638697" y="4197140"/>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3" name="Shape 759"/>
          <p:cNvSpPr/>
          <p:nvPr userDrawn="1"/>
        </p:nvSpPr>
        <p:spPr>
          <a:xfrm>
            <a:off x="6522094" y="4351538"/>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4" name="Shape 760"/>
          <p:cNvSpPr/>
          <p:nvPr userDrawn="1"/>
        </p:nvSpPr>
        <p:spPr>
          <a:xfrm>
            <a:off x="6637666" y="4246416"/>
            <a:ext cx="525751"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Milan</a:t>
            </a:r>
          </a:p>
        </p:txBody>
      </p:sp>
      <p:sp>
        <p:nvSpPr>
          <p:cNvPr id="95" name="Shape 761"/>
          <p:cNvSpPr/>
          <p:nvPr userDrawn="1"/>
        </p:nvSpPr>
        <p:spPr>
          <a:xfrm>
            <a:off x="6029352" y="3883902"/>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6" name="Shape 762"/>
          <p:cNvSpPr/>
          <p:nvPr userDrawn="1"/>
        </p:nvSpPr>
        <p:spPr>
          <a:xfrm>
            <a:off x="4888574" y="3778778"/>
            <a:ext cx="1098396"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Newbury</a:t>
            </a:r>
          </a:p>
        </p:txBody>
      </p:sp>
      <p:sp>
        <p:nvSpPr>
          <p:cNvPr id="97" name="Shape 763"/>
          <p:cNvSpPr/>
          <p:nvPr userDrawn="1"/>
        </p:nvSpPr>
        <p:spPr>
          <a:xfrm>
            <a:off x="6336855" y="4218549"/>
            <a:ext cx="85576"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98" name="Shape 764"/>
          <p:cNvSpPr/>
          <p:nvPr userDrawn="1"/>
        </p:nvSpPr>
        <p:spPr>
          <a:xfrm>
            <a:off x="5204692" y="4113023"/>
            <a:ext cx="1098396"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Namur</a:t>
            </a:r>
          </a:p>
        </p:txBody>
      </p:sp>
      <p:sp>
        <p:nvSpPr>
          <p:cNvPr id="99" name="Shape 765"/>
          <p:cNvSpPr/>
          <p:nvPr userDrawn="1"/>
        </p:nvSpPr>
        <p:spPr>
          <a:xfrm>
            <a:off x="6522094" y="4011450"/>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0" name="Shape 766"/>
          <p:cNvSpPr/>
          <p:nvPr userDrawn="1"/>
        </p:nvSpPr>
        <p:spPr>
          <a:xfrm>
            <a:off x="6653963" y="3899846"/>
            <a:ext cx="1098396" cy="2646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Nuremberg</a:t>
            </a:r>
          </a:p>
        </p:txBody>
      </p:sp>
      <p:sp>
        <p:nvSpPr>
          <p:cNvPr id="101" name="Shape 767"/>
          <p:cNvSpPr/>
          <p:nvPr userDrawn="1"/>
        </p:nvSpPr>
        <p:spPr>
          <a:xfrm>
            <a:off x="8697752" y="5289824"/>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2" name="Shape 768"/>
          <p:cNvSpPr/>
          <p:nvPr userDrawn="1"/>
        </p:nvSpPr>
        <p:spPr>
          <a:xfrm>
            <a:off x="8832244" y="5193905"/>
            <a:ext cx="10766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Gurgaon</a:t>
            </a:r>
          </a:p>
        </p:txBody>
      </p:sp>
      <p:sp>
        <p:nvSpPr>
          <p:cNvPr id="103" name="Shape 769"/>
          <p:cNvSpPr/>
          <p:nvPr userDrawn="1"/>
        </p:nvSpPr>
        <p:spPr>
          <a:xfrm>
            <a:off x="8755147" y="5453319"/>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4" name="Shape 770"/>
          <p:cNvSpPr/>
          <p:nvPr userDrawn="1"/>
        </p:nvSpPr>
        <p:spPr>
          <a:xfrm>
            <a:off x="7378016" y="5360031"/>
            <a:ext cx="1334750" cy="4186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Hy</a:t>
            </a:r>
            <a:r>
              <a:rPr lang="nl-NL" sz="1200" dirty="0" err="1">
                <a:solidFill>
                  <a:srgbClr val="000000">
                    <a:alpha val="88000"/>
                  </a:srgbClr>
                </a:solidFill>
                <a:latin typeface="Arial"/>
                <a:ea typeface="BentonSans Book"/>
                <a:cs typeface="Arial"/>
              </a:rPr>
              <a:t>derabad</a:t>
            </a:r>
            <a:endParaRPr sz="1200" dirty="0">
              <a:solidFill>
                <a:srgbClr val="000000">
                  <a:alpha val="88000"/>
                </a:srgbClr>
              </a:solidFill>
              <a:latin typeface="Arial"/>
              <a:ea typeface="BentonSans Book"/>
              <a:cs typeface="Arial"/>
            </a:endParaRPr>
          </a:p>
        </p:txBody>
      </p:sp>
      <p:sp>
        <p:nvSpPr>
          <p:cNvPr id="105" name="Shape 771"/>
          <p:cNvSpPr/>
          <p:nvPr userDrawn="1"/>
        </p:nvSpPr>
        <p:spPr>
          <a:xfrm>
            <a:off x="8817768" y="5668640"/>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6" name="Shape 772"/>
          <p:cNvSpPr/>
          <p:nvPr userDrawn="1"/>
        </p:nvSpPr>
        <p:spPr>
          <a:xfrm>
            <a:off x="8952185" y="5576320"/>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Chennai</a:t>
            </a:r>
          </a:p>
        </p:txBody>
      </p:sp>
      <p:sp>
        <p:nvSpPr>
          <p:cNvPr id="107" name="Shape 773"/>
          <p:cNvSpPr/>
          <p:nvPr userDrawn="1"/>
        </p:nvSpPr>
        <p:spPr>
          <a:xfrm>
            <a:off x="8700490" y="5667981"/>
            <a:ext cx="85577"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08" name="Shape 774"/>
          <p:cNvSpPr/>
          <p:nvPr userDrawn="1"/>
        </p:nvSpPr>
        <p:spPr>
          <a:xfrm>
            <a:off x="7341121" y="5568777"/>
            <a:ext cx="1334750"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r">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Bangalore</a:t>
            </a:r>
          </a:p>
        </p:txBody>
      </p:sp>
      <p:sp>
        <p:nvSpPr>
          <p:cNvPr id="109" name="Shape 775"/>
          <p:cNvSpPr/>
          <p:nvPr userDrawn="1"/>
        </p:nvSpPr>
        <p:spPr>
          <a:xfrm>
            <a:off x="9710488" y="5865752"/>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Singapore</a:t>
            </a:r>
          </a:p>
        </p:txBody>
      </p:sp>
      <p:sp>
        <p:nvSpPr>
          <p:cNvPr id="110" name="Shape 776"/>
          <p:cNvSpPr/>
          <p:nvPr userDrawn="1"/>
        </p:nvSpPr>
        <p:spPr>
          <a:xfrm>
            <a:off x="9595459" y="5969063"/>
            <a:ext cx="85577" cy="85534"/>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1" name="Shape 777"/>
          <p:cNvSpPr/>
          <p:nvPr userDrawn="1"/>
        </p:nvSpPr>
        <p:spPr>
          <a:xfrm>
            <a:off x="9792803" y="5469012"/>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2" name="Shape 778"/>
          <p:cNvSpPr/>
          <p:nvPr userDrawn="1"/>
        </p:nvSpPr>
        <p:spPr>
          <a:xfrm>
            <a:off x="9903538" y="5364856"/>
            <a:ext cx="1723868" cy="4186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Ho Chi Minh</a:t>
            </a:r>
          </a:p>
        </p:txBody>
      </p:sp>
      <p:sp>
        <p:nvSpPr>
          <p:cNvPr id="113" name="Shape 779"/>
          <p:cNvSpPr/>
          <p:nvPr userDrawn="1"/>
        </p:nvSpPr>
        <p:spPr>
          <a:xfrm>
            <a:off x="10174170" y="4952418"/>
            <a:ext cx="88640" cy="88597"/>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4" name="Shape 780"/>
          <p:cNvSpPr/>
          <p:nvPr userDrawn="1"/>
        </p:nvSpPr>
        <p:spPr>
          <a:xfrm>
            <a:off x="10302666" y="4842340"/>
            <a:ext cx="1723868" cy="303266"/>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Shanghai</a:t>
            </a:r>
          </a:p>
        </p:txBody>
      </p:sp>
      <p:sp>
        <p:nvSpPr>
          <p:cNvPr id="115" name="Shape 781"/>
          <p:cNvSpPr/>
          <p:nvPr userDrawn="1"/>
        </p:nvSpPr>
        <p:spPr>
          <a:xfrm>
            <a:off x="939578" y="7645994"/>
            <a:ext cx="229254" cy="229142"/>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367EEB"/>
          </a:solidFill>
          <a:ln w="12700">
            <a:miter lim="400000"/>
          </a:ln>
        </p:spPr>
        <p:txBody>
          <a:bodyPr lIns="0" tIns="0" rIns="0" bIns="0" anchor="ctr"/>
          <a:lstStyle/>
          <a:p>
            <a:pPr lvl="0">
              <a:defRPr sz="2400">
                <a:solidFill>
                  <a:srgbClr val="FFFFFF"/>
                </a:solidFill>
              </a:defRPr>
            </a:pPr>
            <a:endParaRPr sz="2400" dirty="0"/>
          </a:p>
        </p:txBody>
      </p:sp>
      <p:sp>
        <p:nvSpPr>
          <p:cNvPr id="116" name="Shape 782"/>
          <p:cNvSpPr/>
          <p:nvPr userDrawn="1"/>
        </p:nvSpPr>
        <p:spPr>
          <a:xfrm>
            <a:off x="1202302" y="7620073"/>
            <a:ext cx="1402847" cy="260598"/>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Headquarters</a:t>
            </a:r>
          </a:p>
        </p:txBody>
      </p:sp>
      <p:sp>
        <p:nvSpPr>
          <p:cNvPr id="117" name="Shape 783"/>
          <p:cNvSpPr/>
          <p:nvPr userDrawn="1"/>
        </p:nvSpPr>
        <p:spPr>
          <a:xfrm>
            <a:off x="1202302" y="7930154"/>
            <a:ext cx="1835620" cy="28757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Engineering centers</a:t>
            </a:r>
          </a:p>
        </p:txBody>
      </p:sp>
      <p:sp>
        <p:nvSpPr>
          <p:cNvPr id="118" name="Shape 784"/>
          <p:cNvSpPr/>
          <p:nvPr userDrawn="1"/>
        </p:nvSpPr>
        <p:spPr>
          <a:xfrm>
            <a:off x="1083258" y="8038564"/>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2F9DDB"/>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
        <p:nvSpPr>
          <p:cNvPr id="119" name="Shape 785"/>
          <p:cNvSpPr/>
          <p:nvPr userDrawn="1"/>
        </p:nvSpPr>
        <p:spPr>
          <a:xfrm>
            <a:off x="1202302" y="8214871"/>
            <a:ext cx="997278" cy="28757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a:lnSpc>
                <a:spcPct val="140000"/>
              </a:lnSpc>
              <a:defRPr sz="1200">
                <a:solidFill>
                  <a:srgbClr val="000000">
                    <a:alpha val="88000"/>
                  </a:srgbClr>
                </a:solidFill>
                <a:latin typeface="BentonSans"/>
                <a:ea typeface="BentonSans"/>
                <a:cs typeface="BentonSans"/>
                <a:sym typeface="BentonSans"/>
              </a:defRPr>
            </a:lvl1pPr>
          </a:lstStyle>
          <a:p>
            <a:pPr lvl="0">
              <a:defRPr sz="1800">
                <a:solidFill>
                  <a:srgbClr val="000000"/>
                </a:solidFill>
              </a:defRPr>
            </a:pPr>
            <a:r>
              <a:rPr sz="1200" dirty="0">
                <a:solidFill>
                  <a:srgbClr val="000000">
                    <a:alpha val="88000"/>
                  </a:srgbClr>
                </a:solidFill>
                <a:latin typeface="Arial"/>
                <a:ea typeface="BentonSans Book"/>
                <a:cs typeface="Arial"/>
              </a:rPr>
              <a:t>frog studios </a:t>
            </a:r>
          </a:p>
        </p:txBody>
      </p:sp>
      <p:sp>
        <p:nvSpPr>
          <p:cNvPr id="120" name="Shape 786"/>
          <p:cNvSpPr/>
          <p:nvPr userDrawn="1"/>
        </p:nvSpPr>
        <p:spPr>
          <a:xfrm>
            <a:off x="1083258" y="8323277"/>
            <a:ext cx="85576" cy="85535"/>
          </a:xfrm>
          <a:custGeom>
            <a:avLst/>
            <a:gdLst/>
            <a:ahLst/>
            <a:cxnLst>
              <a:cxn ang="0">
                <a:pos x="wd2" y="hd2"/>
              </a:cxn>
              <a:cxn ang="5400000">
                <a:pos x="wd2" y="hd2"/>
              </a:cxn>
              <a:cxn ang="10800000">
                <a:pos x="wd2" y="hd2"/>
              </a:cxn>
              <a:cxn ang="16200000">
                <a:pos x="wd2" y="hd2"/>
              </a:cxn>
            </a:cxnLst>
            <a:rect l="0" t="0" r="r" b="b"/>
            <a:pathLst>
              <a:path w="19679" h="19679" extrusionOk="0">
                <a:moveTo>
                  <a:pt x="2882" y="16796"/>
                </a:moveTo>
                <a:cubicBezTo>
                  <a:pt x="-961" y="12954"/>
                  <a:pt x="-961" y="6724"/>
                  <a:pt x="2882" y="2882"/>
                </a:cubicBezTo>
                <a:cubicBezTo>
                  <a:pt x="6724" y="-961"/>
                  <a:pt x="12954" y="-961"/>
                  <a:pt x="16796" y="2882"/>
                </a:cubicBezTo>
                <a:cubicBezTo>
                  <a:pt x="20639" y="6724"/>
                  <a:pt x="20639" y="12954"/>
                  <a:pt x="16796" y="16796"/>
                </a:cubicBezTo>
                <a:cubicBezTo>
                  <a:pt x="12954" y="20639"/>
                  <a:pt x="6724" y="20639"/>
                  <a:pt x="2882" y="16796"/>
                </a:cubicBezTo>
                <a:close/>
              </a:path>
            </a:pathLst>
          </a:custGeom>
          <a:solidFill>
            <a:srgbClr val="13D950"/>
          </a:solidFill>
          <a:ln w="12700">
            <a:miter lim="400000"/>
          </a:ln>
        </p:spPr>
        <p:txBody>
          <a:bodyPr lIns="0" tIns="0" rIns="0" bIns="0" anchor="ctr"/>
          <a:lstStyle/>
          <a:p>
            <a:pPr lvl="0">
              <a:defRPr sz="2400">
                <a:solidFill>
                  <a:srgbClr val="FFFFFF"/>
                </a:solidFill>
              </a:defRPr>
            </a:pPr>
            <a:endParaRPr sz="2400" dirty="0">
              <a:latin typeface="Arial"/>
              <a:cs typeface="Arial"/>
            </a:endParaRPr>
          </a:p>
        </p:txBody>
      </p:sp>
    </p:spTree>
    <p:extLst>
      <p:ext uri="{BB962C8B-B14F-4D97-AF65-F5344CB8AC3E}">
        <p14:creationId xmlns:p14="http://schemas.microsoft.com/office/powerpoint/2010/main" val="35360608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00 - Our Team 4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9" name="Picture Placeholder 18"/>
          <p:cNvSpPr>
            <a:spLocks noGrp="1"/>
          </p:cNvSpPr>
          <p:nvPr>
            <p:ph type="pic" sz="quarter" idx="10"/>
          </p:nvPr>
        </p:nvSpPr>
        <p:spPr>
          <a:xfrm>
            <a:off x="555079"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Text Placeholder 23"/>
          <p:cNvSpPr>
            <a:spLocks noGrp="1"/>
          </p:cNvSpPr>
          <p:nvPr>
            <p:ph type="body" sz="quarter" idx="14" hasCustomPrompt="1"/>
          </p:nvPr>
        </p:nvSpPr>
        <p:spPr>
          <a:xfrm>
            <a:off x="1998180" y="345050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27" name="Text Placeholder 26"/>
          <p:cNvSpPr>
            <a:spLocks noGrp="1"/>
          </p:cNvSpPr>
          <p:nvPr>
            <p:ph type="body" sz="quarter" idx="15" hasCustomPrompt="1"/>
          </p:nvPr>
        </p:nvSpPr>
        <p:spPr>
          <a:xfrm>
            <a:off x="1998180" y="383246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1" name="Text Placeholder 30"/>
          <p:cNvSpPr>
            <a:spLocks noGrp="1"/>
          </p:cNvSpPr>
          <p:nvPr>
            <p:ph type="body" sz="quarter" idx="16" hasCustomPrompt="1"/>
          </p:nvPr>
        </p:nvSpPr>
        <p:spPr>
          <a:xfrm>
            <a:off x="1998181" y="421752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32" name="Picture Placeholder 18"/>
          <p:cNvSpPr>
            <a:spLocks noGrp="1"/>
          </p:cNvSpPr>
          <p:nvPr>
            <p:ph type="pic" sz="quarter" idx="17"/>
          </p:nvPr>
        </p:nvSpPr>
        <p:spPr>
          <a:xfrm>
            <a:off x="555079"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3" name="Text Placeholder 23"/>
          <p:cNvSpPr>
            <a:spLocks noGrp="1"/>
          </p:cNvSpPr>
          <p:nvPr>
            <p:ph type="body" sz="quarter" idx="18" hasCustomPrompt="1"/>
          </p:nvPr>
        </p:nvSpPr>
        <p:spPr>
          <a:xfrm>
            <a:off x="1998180" y="5925813"/>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4" name="Text Placeholder 26"/>
          <p:cNvSpPr>
            <a:spLocks noGrp="1"/>
          </p:cNvSpPr>
          <p:nvPr>
            <p:ph type="body" sz="quarter" idx="19" hasCustomPrompt="1"/>
          </p:nvPr>
        </p:nvSpPr>
        <p:spPr>
          <a:xfrm>
            <a:off x="1998180" y="6307777"/>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5" name="Text Placeholder 30"/>
          <p:cNvSpPr>
            <a:spLocks noGrp="1"/>
          </p:cNvSpPr>
          <p:nvPr>
            <p:ph type="body" sz="quarter" idx="20" hasCustomPrompt="1"/>
          </p:nvPr>
        </p:nvSpPr>
        <p:spPr>
          <a:xfrm>
            <a:off x="1998181" y="6692833"/>
            <a:ext cx="4211192"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36" name="Picture Placeholder 18"/>
          <p:cNvSpPr>
            <a:spLocks noGrp="1"/>
          </p:cNvSpPr>
          <p:nvPr>
            <p:ph type="pic" sz="quarter" idx="21"/>
          </p:nvPr>
        </p:nvSpPr>
        <p:spPr>
          <a:xfrm>
            <a:off x="6771524" y="324192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7" name="Text Placeholder 23"/>
          <p:cNvSpPr>
            <a:spLocks noGrp="1"/>
          </p:cNvSpPr>
          <p:nvPr>
            <p:ph type="body" sz="quarter" idx="22" hasCustomPrompt="1"/>
          </p:nvPr>
        </p:nvSpPr>
        <p:spPr>
          <a:xfrm>
            <a:off x="8224572" y="345050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38" name="Text Placeholder 26"/>
          <p:cNvSpPr>
            <a:spLocks noGrp="1"/>
          </p:cNvSpPr>
          <p:nvPr>
            <p:ph type="body" sz="quarter" idx="23" hasCustomPrompt="1"/>
          </p:nvPr>
        </p:nvSpPr>
        <p:spPr>
          <a:xfrm>
            <a:off x="8224573" y="383246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39" name="Text Placeholder 30"/>
          <p:cNvSpPr>
            <a:spLocks noGrp="1"/>
          </p:cNvSpPr>
          <p:nvPr>
            <p:ph type="body" sz="quarter" idx="24" hasCustomPrompt="1"/>
          </p:nvPr>
        </p:nvSpPr>
        <p:spPr>
          <a:xfrm>
            <a:off x="8224574" y="421752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40" name="Picture Placeholder 18"/>
          <p:cNvSpPr>
            <a:spLocks noGrp="1"/>
          </p:cNvSpPr>
          <p:nvPr>
            <p:ph type="pic" sz="quarter" idx="25"/>
          </p:nvPr>
        </p:nvSpPr>
        <p:spPr>
          <a:xfrm>
            <a:off x="6771524" y="5717233"/>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1" name="Text Placeholder 23"/>
          <p:cNvSpPr>
            <a:spLocks noGrp="1"/>
          </p:cNvSpPr>
          <p:nvPr>
            <p:ph type="body" sz="quarter" idx="26" hasCustomPrompt="1"/>
          </p:nvPr>
        </p:nvSpPr>
        <p:spPr>
          <a:xfrm>
            <a:off x="8212390" y="5925813"/>
            <a:ext cx="4203746"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42" name="Text Placeholder 26"/>
          <p:cNvSpPr>
            <a:spLocks noGrp="1"/>
          </p:cNvSpPr>
          <p:nvPr>
            <p:ph type="body" sz="quarter" idx="27" hasCustomPrompt="1"/>
          </p:nvPr>
        </p:nvSpPr>
        <p:spPr>
          <a:xfrm>
            <a:off x="8212388" y="6307777"/>
            <a:ext cx="4203748"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43" name="Text Placeholder 30"/>
          <p:cNvSpPr>
            <a:spLocks noGrp="1"/>
          </p:cNvSpPr>
          <p:nvPr>
            <p:ph type="body" sz="quarter" idx="28" hasCustomPrompt="1"/>
          </p:nvPr>
        </p:nvSpPr>
        <p:spPr>
          <a:xfrm>
            <a:off x="8212391" y="6692833"/>
            <a:ext cx="4203745" cy="727754"/>
          </a:xfrm>
          <a:prstGeom prst="rect">
            <a:avLst/>
          </a:prstGeom>
        </p:spPr>
        <p:txBody>
          <a:bodyPr vert="horz" lIns="91111" tIns="45555" rIns="91111" bIns="45555"/>
          <a:lstStyle>
            <a:lvl1pPr marL="0" marR="0" indent="0" algn="l" defTabSz="648019" rtl="0" eaLnBrk="1" fontAlgn="auto" latinLnBrk="0" hangingPunct="1">
              <a:lnSpc>
                <a:spcPct val="130000"/>
              </a:lnSpc>
              <a:spcBef>
                <a:spcPct val="20000"/>
              </a:spcBef>
              <a:spcAft>
                <a:spcPts val="0"/>
              </a:spcAft>
              <a:buClrTx/>
              <a:buSzTx/>
              <a:buFont typeface="Arial"/>
              <a:buNone/>
              <a:tabLst/>
              <a:defRPr sz="16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9" name="TextBox 2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59817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a:xfrm>
            <a:off x="971837" y="1174375"/>
            <a:ext cx="11009520" cy="3879061"/>
          </a:xfrm>
        </p:spPr>
        <p:txBody>
          <a:bodyPr anchor="b">
            <a:normAutofit/>
          </a:bodyPr>
          <a:lstStyle>
            <a:lvl1pPr>
              <a:defRPr sz="5670"/>
            </a:lvl1pPr>
          </a:lstStyle>
          <a:p>
            <a:r>
              <a:rPr lang="en-US"/>
              <a:t>Click to edit Master title style</a:t>
            </a:r>
            <a:endParaRPr lang="en-US" dirty="0"/>
          </a:p>
        </p:txBody>
      </p:sp>
      <p:sp>
        <p:nvSpPr>
          <p:cNvPr id="3" name="Text Placeholder 2"/>
          <p:cNvSpPr>
            <a:spLocks noGrp="1"/>
          </p:cNvSpPr>
          <p:nvPr>
            <p:ph type="body" idx="1"/>
          </p:nvPr>
        </p:nvSpPr>
        <p:spPr>
          <a:xfrm>
            <a:off x="971837" y="5183940"/>
            <a:ext cx="11009520" cy="1939209"/>
          </a:xfrm>
        </p:spPr>
        <p:txBody>
          <a:bodyPr>
            <a:normAutofit/>
          </a:bodyPr>
          <a:lstStyle>
            <a:lvl1pPr marL="0" indent="0" algn="ctr">
              <a:buNone/>
              <a:defRPr sz="2835">
                <a:solidFill>
                  <a:schemeClr val="bg1">
                    <a:lumMod val="50000"/>
                  </a:schemeClr>
                </a:solidFill>
              </a:defRPr>
            </a:lvl1pPr>
            <a:lvl2pPr marL="648035" indent="0">
              <a:buNone/>
              <a:defRPr sz="2835">
                <a:solidFill>
                  <a:schemeClr val="tx1">
                    <a:tint val="75000"/>
                  </a:schemeClr>
                </a:solidFill>
              </a:defRPr>
            </a:lvl2pPr>
            <a:lvl3pPr marL="1296071" indent="0">
              <a:buNone/>
              <a:defRPr sz="2551">
                <a:solidFill>
                  <a:schemeClr val="tx1">
                    <a:tint val="75000"/>
                  </a:schemeClr>
                </a:solidFill>
              </a:defRPr>
            </a:lvl3pPr>
            <a:lvl4pPr marL="1944106" indent="0">
              <a:buNone/>
              <a:defRPr sz="2268">
                <a:solidFill>
                  <a:schemeClr val="tx1">
                    <a:tint val="75000"/>
                  </a:schemeClr>
                </a:solidFill>
              </a:defRPr>
            </a:lvl4pPr>
            <a:lvl5pPr marL="2592141" indent="0">
              <a:buNone/>
              <a:defRPr sz="2268">
                <a:solidFill>
                  <a:schemeClr val="tx1">
                    <a:tint val="75000"/>
                  </a:schemeClr>
                </a:solidFill>
              </a:defRPr>
            </a:lvl5pPr>
            <a:lvl6pPr marL="3240176" indent="0">
              <a:buNone/>
              <a:defRPr sz="2268">
                <a:solidFill>
                  <a:schemeClr val="tx1">
                    <a:tint val="75000"/>
                  </a:schemeClr>
                </a:solidFill>
              </a:defRPr>
            </a:lvl6pPr>
            <a:lvl7pPr marL="3888212" indent="0">
              <a:buNone/>
              <a:defRPr sz="2268">
                <a:solidFill>
                  <a:schemeClr val="tx1">
                    <a:tint val="75000"/>
                  </a:schemeClr>
                </a:solidFill>
              </a:defRPr>
            </a:lvl7pPr>
            <a:lvl8pPr marL="4536247" indent="0">
              <a:buNone/>
              <a:defRPr sz="2268">
                <a:solidFill>
                  <a:schemeClr val="tx1">
                    <a:tint val="75000"/>
                  </a:schemeClr>
                </a:solidFill>
              </a:defRPr>
            </a:lvl8pPr>
            <a:lvl9pPr marL="5184282" indent="0">
              <a:buNone/>
              <a:defRPr sz="226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A45780-E473-4271-985D-5E053BC01829}"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814260388"/>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01 - Our Team 6 - White">
    <p:spTree>
      <p:nvGrpSpPr>
        <p:cNvPr id="1" name=""/>
        <p:cNvGrpSpPr/>
        <p:nvPr/>
      </p:nvGrpSpPr>
      <p:grpSpPr>
        <a:xfrm>
          <a:off x="0" y="0"/>
          <a:ext cx="0" cy="0"/>
          <a:chOff x="0" y="0"/>
          <a:chExt cx="0" cy="0"/>
        </a:xfrm>
      </p:grpSpPr>
      <p:pic>
        <p:nvPicPr>
          <p:cNvPr id="28" name="Picture 27"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23"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24" name="Text Placeholder 19"/>
          <p:cNvSpPr>
            <a:spLocks noGrp="1"/>
          </p:cNvSpPr>
          <p:nvPr>
            <p:ph type="body" sz="quarter" idx="29"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panose="020B0604020202020204" pitchFamily="34" charset="0"/>
                <a:cs typeface="Arial" panose="020B0604020202020204" pitchFamily="34" charset="0"/>
              </a:defRPr>
            </a:lvl1pPr>
          </a:lstStyle>
          <a:p>
            <a:pPr lvl="0"/>
            <a:r>
              <a:rPr lang="en-US" dirty="0"/>
              <a:t>DEPARTMENT </a:t>
            </a:r>
            <a:r>
              <a:rPr lang="en-US" dirty="0" err="1"/>
              <a:t>nAME</a:t>
            </a:r>
            <a:endParaRPr lang="en-US" dirty="0"/>
          </a:p>
        </p:txBody>
      </p:sp>
      <p:sp>
        <p:nvSpPr>
          <p:cNvPr id="26" name="Text Placeholder 10"/>
          <p:cNvSpPr>
            <a:spLocks noGrp="1"/>
          </p:cNvSpPr>
          <p:nvPr>
            <p:ph type="body" sz="quarter" idx="30"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59" name="Picture Placeholder 18"/>
          <p:cNvSpPr>
            <a:spLocks noGrp="1"/>
          </p:cNvSpPr>
          <p:nvPr>
            <p:ph type="pic" sz="quarter" idx="39"/>
          </p:nvPr>
        </p:nvSpPr>
        <p:spPr>
          <a:xfrm>
            <a:off x="539393"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Text Placeholder 23"/>
          <p:cNvSpPr>
            <a:spLocks noGrp="1"/>
          </p:cNvSpPr>
          <p:nvPr>
            <p:ph type="body" sz="quarter" idx="40" hasCustomPrompt="1"/>
          </p:nvPr>
        </p:nvSpPr>
        <p:spPr>
          <a:xfrm>
            <a:off x="1982494" y="2589084"/>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1" name="Text Placeholder 26"/>
          <p:cNvSpPr>
            <a:spLocks noGrp="1"/>
          </p:cNvSpPr>
          <p:nvPr>
            <p:ph type="body" sz="quarter" idx="41" hasCustomPrompt="1"/>
          </p:nvPr>
        </p:nvSpPr>
        <p:spPr>
          <a:xfrm>
            <a:off x="1982494" y="2971049"/>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2" name="Text Placeholder 30"/>
          <p:cNvSpPr>
            <a:spLocks noGrp="1"/>
          </p:cNvSpPr>
          <p:nvPr>
            <p:ph type="body" sz="quarter" idx="42" hasCustomPrompt="1"/>
          </p:nvPr>
        </p:nvSpPr>
        <p:spPr>
          <a:xfrm>
            <a:off x="1982494" y="3356105"/>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63" name="Picture Placeholder 18"/>
          <p:cNvSpPr>
            <a:spLocks noGrp="1"/>
          </p:cNvSpPr>
          <p:nvPr>
            <p:ph type="pic" sz="quarter" idx="43"/>
          </p:nvPr>
        </p:nvSpPr>
        <p:spPr>
          <a:xfrm>
            <a:off x="6755837" y="2380504"/>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4" name="Text Placeholder 23"/>
          <p:cNvSpPr>
            <a:spLocks noGrp="1"/>
          </p:cNvSpPr>
          <p:nvPr>
            <p:ph type="body" sz="quarter" idx="44" hasCustomPrompt="1"/>
          </p:nvPr>
        </p:nvSpPr>
        <p:spPr>
          <a:xfrm>
            <a:off x="8208885" y="2589084"/>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65" name="Text Placeholder 26"/>
          <p:cNvSpPr>
            <a:spLocks noGrp="1"/>
          </p:cNvSpPr>
          <p:nvPr>
            <p:ph type="body" sz="quarter" idx="45" hasCustomPrompt="1"/>
          </p:nvPr>
        </p:nvSpPr>
        <p:spPr>
          <a:xfrm>
            <a:off x="8208886" y="2971049"/>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66" name="Text Placeholder 30"/>
          <p:cNvSpPr>
            <a:spLocks noGrp="1"/>
          </p:cNvSpPr>
          <p:nvPr>
            <p:ph type="body" sz="quarter" idx="46" hasCustomPrompt="1"/>
          </p:nvPr>
        </p:nvSpPr>
        <p:spPr>
          <a:xfrm>
            <a:off x="8208887" y="3356105"/>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03" name="Picture Placeholder 18"/>
          <p:cNvSpPr>
            <a:spLocks noGrp="1"/>
          </p:cNvSpPr>
          <p:nvPr>
            <p:ph type="pic" sz="quarter" idx="47"/>
          </p:nvPr>
        </p:nvSpPr>
        <p:spPr>
          <a:xfrm>
            <a:off x="550687"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Text Placeholder 23"/>
          <p:cNvSpPr>
            <a:spLocks noGrp="1"/>
          </p:cNvSpPr>
          <p:nvPr>
            <p:ph type="body" sz="quarter" idx="48" hasCustomPrompt="1"/>
          </p:nvPr>
        </p:nvSpPr>
        <p:spPr>
          <a:xfrm>
            <a:off x="1993788" y="490504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5" name="Text Placeholder 26"/>
          <p:cNvSpPr>
            <a:spLocks noGrp="1"/>
          </p:cNvSpPr>
          <p:nvPr>
            <p:ph type="body" sz="quarter" idx="49" hasCustomPrompt="1"/>
          </p:nvPr>
        </p:nvSpPr>
        <p:spPr>
          <a:xfrm>
            <a:off x="1993788" y="528701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06" name="Text Placeholder 30"/>
          <p:cNvSpPr>
            <a:spLocks noGrp="1"/>
          </p:cNvSpPr>
          <p:nvPr>
            <p:ph type="body" sz="quarter" idx="50" hasCustomPrompt="1"/>
          </p:nvPr>
        </p:nvSpPr>
        <p:spPr>
          <a:xfrm>
            <a:off x="1993789" y="567206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07" name="Picture Placeholder 18"/>
          <p:cNvSpPr>
            <a:spLocks noGrp="1"/>
          </p:cNvSpPr>
          <p:nvPr>
            <p:ph type="pic" sz="quarter" idx="51"/>
          </p:nvPr>
        </p:nvSpPr>
        <p:spPr>
          <a:xfrm>
            <a:off x="6767131" y="469646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Text Placeholder 23"/>
          <p:cNvSpPr>
            <a:spLocks noGrp="1"/>
          </p:cNvSpPr>
          <p:nvPr>
            <p:ph type="body" sz="quarter" idx="52" hasCustomPrompt="1"/>
          </p:nvPr>
        </p:nvSpPr>
        <p:spPr>
          <a:xfrm>
            <a:off x="8220180" y="490504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09" name="Text Placeholder 26"/>
          <p:cNvSpPr>
            <a:spLocks noGrp="1"/>
          </p:cNvSpPr>
          <p:nvPr>
            <p:ph type="body" sz="quarter" idx="53" hasCustomPrompt="1"/>
          </p:nvPr>
        </p:nvSpPr>
        <p:spPr>
          <a:xfrm>
            <a:off x="8220180" y="528701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10" name="Text Placeholder 30"/>
          <p:cNvSpPr>
            <a:spLocks noGrp="1"/>
          </p:cNvSpPr>
          <p:nvPr>
            <p:ph type="body" sz="quarter" idx="54" hasCustomPrompt="1"/>
          </p:nvPr>
        </p:nvSpPr>
        <p:spPr>
          <a:xfrm>
            <a:off x="8220181" y="567206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
        <p:nvSpPr>
          <p:cNvPr id="119" name="Picture Placeholder 18"/>
          <p:cNvSpPr>
            <a:spLocks noGrp="1"/>
          </p:cNvSpPr>
          <p:nvPr>
            <p:ph type="pic" sz="quarter" idx="55"/>
          </p:nvPr>
        </p:nvSpPr>
        <p:spPr>
          <a:xfrm>
            <a:off x="561982"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0" name="Text Placeholder 23"/>
          <p:cNvSpPr>
            <a:spLocks noGrp="1"/>
          </p:cNvSpPr>
          <p:nvPr>
            <p:ph type="body" sz="quarter" idx="56" hasCustomPrompt="1"/>
          </p:nvPr>
        </p:nvSpPr>
        <p:spPr>
          <a:xfrm>
            <a:off x="2005083" y="7252368"/>
            <a:ext cx="4211193"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1" name="Text Placeholder 26"/>
          <p:cNvSpPr>
            <a:spLocks noGrp="1"/>
          </p:cNvSpPr>
          <p:nvPr>
            <p:ph type="body" sz="quarter" idx="57" hasCustomPrompt="1"/>
          </p:nvPr>
        </p:nvSpPr>
        <p:spPr>
          <a:xfrm>
            <a:off x="2005083" y="7634333"/>
            <a:ext cx="421119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2" name="Text Placeholder 30"/>
          <p:cNvSpPr>
            <a:spLocks noGrp="1"/>
          </p:cNvSpPr>
          <p:nvPr>
            <p:ph type="body" sz="quarter" idx="58" hasCustomPrompt="1"/>
          </p:nvPr>
        </p:nvSpPr>
        <p:spPr>
          <a:xfrm>
            <a:off x="2005083" y="8019389"/>
            <a:ext cx="4211192" cy="727754"/>
          </a:xfrm>
          <a:prstGeom prst="rect">
            <a:avLst/>
          </a:prstGeom>
        </p:spPr>
        <p:txBody>
          <a:bodyPr vert="horz" lIns="91111" tIns="45555" rIns="91111" bIns="45555"/>
          <a:lstStyle>
            <a:lvl1pPr marL="0" indent="0" algn="l">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Georgia"/>
                <a:ea typeface="Georgia"/>
                <a:cs typeface="Georgia"/>
                <a:sym typeface="Georgia"/>
              </a:rPr>
              <a:t>Short description +/- 100 Characters</a:t>
            </a:r>
            <a:endParaRPr lang="en-US" dirty="0"/>
          </a:p>
        </p:txBody>
      </p:sp>
      <p:sp>
        <p:nvSpPr>
          <p:cNvPr id="123" name="Picture Placeholder 18"/>
          <p:cNvSpPr>
            <a:spLocks noGrp="1"/>
          </p:cNvSpPr>
          <p:nvPr>
            <p:ph type="pic" sz="quarter" idx="59"/>
          </p:nvPr>
        </p:nvSpPr>
        <p:spPr>
          <a:xfrm>
            <a:off x="6778426" y="704378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24" name="Text Placeholder 23"/>
          <p:cNvSpPr>
            <a:spLocks noGrp="1"/>
          </p:cNvSpPr>
          <p:nvPr>
            <p:ph type="body" sz="quarter" idx="60" hasCustomPrompt="1"/>
          </p:nvPr>
        </p:nvSpPr>
        <p:spPr>
          <a:xfrm>
            <a:off x="8231474" y="7252368"/>
            <a:ext cx="4191564" cy="381962"/>
          </a:xfrm>
          <a:prstGeom prst="rect">
            <a:avLst/>
          </a:prstGeom>
        </p:spPr>
        <p:txBody>
          <a:bodyPr vert="horz" lIns="91111" tIns="45555" rIns="91111" bIns="45555"/>
          <a:lstStyle>
            <a:lvl1pPr marL="0" indent="0">
              <a:buNone/>
              <a:defRPr lang="en-US" sz="2400" b="1" kern="1200" dirty="0">
                <a:solidFill>
                  <a:srgbClr val="EB8024"/>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r>
              <a:rPr lang="en-US" dirty="0"/>
              <a:t>Name </a:t>
            </a:r>
            <a:r>
              <a:rPr lang="en-US" dirty="0" err="1"/>
              <a:t>LastName</a:t>
            </a:r>
            <a:endParaRPr lang="en-US" dirty="0"/>
          </a:p>
        </p:txBody>
      </p:sp>
      <p:sp>
        <p:nvSpPr>
          <p:cNvPr id="125" name="Text Placeholder 26"/>
          <p:cNvSpPr>
            <a:spLocks noGrp="1"/>
          </p:cNvSpPr>
          <p:nvPr>
            <p:ph type="body" sz="quarter" idx="61" hasCustomPrompt="1"/>
          </p:nvPr>
        </p:nvSpPr>
        <p:spPr>
          <a:xfrm>
            <a:off x="8231475" y="7634333"/>
            <a:ext cx="4191563" cy="385059"/>
          </a:xfrm>
          <a:prstGeom prst="rect">
            <a:avLst/>
          </a:prstGeom>
        </p:spPr>
        <p:txBody>
          <a:bodyPr vert="horz" lIns="91111" tIns="45555" rIns="91111" bIns="45555" anchor="ctr"/>
          <a:lstStyle>
            <a:lvl1pPr marL="0" indent="0">
              <a:buNone/>
              <a:defRPr lang="en-US" sz="1700" b="1" kern="1200" dirty="0">
                <a:solidFill>
                  <a:srgbClr val="2B2B2B">
                    <a:alpha val="80000"/>
                  </a:srgbClr>
                </a:solidFill>
                <a:latin typeface="Georgia"/>
                <a:ea typeface="Georgia"/>
                <a:cs typeface="Georgia"/>
              </a:defRPr>
            </a:lvl1pPr>
          </a:lstStyle>
          <a:p>
            <a:pPr lvl="0"/>
            <a:r>
              <a:rPr lang="en-US" dirty="0"/>
              <a:t>Title</a:t>
            </a:r>
          </a:p>
        </p:txBody>
      </p:sp>
      <p:sp>
        <p:nvSpPr>
          <p:cNvPr id="126" name="Text Placeholder 30"/>
          <p:cNvSpPr>
            <a:spLocks noGrp="1"/>
          </p:cNvSpPr>
          <p:nvPr>
            <p:ph type="body" sz="quarter" idx="62" hasCustomPrompt="1"/>
          </p:nvPr>
        </p:nvSpPr>
        <p:spPr>
          <a:xfrm>
            <a:off x="8231476" y="8019389"/>
            <a:ext cx="4191563" cy="727754"/>
          </a:xfrm>
          <a:prstGeom prst="rect">
            <a:avLst/>
          </a:prstGeom>
        </p:spPr>
        <p:txBody>
          <a:bodyPr vert="horz" lIns="91111" tIns="45555" rIns="91111" bIns="45555"/>
          <a:lstStyle>
            <a:lvl1pPr marL="0" indent="0">
              <a:buNone/>
              <a:defRPr sz="1800" baseline="0"/>
            </a:lvl1pPr>
          </a:lstStyle>
          <a:p>
            <a:pPr>
              <a:lnSpc>
                <a:spcPct val="130000"/>
              </a:lnSpc>
            </a:pPr>
            <a:r>
              <a:rPr kumimoji="0" lang="en-US" sz="1700" b="0" i="0" u="none" strike="noStrike" kern="1200" cap="none" spc="0" normalizeH="0" baseline="0" noProof="0" dirty="0">
                <a:ln>
                  <a:noFill/>
                </a:ln>
                <a:solidFill>
                  <a:srgbClr val="2B2B2B">
                    <a:alpha val="80000"/>
                  </a:srgbClr>
                </a:solidFill>
                <a:effectLst/>
                <a:uLnTx/>
                <a:uFillTx/>
                <a:latin typeface="+mn-lt"/>
                <a:ea typeface="Georgia"/>
                <a:cs typeface="Georgia"/>
                <a:sym typeface="Georgia"/>
              </a:rPr>
              <a:t>Short description +/- 100 Characters</a:t>
            </a:r>
            <a:endParaRPr lang="en-US" dirty="0"/>
          </a:p>
        </p:txBody>
      </p:sp>
    </p:spTree>
    <p:extLst>
      <p:ext uri="{BB962C8B-B14F-4D97-AF65-F5344CB8AC3E}">
        <p14:creationId xmlns:p14="http://schemas.microsoft.com/office/powerpoint/2010/main" val="2779712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 - Our Partners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1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2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2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3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40" name="Shape 795"/>
          <p:cNvSpPr/>
          <p:nvPr userDrawn="1"/>
        </p:nvSpPr>
        <p:spPr>
          <a:xfrm>
            <a:off x="549970"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1700" dirty="0"/>
          </a:p>
        </p:txBody>
      </p:sp>
      <p:sp>
        <p:nvSpPr>
          <p:cNvPr id="50"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1"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2"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3"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4"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5"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6"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7"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8"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59"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0"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1"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62"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pic>
        <p:nvPicPr>
          <p:cNvPr id="35" name="Picture 34"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39" name="TextBox 3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3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41" name="Text Placeholder 10"/>
          <p:cNvSpPr>
            <a:spLocks noGrp="1"/>
          </p:cNvSpPr>
          <p:nvPr>
            <p:ph type="body" sz="quarter" idx="50"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21676736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9 - Our Partners - White">
    <p:spTree>
      <p:nvGrpSpPr>
        <p:cNvPr id="1" name=""/>
        <p:cNvGrpSpPr/>
        <p:nvPr/>
      </p:nvGrpSpPr>
      <p:grpSpPr>
        <a:xfrm>
          <a:off x="0" y="0"/>
          <a:ext cx="0" cy="0"/>
          <a:chOff x="0" y="0"/>
          <a:chExt cx="0" cy="0"/>
        </a:xfrm>
      </p:grpSpPr>
      <p:pic>
        <p:nvPicPr>
          <p:cNvPr id="35" name="Picture 34"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3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4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2" name="Shape 789"/>
          <p:cNvSpPr/>
          <p:nvPr userDrawn="1"/>
        </p:nvSpPr>
        <p:spPr>
          <a:xfrm>
            <a:off x="555258" y="1715148"/>
            <a:ext cx="633141" cy="37575"/>
          </a:xfrm>
          <a:prstGeom prst="rect">
            <a:avLst/>
          </a:prstGeom>
          <a:solidFill>
            <a:srgbClr val="EB8024"/>
          </a:solidFill>
          <a:ln w="12700">
            <a:miter lim="400000"/>
          </a:ln>
        </p:spPr>
        <p:txBody>
          <a:bodyPr lIns="0" tIns="0" rIns="0" bIns="0" anchor="ctr"/>
          <a:lstStyle/>
          <a:p>
            <a:pPr lvl="0">
              <a:defRPr sz="2400">
                <a:solidFill>
                  <a:srgbClr val="FFFFFF"/>
                </a:solidFill>
              </a:defRPr>
            </a:pPr>
            <a:endParaRPr sz="2400" dirty="0"/>
          </a:p>
        </p:txBody>
      </p:sp>
      <p:sp>
        <p:nvSpPr>
          <p:cNvPr id="36" name="TextBox 3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7" name="Picture Placeholder 18"/>
          <p:cNvSpPr>
            <a:spLocks noGrp="1"/>
          </p:cNvSpPr>
          <p:nvPr>
            <p:ph type="pic" sz="quarter" idx="12"/>
          </p:nvPr>
        </p:nvSpPr>
        <p:spPr>
          <a:xfrm>
            <a:off x="549970"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8" name="Picture Placeholder 18"/>
          <p:cNvSpPr>
            <a:spLocks noGrp="1"/>
          </p:cNvSpPr>
          <p:nvPr>
            <p:ph type="pic" sz="quarter" idx="17"/>
          </p:nvPr>
        </p:nvSpPr>
        <p:spPr>
          <a:xfrm>
            <a:off x="4031031"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89" name="Picture Placeholder 18"/>
          <p:cNvSpPr>
            <a:spLocks noGrp="1"/>
          </p:cNvSpPr>
          <p:nvPr>
            <p:ph type="pic" sz="quarter" idx="21"/>
          </p:nvPr>
        </p:nvSpPr>
        <p:spPr>
          <a:xfrm>
            <a:off x="549970"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0" name="Picture Placeholder 18"/>
          <p:cNvSpPr>
            <a:spLocks noGrp="1"/>
          </p:cNvSpPr>
          <p:nvPr>
            <p:ph type="pic" sz="quarter" idx="25"/>
          </p:nvPr>
        </p:nvSpPr>
        <p:spPr>
          <a:xfrm>
            <a:off x="2295764" y="2112976"/>
            <a:ext cx="1422982" cy="1428613"/>
          </a:xfrm>
          <a:prstGeom prst="rect">
            <a:avLst/>
          </a:prstGeom>
          <a:ln>
            <a:noFill/>
          </a:ln>
        </p:spPr>
        <p:txBody>
          <a:bodyPr vert="horz" lIns="91111" tIns="45555" rIns="91111" bIns="45555"/>
          <a:lstStyle>
            <a:lvl1pPr marL="0" indent="0">
              <a:buNone/>
              <a:defRPr sz="1700">
                <a:solidFill>
                  <a:schemeClr val="accent6"/>
                </a:solidFill>
              </a:defRPr>
            </a:lvl1pPr>
          </a:lstStyle>
          <a:p>
            <a:endParaRPr lang="en-US" dirty="0"/>
          </a:p>
        </p:txBody>
      </p:sp>
      <p:sp>
        <p:nvSpPr>
          <p:cNvPr id="91" name="Picture Placeholder 18"/>
          <p:cNvSpPr>
            <a:spLocks noGrp="1"/>
          </p:cNvSpPr>
          <p:nvPr>
            <p:ph type="pic" sz="quarter" idx="26"/>
          </p:nvPr>
        </p:nvSpPr>
        <p:spPr>
          <a:xfrm>
            <a:off x="577156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2" name="Picture Placeholder 18"/>
          <p:cNvSpPr>
            <a:spLocks noGrp="1"/>
          </p:cNvSpPr>
          <p:nvPr>
            <p:ph type="pic" sz="quarter" idx="27"/>
          </p:nvPr>
        </p:nvSpPr>
        <p:spPr>
          <a:xfrm>
            <a:off x="549970"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3" name="Picture Placeholder 18"/>
          <p:cNvSpPr>
            <a:spLocks noGrp="1"/>
          </p:cNvSpPr>
          <p:nvPr>
            <p:ph type="pic" sz="quarter" idx="28"/>
          </p:nvPr>
        </p:nvSpPr>
        <p:spPr>
          <a:xfrm>
            <a:off x="1098867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4" name="Picture Placeholder 18"/>
          <p:cNvSpPr>
            <a:spLocks noGrp="1"/>
          </p:cNvSpPr>
          <p:nvPr>
            <p:ph type="pic" sz="quarter" idx="29"/>
          </p:nvPr>
        </p:nvSpPr>
        <p:spPr>
          <a:xfrm>
            <a:off x="2295764"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5" name="Picture Placeholder 18"/>
          <p:cNvSpPr>
            <a:spLocks noGrp="1"/>
          </p:cNvSpPr>
          <p:nvPr>
            <p:ph type="pic" sz="quarter" idx="30"/>
          </p:nvPr>
        </p:nvSpPr>
        <p:spPr>
          <a:xfrm>
            <a:off x="2295764"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6" name="Picture Placeholder 18"/>
          <p:cNvSpPr>
            <a:spLocks noGrp="1"/>
          </p:cNvSpPr>
          <p:nvPr>
            <p:ph type="pic" sz="quarter" idx="31"/>
          </p:nvPr>
        </p:nvSpPr>
        <p:spPr>
          <a:xfrm>
            <a:off x="9252623"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7" name="Picture Placeholder 18"/>
          <p:cNvSpPr>
            <a:spLocks noGrp="1"/>
          </p:cNvSpPr>
          <p:nvPr>
            <p:ph type="pic" sz="quarter" idx="32"/>
          </p:nvPr>
        </p:nvSpPr>
        <p:spPr>
          <a:xfrm>
            <a:off x="549970"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8" name="Picture Placeholder 18"/>
          <p:cNvSpPr>
            <a:spLocks noGrp="1"/>
          </p:cNvSpPr>
          <p:nvPr>
            <p:ph type="pic" sz="quarter" idx="33"/>
          </p:nvPr>
        </p:nvSpPr>
        <p:spPr>
          <a:xfrm>
            <a:off x="4031031"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99" name="Picture Placeholder 18"/>
          <p:cNvSpPr>
            <a:spLocks noGrp="1"/>
          </p:cNvSpPr>
          <p:nvPr>
            <p:ph type="pic" sz="quarter" idx="34"/>
          </p:nvPr>
        </p:nvSpPr>
        <p:spPr>
          <a:xfrm>
            <a:off x="2295764"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0" name="Picture Placeholder 18"/>
          <p:cNvSpPr>
            <a:spLocks noGrp="1"/>
          </p:cNvSpPr>
          <p:nvPr>
            <p:ph type="pic" sz="quarter" idx="35"/>
          </p:nvPr>
        </p:nvSpPr>
        <p:spPr>
          <a:xfrm>
            <a:off x="4031031"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1" name="Picture Placeholder 18"/>
          <p:cNvSpPr>
            <a:spLocks noGrp="1"/>
          </p:cNvSpPr>
          <p:nvPr>
            <p:ph type="pic" sz="quarter" idx="36"/>
          </p:nvPr>
        </p:nvSpPr>
        <p:spPr>
          <a:xfrm>
            <a:off x="7512092" y="2112976"/>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2" name="Picture Placeholder 18"/>
          <p:cNvSpPr>
            <a:spLocks noGrp="1"/>
          </p:cNvSpPr>
          <p:nvPr>
            <p:ph type="pic" sz="quarter" idx="37"/>
          </p:nvPr>
        </p:nvSpPr>
        <p:spPr>
          <a:xfrm>
            <a:off x="4031031"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3" name="Picture Placeholder 18"/>
          <p:cNvSpPr>
            <a:spLocks noGrp="1"/>
          </p:cNvSpPr>
          <p:nvPr>
            <p:ph type="pic" sz="quarter" idx="38"/>
          </p:nvPr>
        </p:nvSpPr>
        <p:spPr>
          <a:xfrm>
            <a:off x="577156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4" name="Picture Placeholder 18"/>
          <p:cNvSpPr>
            <a:spLocks noGrp="1"/>
          </p:cNvSpPr>
          <p:nvPr>
            <p:ph type="pic" sz="quarter" idx="39"/>
          </p:nvPr>
        </p:nvSpPr>
        <p:spPr>
          <a:xfrm>
            <a:off x="577156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5" name="Picture Placeholder 18"/>
          <p:cNvSpPr>
            <a:spLocks noGrp="1"/>
          </p:cNvSpPr>
          <p:nvPr>
            <p:ph type="pic" sz="quarter" idx="40"/>
          </p:nvPr>
        </p:nvSpPr>
        <p:spPr>
          <a:xfrm>
            <a:off x="577156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6" name="Picture Placeholder 18"/>
          <p:cNvSpPr>
            <a:spLocks noGrp="1"/>
          </p:cNvSpPr>
          <p:nvPr>
            <p:ph type="pic" sz="quarter" idx="41"/>
          </p:nvPr>
        </p:nvSpPr>
        <p:spPr>
          <a:xfrm>
            <a:off x="751209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7" name="Picture Placeholder 18"/>
          <p:cNvSpPr>
            <a:spLocks noGrp="1"/>
          </p:cNvSpPr>
          <p:nvPr>
            <p:ph type="pic" sz="quarter" idx="42"/>
          </p:nvPr>
        </p:nvSpPr>
        <p:spPr>
          <a:xfrm>
            <a:off x="9252623"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8" name="Picture Placeholder 18"/>
          <p:cNvSpPr>
            <a:spLocks noGrp="1"/>
          </p:cNvSpPr>
          <p:nvPr>
            <p:ph type="pic" sz="quarter" idx="43"/>
          </p:nvPr>
        </p:nvSpPr>
        <p:spPr>
          <a:xfrm>
            <a:off x="10988672" y="379532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09" name="Picture Placeholder 18"/>
          <p:cNvSpPr>
            <a:spLocks noGrp="1"/>
          </p:cNvSpPr>
          <p:nvPr>
            <p:ph type="pic" sz="quarter" idx="44"/>
          </p:nvPr>
        </p:nvSpPr>
        <p:spPr>
          <a:xfrm>
            <a:off x="751209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0" name="Picture Placeholder 18"/>
          <p:cNvSpPr>
            <a:spLocks noGrp="1"/>
          </p:cNvSpPr>
          <p:nvPr>
            <p:ph type="pic" sz="quarter" idx="45"/>
          </p:nvPr>
        </p:nvSpPr>
        <p:spPr>
          <a:xfrm>
            <a:off x="9252623"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1" name="Picture Placeholder 18"/>
          <p:cNvSpPr>
            <a:spLocks noGrp="1"/>
          </p:cNvSpPr>
          <p:nvPr>
            <p:ph type="pic" sz="quarter" idx="46"/>
          </p:nvPr>
        </p:nvSpPr>
        <p:spPr>
          <a:xfrm>
            <a:off x="10988672" y="5369149"/>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2" name="Picture Placeholder 18"/>
          <p:cNvSpPr>
            <a:spLocks noGrp="1"/>
          </p:cNvSpPr>
          <p:nvPr>
            <p:ph type="pic" sz="quarter" idx="47"/>
          </p:nvPr>
        </p:nvSpPr>
        <p:spPr>
          <a:xfrm>
            <a:off x="10988672"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3" name="Picture Placeholder 18"/>
          <p:cNvSpPr>
            <a:spLocks noGrp="1"/>
          </p:cNvSpPr>
          <p:nvPr>
            <p:ph type="pic" sz="quarter" idx="48"/>
          </p:nvPr>
        </p:nvSpPr>
        <p:spPr>
          <a:xfrm>
            <a:off x="9252623" y="7047038"/>
            <a:ext cx="1422982" cy="1428613"/>
          </a:xfrm>
          <a:prstGeom prst="rect">
            <a:avLst/>
          </a:prstGeom>
        </p:spPr>
        <p:txBody>
          <a:bodyPr vert="horz" lIns="91111" tIns="45555" rIns="91111" bIns="45555"/>
          <a:lstStyle>
            <a:lvl1pPr marL="0" indent="0">
              <a:buNone/>
              <a:defRPr sz="1700"/>
            </a:lvl1pPr>
          </a:lstStyle>
          <a:p>
            <a:endParaRPr lang="en-US" dirty="0"/>
          </a:p>
        </p:txBody>
      </p:sp>
      <p:sp>
        <p:nvSpPr>
          <p:cNvPr id="114" name="Picture Placeholder 18"/>
          <p:cNvSpPr>
            <a:spLocks noGrp="1"/>
          </p:cNvSpPr>
          <p:nvPr>
            <p:ph type="pic" sz="quarter" idx="49"/>
          </p:nvPr>
        </p:nvSpPr>
        <p:spPr>
          <a:xfrm>
            <a:off x="7512092" y="7047038"/>
            <a:ext cx="1422982" cy="1428613"/>
          </a:xfrm>
          <a:prstGeom prst="rect">
            <a:avLst/>
          </a:prstGeom>
        </p:spPr>
        <p:txBody>
          <a:bodyPr vert="horz" lIns="91111" tIns="45555" rIns="91111" bIns="45555"/>
          <a:lstStyle>
            <a:lvl1pPr marL="0" indent="0">
              <a:buNone/>
              <a:defRPr sz="1700"/>
            </a:lvl1pPr>
          </a:lstStyle>
          <a:p>
            <a:endParaRPr lang="en-US" dirty="0"/>
          </a:p>
        </p:txBody>
      </p:sp>
    </p:spTree>
    <p:extLst>
      <p:ext uri="{BB962C8B-B14F-4D97-AF65-F5344CB8AC3E}">
        <p14:creationId xmlns:p14="http://schemas.microsoft.com/office/powerpoint/2010/main" val="21676736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0 - Three Column Layout - Coloured BG - Orange">
    <p:spTree>
      <p:nvGrpSpPr>
        <p:cNvPr id="1" name=""/>
        <p:cNvGrpSpPr/>
        <p:nvPr/>
      </p:nvGrpSpPr>
      <p:grpSpPr>
        <a:xfrm>
          <a:off x="0" y="0"/>
          <a:ext cx="0" cy="0"/>
          <a:chOff x="0" y="0"/>
          <a:chExt cx="0" cy="0"/>
        </a:xfrm>
      </p:grpSpPr>
      <p:sp>
        <p:nvSpPr>
          <p:cNvPr id="2" name="Shape 90"/>
          <p:cNvSpPr/>
          <p:nvPr userDrawn="1"/>
        </p:nvSpPr>
        <p:spPr>
          <a:xfrm>
            <a:off x="1" y="-13922"/>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Text Placeholder 3"/>
          <p:cNvSpPr>
            <a:spLocks noGrp="1"/>
          </p:cNvSpPr>
          <p:nvPr>
            <p:ph type="body" sz="quarter" idx="31"/>
          </p:nvPr>
        </p:nvSpPr>
        <p:spPr>
          <a:xfrm>
            <a:off x="4574006" y="2668956"/>
            <a:ext cx="3818688"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Text Placeholder 3"/>
          <p:cNvSpPr>
            <a:spLocks noGrp="1"/>
          </p:cNvSpPr>
          <p:nvPr>
            <p:ph type="body" sz="quarter" idx="32"/>
          </p:nvPr>
        </p:nvSpPr>
        <p:spPr>
          <a:xfrm>
            <a:off x="8665642" y="2668956"/>
            <a:ext cx="3817870" cy="6696000"/>
          </a:xfrm>
          <a:prstGeom prst="rect">
            <a:avLst/>
          </a:prstGeom>
        </p:spPr>
        <p:txBody>
          <a:bodyPr vert="horz" rIns="108000"/>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4" name="Text Placeholder 14"/>
          <p:cNvSpPr>
            <a:spLocks noGrp="1"/>
          </p:cNvSpPr>
          <p:nvPr>
            <p:ph type="body" sz="quarter" idx="24"/>
          </p:nvPr>
        </p:nvSpPr>
        <p:spPr>
          <a:xfrm>
            <a:off x="4574415"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108000" bIns="45555" anchor="b">
            <a:normAutofit/>
          </a:bodyPr>
          <a:lstStyle>
            <a:lvl1pPr marL="0" indent="0">
              <a:buNone/>
              <a:defRPr sz="1700" b="1" cap="all" baseline="0">
                <a:solidFill>
                  <a:schemeClr val="bg1"/>
                </a:solidFill>
                <a:latin typeface="+mj-lt"/>
                <a:cs typeface="BentonSans Book"/>
              </a:defRPr>
            </a:lvl1pPr>
          </a:lstStyle>
          <a:p>
            <a:pPr lvl="0"/>
            <a:endParaRPr lang="en-US"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4" name="Picture 13"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extLst>
      <p:ext uri="{BB962C8B-B14F-4D97-AF65-F5344CB8AC3E}">
        <p14:creationId xmlns:p14="http://schemas.microsoft.com/office/powerpoint/2010/main" val="3943493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 - Three Column Layout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rIns="108000"/>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0"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Rectangle 19"/>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39459632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2 - Three Column Layout With Image - White BG - Orange">
    <p:spTree>
      <p:nvGrpSpPr>
        <p:cNvPr id="1" name=""/>
        <p:cNvGrpSpPr/>
        <p:nvPr/>
      </p:nvGrpSpPr>
      <p:grpSpPr>
        <a:xfrm>
          <a:off x="0" y="0"/>
          <a:ext cx="0" cy="0"/>
          <a:chOff x="0" y="0"/>
          <a:chExt cx="0" cy="0"/>
        </a:xfrm>
      </p:grpSpPr>
      <p:sp>
        <p:nvSpPr>
          <p:cNvPr id="3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7" name="Picture 16"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45"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7"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38"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172318354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 - Two Column Layout With Image - White BG - Orange">
    <p:spTree>
      <p:nvGrpSpPr>
        <p:cNvPr id="1" name=""/>
        <p:cNvGrpSpPr/>
        <p:nvPr/>
      </p:nvGrpSpPr>
      <p:grpSpPr>
        <a:xfrm>
          <a:off x="0" y="0"/>
          <a:ext cx="0" cy="0"/>
          <a:chOff x="0" y="0"/>
          <a:chExt cx="0" cy="0"/>
        </a:xfrm>
      </p:grpSpPr>
      <p:pic>
        <p:nvPicPr>
          <p:cNvPr id="17" name="Picture 16"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20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44"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46"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8"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41121113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4 - Four Fields Layout - White BG - Orange">
    <p:spTree>
      <p:nvGrpSpPr>
        <p:cNvPr id="1" name=""/>
        <p:cNvGrpSpPr/>
        <p:nvPr/>
      </p:nvGrpSpPr>
      <p:grpSpPr>
        <a:xfrm>
          <a:off x="0" y="0"/>
          <a:ext cx="0" cy="0"/>
          <a:chOff x="0" y="0"/>
          <a:chExt cx="0" cy="0"/>
        </a:xfrm>
      </p:grpSpPr>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19"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0"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sp>
        <p:nvSpPr>
          <p:cNvPr id="21"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B8024"/>
                </a:solidFill>
                <a:latin typeface="+mj-lt"/>
                <a:cs typeface="BentonSans Book"/>
              </a:defRPr>
            </a:lvl1pPr>
          </a:lstStyle>
          <a:p>
            <a:pPr lvl="0"/>
            <a:endParaRPr lang="en-US" dirty="0"/>
          </a:p>
        </p:txBody>
      </p:sp>
      <p:pic>
        <p:nvPicPr>
          <p:cNvPr id="17" name="Picture 16"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B8024"/>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1"/>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6 - Blank - White BG - Orang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B8024"/>
          </a:solidFill>
          <a:ln w="12700">
            <a:noFill/>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EB8024"/>
                </a:solidFill>
                <a:latin typeface="Arial"/>
                <a:cs typeface="Arial"/>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7" name="Rectangle 6"/>
          <p:cNvSpPr/>
          <p:nvPr userDrawn="1"/>
        </p:nvSpPr>
        <p:spPr>
          <a:xfrm>
            <a:off x="438912" y="9425916"/>
            <a:ext cx="6480175" cy="246221"/>
          </a:xfrm>
          <a:prstGeom prst="rect">
            <a:avLst/>
          </a:prstGeom>
        </p:spPr>
        <p:txBody>
          <a:bodyPr>
            <a:spAutoFit/>
          </a:bodyPr>
          <a:lstStyle/>
          <a:p>
            <a:pPr algn="l"/>
            <a:r>
              <a:rPr lang="en-AU" sz="1000" dirty="0">
                <a:latin typeface="+mj-lt"/>
              </a:rPr>
              <a:t>Copyright © 2017</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8797991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 - Blank - Colored BG - Orange">
    <p:spTree>
      <p:nvGrpSpPr>
        <p:cNvPr id="1" name=""/>
        <p:cNvGrpSpPr/>
        <p:nvPr/>
      </p:nvGrpSpPr>
      <p:grpSpPr>
        <a:xfrm>
          <a:off x="0" y="0"/>
          <a:ext cx="0" cy="0"/>
          <a:chOff x="0" y="0"/>
          <a:chExt cx="0" cy="0"/>
        </a:xfrm>
      </p:grpSpPr>
      <p:sp>
        <p:nvSpPr>
          <p:cNvPr id="2" name="Shape 90"/>
          <p:cNvSpPr/>
          <p:nvPr userDrawn="1"/>
        </p:nvSpPr>
        <p:spPr>
          <a:xfrm>
            <a:off x="1" y="3716"/>
            <a:ext cx="13016879"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8"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9"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30"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151104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14" name="Title 1"/>
          <p:cNvSpPr>
            <a:spLocks noGrp="1"/>
          </p:cNvSpPr>
          <p:nvPr>
            <p:ph type="title"/>
          </p:nvPr>
        </p:nvSpPr>
        <p:spPr>
          <a:xfrm>
            <a:off x="971839" y="876664"/>
            <a:ext cx="11023025" cy="2262359"/>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71836" y="3355027"/>
            <a:ext cx="5430472" cy="4853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564392" y="3355027"/>
            <a:ext cx="5429806" cy="48531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A45780-E473-4271-985D-5E053BC0182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603442191"/>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8 - Casestudy - Colored BG - Orange">
    <p:spTree>
      <p:nvGrpSpPr>
        <p:cNvPr id="1" name=""/>
        <p:cNvGrpSpPr/>
        <p:nvPr/>
      </p:nvGrpSpPr>
      <p:grpSpPr>
        <a:xfrm>
          <a:off x="0" y="0"/>
          <a:ext cx="0" cy="0"/>
          <a:chOff x="0" y="0"/>
          <a:chExt cx="0" cy="0"/>
        </a:xfrm>
      </p:grpSpPr>
      <p:sp>
        <p:nvSpPr>
          <p:cNvPr id="9" name="Shape 90"/>
          <p:cNvSpPr/>
          <p:nvPr userDrawn="1"/>
        </p:nvSpPr>
        <p:spPr>
          <a:xfrm>
            <a:off x="1" y="-13922"/>
            <a:ext cx="7430031" cy="9734185"/>
          </a:xfrm>
          <a:prstGeom prst="rect">
            <a:avLst/>
          </a:prstGeom>
          <a:gradFill>
            <a:gsLst>
              <a:gs pos="0">
                <a:srgbClr val="F4791C">
                  <a:alpha val="90258"/>
                </a:srgbClr>
              </a:gs>
              <a:gs pos="55096">
                <a:srgbClr val="F5674B">
                  <a:alpha val="90258"/>
                </a:srgbClr>
              </a:gs>
            </a:gsLst>
            <a:lin ang="6952947"/>
          </a:gradFill>
          <a:ln w="12700">
            <a:miter lim="400000"/>
          </a:ln>
        </p:spPr>
        <p:txBody>
          <a:bodyPr lIns="0" tIns="0" rIns="0" bIns="0" anchor="ctr">
            <a:normAutofit/>
          </a:bodyP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2" name="TextBox 1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07749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9 - Casestudy - White BG - Orange">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EB8024"/>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B8024"/>
              </a:buClr>
              <a:buFont typeface="Arial"/>
              <a:buChar char="•"/>
              <a:defRPr sz="1700">
                <a:latin typeface="Georgia"/>
                <a:cs typeface="Georgia"/>
              </a:defRPr>
            </a:lvl1pPr>
            <a:lvl2pPr marL="933768" indent="-285750">
              <a:buClr>
                <a:srgbClr val="EB8024"/>
              </a:buClr>
              <a:buFont typeface="Arial"/>
              <a:buChar char="•"/>
              <a:defRPr sz="1700">
                <a:latin typeface="Georgia"/>
                <a:cs typeface="Georgia"/>
              </a:defRPr>
            </a:lvl2pPr>
            <a:lvl3pPr marL="1581787" indent="-285750">
              <a:buClr>
                <a:srgbClr val="EB8024"/>
              </a:buClr>
              <a:buFont typeface="Arial"/>
              <a:buChar char="•"/>
              <a:defRPr sz="1700">
                <a:latin typeface="Georgia"/>
                <a:cs typeface="Georgia"/>
              </a:defRPr>
            </a:lvl3pPr>
            <a:lvl4pPr marL="2229805" indent="-285750">
              <a:buClr>
                <a:srgbClr val="EB8024"/>
              </a:buClr>
              <a:buFont typeface="Arial"/>
              <a:buChar char="•"/>
              <a:defRPr sz="1700">
                <a:latin typeface="Georgia"/>
                <a:cs typeface="Georgia"/>
              </a:defRPr>
            </a:lvl4pPr>
            <a:lvl5pPr marL="2877823" indent="-285750">
              <a:buClr>
                <a:srgbClr val="EB8024"/>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2916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 - Three Column Layout - Colou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normAutofit/>
          </a:bodyPr>
          <a:lstStyle/>
          <a:p>
            <a:pPr lvl="0">
              <a:defRPr sz="2400">
                <a:solidFill>
                  <a:srgbClr val="FFFFFF"/>
                </a:solidFill>
              </a:defRPr>
            </a:pPr>
            <a:endParaRPr sz="2400" dirty="0">
              <a:latin typeface="+mj-lt"/>
            </a:endParaRPr>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23" name="Picture 22"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5"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8"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9"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40890642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1 - Three Column Layout - White BG - Yellow">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4007787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2 - Three Column Layout With Image - White BG - Yellow">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25" name="TextBox 2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2"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7"/>
          </p:nvPr>
        </p:nvSpPr>
        <p:spPr>
          <a:xfrm>
            <a:off x="4572518" y="4773168"/>
            <a:ext cx="3818688"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927"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Rectangle 15"/>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4436413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3 - Two Column Layout With Image - White BG - Yellow">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Rectangle 12"/>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4007787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4 - Four Fields Layout - White BG - Yellow">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i="0" cap="all" baseline="0">
                <a:solidFill>
                  <a:srgbClr val="F1AC00"/>
                </a:solidFill>
                <a:latin typeface="+mj-lt"/>
                <a:cs typeface="BentonSans Book"/>
              </a:defRPr>
            </a:lvl1pPr>
          </a:lstStyle>
          <a:p>
            <a:pPr lvl="0"/>
            <a:r>
              <a:rPr lang="en-US" dirty="0"/>
              <a:t>CATEGORY</a:t>
            </a:r>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0"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34"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Tree>
    <p:extLst>
      <p:ext uri="{BB962C8B-B14F-4D97-AF65-F5344CB8AC3E}">
        <p14:creationId xmlns:p14="http://schemas.microsoft.com/office/powerpoint/2010/main" val="4007787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5 - Text &amp; Bullets - White BG - Yellow">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F1AC00"/>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i="0" baseline="0">
                <a:solidFill>
                  <a:srgbClr val="F1AC00"/>
                </a:solidFill>
                <a:latin typeface="+mj-lt"/>
                <a:cs typeface="BentonSans Book"/>
              </a:defRPr>
            </a:lvl1pPr>
          </a:lstStyle>
          <a:p>
            <a:pPr lvl="0"/>
            <a:r>
              <a:rPr lang="en-US" dirty="0"/>
              <a:t>CATEGORY</a:t>
            </a:r>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3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F1AC00"/>
                </a:solidFill>
                <a:latin typeface="+mj-lt"/>
                <a:cs typeface="BentonSans Book"/>
              </a:defRPr>
            </a:lvl1pPr>
          </a:lstStyle>
          <a:p>
            <a:pPr lvl="0"/>
            <a:endParaRPr lang="en-US" dirty="0"/>
          </a:p>
        </p:txBody>
      </p:sp>
      <p:sp>
        <p:nvSpPr>
          <p:cNvPr id="12" name="Rectangle 11"/>
          <p:cNvSpPr/>
          <p:nvPr userDrawn="1"/>
        </p:nvSpPr>
        <p:spPr>
          <a:xfrm>
            <a:off x="438912" y="9425916"/>
            <a:ext cx="6480175" cy="246221"/>
          </a:xfrm>
          <a:prstGeom prst="rect">
            <a:avLst/>
          </a:prstGeom>
        </p:spPr>
        <p:txBody>
          <a:bodyPr>
            <a:spAutoFit/>
          </a:bodyPr>
          <a:lstStyle/>
          <a:p>
            <a:pPr algn="l"/>
            <a:r>
              <a:rPr lang="en-AU" sz="1000" dirty="0">
                <a:latin typeface="+mj-lt"/>
              </a:rPr>
              <a:t>Copyright © 2017</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32498394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6 - Blank - White BG - Yellow">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F1AC00"/>
          </a:solidFill>
          <a:ln w="12700">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0"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7" name="Rectangle 6"/>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91131520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7 - Blank - Colored BG - Yellow">
    <p:spTree>
      <p:nvGrpSpPr>
        <p:cNvPr id="1" name=""/>
        <p:cNvGrpSpPr/>
        <p:nvPr/>
      </p:nvGrpSpPr>
      <p:grpSpPr>
        <a:xfrm>
          <a:off x="0" y="0"/>
          <a:ext cx="0" cy="0"/>
          <a:chOff x="0" y="0"/>
          <a:chExt cx="0" cy="0"/>
        </a:xfrm>
      </p:grpSpPr>
      <p:sp>
        <p:nvSpPr>
          <p:cNvPr id="27" name="Shape 214"/>
          <p:cNvSpPr/>
          <p:nvPr userDrawn="1"/>
        </p:nvSpPr>
        <p:spPr>
          <a:xfrm>
            <a:off x="1" y="-6985"/>
            <a:ext cx="13014360" cy="9727248"/>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Shape 93"/>
          <p:cNvSpPr/>
          <p:nvPr userDrawn="1"/>
        </p:nvSpPr>
        <p:spPr>
          <a:xfrm>
            <a:off x="552444" y="170389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13"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4"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Slide </a:t>
            </a:r>
            <a:r>
              <a:rPr lang="nl-NL" dirty="0" err="1"/>
              <a:t>Title</a:t>
            </a:r>
            <a:endParaRPr lang="en-GB" dirty="0"/>
          </a:p>
        </p:txBody>
      </p:sp>
      <p:pic>
        <p:nvPicPr>
          <p:cNvPr id="7" name="Picture 6"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Tree>
    <p:extLst>
      <p:ext uri="{BB962C8B-B14F-4D97-AF65-F5344CB8AC3E}">
        <p14:creationId xmlns:p14="http://schemas.microsoft.com/office/powerpoint/2010/main" val="8286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14" name="Title 1"/>
          <p:cNvSpPr>
            <a:spLocks noGrp="1"/>
          </p:cNvSpPr>
          <p:nvPr>
            <p:ph type="title"/>
          </p:nvPr>
        </p:nvSpPr>
        <p:spPr>
          <a:xfrm>
            <a:off x="971839" y="876664"/>
            <a:ext cx="11023025" cy="22623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19168" y="3360589"/>
            <a:ext cx="5183143" cy="963797"/>
          </a:xfrm>
        </p:spPr>
        <p:txBody>
          <a:bodyPr anchor="b">
            <a:noAutofit/>
          </a:bodyPr>
          <a:lstStyle>
            <a:lvl1pPr marL="0" indent="0">
              <a:lnSpc>
                <a:spcPct val="75000"/>
              </a:lnSpc>
              <a:buNone/>
              <a:defRPr sz="3685"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12" name="Content Placeholder 3"/>
          <p:cNvSpPr>
            <a:spLocks noGrp="1"/>
          </p:cNvSpPr>
          <p:nvPr>
            <p:ph sz="quarter" idx="13"/>
          </p:nvPr>
        </p:nvSpPr>
        <p:spPr>
          <a:xfrm>
            <a:off x="971837" y="4324388"/>
            <a:ext cx="5430472" cy="3883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02863" y="3360589"/>
            <a:ext cx="5192002" cy="963797"/>
          </a:xfrm>
        </p:spPr>
        <p:txBody>
          <a:bodyPr anchor="b">
            <a:noAutofit/>
          </a:bodyPr>
          <a:lstStyle>
            <a:lvl1pPr marL="0" indent="0">
              <a:lnSpc>
                <a:spcPct val="75000"/>
              </a:lnSpc>
              <a:buNone/>
              <a:defRPr sz="3685" b="0">
                <a:solidFill>
                  <a:schemeClr val="tx1"/>
                </a:solidFill>
              </a:defRPr>
            </a:lvl1pPr>
            <a:lvl2pPr marL="648035" indent="0">
              <a:buNone/>
              <a:defRPr sz="2835" b="1"/>
            </a:lvl2pPr>
            <a:lvl3pPr marL="1296071" indent="0">
              <a:buNone/>
              <a:defRPr sz="2551" b="1"/>
            </a:lvl3pPr>
            <a:lvl4pPr marL="1944106" indent="0">
              <a:buNone/>
              <a:defRPr sz="2268" b="1"/>
            </a:lvl4pPr>
            <a:lvl5pPr marL="2592141" indent="0">
              <a:buNone/>
              <a:defRPr sz="2268" b="1"/>
            </a:lvl5pPr>
            <a:lvl6pPr marL="3240176" indent="0">
              <a:buNone/>
              <a:defRPr sz="2268" b="1"/>
            </a:lvl6pPr>
            <a:lvl7pPr marL="3888212" indent="0">
              <a:buNone/>
              <a:defRPr sz="2268" b="1"/>
            </a:lvl7pPr>
            <a:lvl8pPr marL="4536247" indent="0">
              <a:buNone/>
              <a:defRPr sz="2268" b="1"/>
            </a:lvl8pPr>
            <a:lvl9pPr marL="5184282" indent="0">
              <a:buNone/>
              <a:defRPr sz="2268" b="1"/>
            </a:lvl9pPr>
          </a:lstStyle>
          <a:p>
            <a:pPr lvl="0"/>
            <a:r>
              <a:rPr lang="en-US"/>
              <a:t>Click to edit Master text styles</a:t>
            </a:r>
          </a:p>
        </p:txBody>
      </p:sp>
      <p:sp>
        <p:nvSpPr>
          <p:cNvPr id="13" name="Content Placeholder 5"/>
          <p:cNvSpPr>
            <a:spLocks noGrp="1"/>
          </p:cNvSpPr>
          <p:nvPr>
            <p:ph sz="quarter" idx="14"/>
          </p:nvPr>
        </p:nvSpPr>
        <p:spPr>
          <a:xfrm>
            <a:off x="6564393" y="4324388"/>
            <a:ext cx="5429807" cy="3883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A45780-E473-4271-985D-5E053BC01829}"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436386340"/>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8 - Casestudy - Colored BG - Yellow">
    <p:spTree>
      <p:nvGrpSpPr>
        <p:cNvPr id="1" name=""/>
        <p:cNvGrpSpPr/>
        <p:nvPr/>
      </p:nvGrpSpPr>
      <p:grpSpPr>
        <a:xfrm>
          <a:off x="0" y="0"/>
          <a:ext cx="0" cy="0"/>
          <a:chOff x="0" y="0"/>
          <a:chExt cx="0" cy="0"/>
        </a:xfrm>
      </p:grpSpPr>
      <p:sp>
        <p:nvSpPr>
          <p:cNvPr id="16" name="Shape 214"/>
          <p:cNvSpPr/>
          <p:nvPr userDrawn="1"/>
        </p:nvSpPr>
        <p:spPr>
          <a:xfrm>
            <a:off x="0" y="0"/>
            <a:ext cx="7445722" cy="9719066"/>
          </a:xfrm>
          <a:prstGeom prst="rect">
            <a:avLst/>
          </a:prstGeom>
          <a:gradFill>
            <a:gsLst>
              <a:gs pos="0">
                <a:srgbClr val="F2AC00">
                  <a:alpha val="85112"/>
                </a:srgbClr>
              </a:gs>
              <a:gs pos="100000">
                <a:srgbClr val="F29712">
                  <a:alpha val="8511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solidFill>
                  <a:schemeClr val="bg1"/>
                </a:solidFill>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a:t>Case </a:t>
            </a:r>
            <a:r>
              <a:rPr lang="nl-NL" dirty="0" err="1"/>
              <a:t>Study</a:t>
            </a:r>
            <a:r>
              <a:rPr lang="nl-NL" dirty="0"/>
              <a:t> </a:t>
            </a:r>
            <a:r>
              <a:rPr lang="nl-NL" dirty="0" err="1"/>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9"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15600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9 - Casestudy - White BG - Yellow">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F1AC00"/>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marR="0" indent="0" algn="l" defTabSz="648019" rtl="0" eaLnBrk="1" fontAlgn="auto" latinLnBrk="0" hangingPunct="1">
              <a:lnSpc>
                <a:spcPct val="100000"/>
              </a:lnSpc>
              <a:spcBef>
                <a:spcPct val="20000"/>
              </a:spcBef>
              <a:spcAft>
                <a:spcPts val="0"/>
              </a:spcAft>
              <a:buClrTx/>
              <a:buSzTx/>
              <a:buFont typeface="Arial"/>
              <a:buNone/>
              <a:tabLst/>
              <a:defRPr sz="3001" baseline="0">
                <a:latin typeface="+mj-lt"/>
              </a:defRPr>
            </a:lvl1pPr>
            <a:lvl2pPr>
              <a:defRPr sz="3001"/>
            </a:lvl2pPr>
            <a:lvl3pPr>
              <a:defRPr sz="3001"/>
            </a:lvl3pPr>
            <a:lvl4pPr>
              <a:defRPr sz="3001"/>
            </a:lvl4pPr>
            <a:lvl5pPr>
              <a:defRPr sz="3001"/>
            </a:lvl5pPr>
          </a:lstStyle>
          <a:p>
            <a:pPr marL="0" marR="0" lvl="0" indent="0" algn="l" defTabSz="648019" rtl="0" eaLnBrk="1" fontAlgn="auto" latinLnBrk="0" hangingPunct="1">
              <a:lnSpc>
                <a:spcPct val="100000"/>
              </a:lnSpc>
              <a:spcBef>
                <a:spcPct val="20000"/>
              </a:spcBef>
              <a:spcAft>
                <a:spcPts val="0"/>
              </a:spcAft>
              <a:buClrTx/>
              <a:buSzTx/>
              <a:buFont typeface="Arial"/>
              <a:buNone/>
              <a:tabLst/>
              <a:defRPr/>
            </a:pPr>
            <a:r>
              <a:rPr lang="nl-NL" dirty="0"/>
              <a:t>Case </a:t>
            </a:r>
            <a:r>
              <a:rPr lang="nl-NL" dirty="0" err="1"/>
              <a:t>Study</a:t>
            </a:r>
            <a:r>
              <a:rPr lang="nl-NL" dirty="0"/>
              <a:t> </a:t>
            </a:r>
            <a:r>
              <a:rPr lang="nl-NL" dirty="0" err="1"/>
              <a:t>Title</a:t>
            </a:r>
            <a:endParaRPr lang="en-GB" dirty="0"/>
          </a:p>
          <a:p>
            <a:pPr lvl="0"/>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F1AC00"/>
              </a:buClr>
              <a:buFont typeface="Arial"/>
              <a:buChar char="•"/>
              <a:defRPr sz="1700">
                <a:latin typeface="Georgia"/>
                <a:cs typeface="Georgia"/>
              </a:defRPr>
            </a:lvl1pPr>
            <a:lvl2pPr marL="933768" indent="-285750">
              <a:buClr>
                <a:srgbClr val="F1AC00"/>
              </a:buClr>
              <a:buFont typeface="Arial"/>
              <a:buChar char="•"/>
              <a:defRPr sz="1700">
                <a:latin typeface="Georgia"/>
                <a:cs typeface="Georgia"/>
              </a:defRPr>
            </a:lvl2pPr>
            <a:lvl3pPr marL="1581787" indent="-285750">
              <a:buClr>
                <a:srgbClr val="F1AC00"/>
              </a:buClr>
              <a:buFont typeface="Arial"/>
              <a:buChar char="•"/>
              <a:defRPr sz="1700">
                <a:latin typeface="Georgia"/>
                <a:cs typeface="Georgia"/>
              </a:defRPr>
            </a:lvl3pPr>
            <a:lvl4pPr marL="2229805" indent="-285750">
              <a:buClr>
                <a:srgbClr val="F1AC00"/>
              </a:buClr>
              <a:buFont typeface="Arial"/>
              <a:buChar char="•"/>
              <a:defRPr sz="1700">
                <a:latin typeface="Georgia"/>
                <a:cs typeface="Georgia"/>
              </a:defRPr>
            </a:lvl4pPr>
            <a:lvl5pPr marL="2877823" indent="-285750">
              <a:buClr>
                <a:srgbClr val="F1AC00"/>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1953620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0 - Three Column Layout - Colou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3" name="Picture 12"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5" name="TextBox 14"/>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9"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Tree>
    <p:extLst>
      <p:ext uri="{BB962C8B-B14F-4D97-AF65-F5344CB8AC3E}">
        <p14:creationId xmlns:p14="http://schemas.microsoft.com/office/powerpoint/2010/main" val="31213402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1 - Three Column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17" name="Rectangle 16"/>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2 - Three Column Layout With Image - White BG - Green">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20"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29"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1"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2"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3"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3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6" name="Rectangle 15"/>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3 - Two Column Layout With Image - White BG - Green">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1"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2"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15"/>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4 - Four Fields Layout - White BG - Green">
    <p:spTree>
      <p:nvGrpSpPr>
        <p:cNvPr id="1" name=""/>
        <p:cNvGrpSpPr/>
        <p:nvPr/>
      </p:nvGrpSpPr>
      <p:grpSpPr>
        <a:xfrm>
          <a:off x="0" y="0"/>
          <a:ext cx="0" cy="0"/>
          <a:chOff x="0" y="0"/>
          <a:chExt cx="0" cy="0"/>
        </a:xfrm>
      </p:grpSpPr>
      <p:pic>
        <p:nvPicPr>
          <p:cNvPr id="18" name="Picture 17"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1"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2"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16"/>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5 - Text &amp; Bullets - White BG - Green">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32C225"/>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EC73C"/>
                </a:solidFill>
                <a:latin typeface="+mj-lt"/>
                <a:cs typeface="BentonSans Book"/>
              </a:defRPr>
            </a:lvl1pPr>
          </a:lstStyle>
          <a:p>
            <a:pPr lvl="0"/>
            <a:endParaRPr lang="en-US" dirty="0"/>
          </a:p>
        </p:txBody>
      </p:sp>
      <p:sp>
        <p:nvSpPr>
          <p:cNvPr id="12" name="Rectangle 11"/>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41399275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6 - Blank - White BG - Green">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EC73C"/>
          </a:solidFill>
          <a:ln w="12700">
            <a:noFill/>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7" name="Rectangle 6"/>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91131520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7 - Blank - Colored BG - Green">
    <p:spTree>
      <p:nvGrpSpPr>
        <p:cNvPr id="1" name=""/>
        <p:cNvGrpSpPr/>
        <p:nvPr/>
      </p:nvGrpSpPr>
      <p:grpSpPr>
        <a:xfrm>
          <a:off x="0" y="0"/>
          <a:ext cx="0" cy="0"/>
          <a:chOff x="0" y="0"/>
          <a:chExt cx="0" cy="0"/>
        </a:xfrm>
      </p:grpSpPr>
      <p:sp>
        <p:nvSpPr>
          <p:cNvPr id="30" name="Shape 276"/>
          <p:cNvSpPr/>
          <p:nvPr userDrawn="1"/>
        </p:nvSpPr>
        <p:spPr>
          <a:xfrm>
            <a:off x="1" y="-6985"/>
            <a:ext cx="13014360"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normAutofit fontScale="25000" lnSpcReduction="20000"/>
          </a:bodyP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8" name="Rectangle 7"/>
          <p:cNvSpPr/>
          <p:nvPr userDrawn="1"/>
        </p:nvSpPr>
        <p:spPr>
          <a:xfrm>
            <a:off x="438912" y="9458000"/>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9939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45780-E473-4271-985D-5E053BC01829}"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1109485428"/>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8 - Casestudy - Colored BG - Green">
    <p:spTree>
      <p:nvGrpSpPr>
        <p:cNvPr id="1" name=""/>
        <p:cNvGrpSpPr/>
        <p:nvPr/>
      </p:nvGrpSpPr>
      <p:grpSpPr>
        <a:xfrm>
          <a:off x="0" y="0"/>
          <a:ext cx="0" cy="0"/>
          <a:chOff x="0" y="0"/>
          <a:chExt cx="0" cy="0"/>
        </a:xfrm>
      </p:grpSpPr>
      <p:sp>
        <p:nvSpPr>
          <p:cNvPr id="8" name="Shape 276"/>
          <p:cNvSpPr/>
          <p:nvPr userDrawn="1"/>
        </p:nvSpPr>
        <p:spPr>
          <a:xfrm>
            <a:off x="1" y="-6985"/>
            <a:ext cx="7445722" cy="9767571"/>
          </a:xfrm>
          <a:prstGeom prst="rect">
            <a:avLst/>
          </a:prstGeom>
          <a:gradFill>
            <a:gsLst>
              <a:gs pos="0">
                <a:srgbClr val="36C930">
                  <a:alpha val="84702"/>
                </a:srgbClr>
              </a:gs>
              <a:gs pos="100000">
                <a:srgbClr val="47A84C">
                  <a:alpha val="8470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10"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1" name="TextBox 10"/>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26758002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9 - Casestudy - White BG - Green">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EC73C"/>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a:t>
            </a:r>
            <a:r>
              <a:rPr lang="nl-NL" dirty="0" err="1"/>
              <a:t>Study</a:t>
            </a:r>
            <a:r>
              <a:rPr lang="nl-NL" dirty="0"/>
              <a:t> </a:t>
            </a:r>
            <a:r>
              <a:rPr lang="nl-NL" dirty="0" err="1"/>
              <a:t>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7" name="TextBox 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EC73C"/>
              </a:buClr>
              <a:buFont typeface="Arial"/>
              <a:buChar char="•"/>
              <a:defRPr sz="1700">
                <a:latin typeface="Georgia"/>
                <a:cs typeface="Georgia"/>
              </a:defRPr>
            </a:lvl1pPr>
            <a:lvl2pPr marL="933768" indent="-285750">
              <a:buClr>
                <a:srgbClr val="3EC73C"/>
              </a:buClr>
              <a:buFont typeface="Arial"/>
              <a:buChar char="•"/>
              <a:defRPr sz="1700">
                <a:latin typeface="Georgia"/>
                <a:cs typeface="Georgia"/>
              </a:defRPr>
            </a:lvl2pPr>
            <a:lvl3pPr marL="1581787" indent="-285750">
              <a:buClr>
                <a:srgbClr val="3EC73C"/>
              </a:buClr>
              <a:buFont typeface="Arial"/>
              <a:buChar char="•"/>
              <a:defRPr sz="1700">
                <a:latin typeface="Georgia"/>
                <a:cs typeface="Georgia"/>
              </a:defRPr>
            </a:lvl3pPr>
            <a:lvl4pPr marL="2229805" indent="-285750">
              <a:buClr>
                <a:srgbClr val="3EC73C"/>
              </a:buClr>
              <a:buFont typeface="Arial"/>
              <a:buChar char="•"/>
              <a:defRPr sz="1700">
                <a:latin typeface="Georgia"/>
                <a:cs typeface="Georgia"/>
              </a:defRPr>
            </a:lvl4pPr>
            <a:lvl5pPr marL="2877823" indent="-285750">
              <a:buClr>
                <a:srgbClr val="3EC73C"/>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1953620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0 - Three Column Layout - Colou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5" name="Picture 14"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4"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0"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1"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2" name="Rectangle 21"/>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0945238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1 - Three Column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2"/>
          </p:nvPr>
        </p:nvSpPr>
        <p:spPr>
          <a:xfrm>
            <a:off x="4574006" y="2668956"/>
            <a:ext cx="3818688"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3"/>
          </p:nvPr>
        </p:nvSpPr>
        <p:spPr>
          <a:xfrm>
            <a:off x="8665642" y="2668956"/>
            <a:ext cx="3817870"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14" name="Rectangle 13"/>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2 - Three Column Layout With Image - White BG - Blue">
    <p:spTree>
      <p:nvGrpSpPr>
        <p:cNvPr id="1" name=""/>
        <p:cNvGrpSpPr/>
        <p:nvPr/>
      </p:nvGrpSpPr>
      <p:grpSpPr>
        <a:xfrm>
          <a:off x="0" y="0"/>
          <a:ext cx="0" cy="0"/>
          <a:chOff x="0" y="0"/>
          <a:chExt cx="0" cy="0"/>
        </a:xfrm>
      </p:grpSpPr>
      <p:pic>
        <p:nvPicPr>
          <p:cNvPr id="23" name="Picture 22"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22" name="TextBox 21"/>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7"/>
          </p:nvPr>
        </p:nvSpPr>
        <p:spPr>
          <a:xfrm>
            <a:off x="4573180" y="4773168"/>
            <a:ext cx="3818688"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0"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3" name="Text Placeholder 14"/>
          <p:cNvSpPr>
            <a:spLocks noGrp="1"/>
          </p:cNvSpPr>
          <p:nvPr>
            <p:ph type="body" sz="quarter" idx="24"/>
          </p:nvPr>
        </p:nvSpPr>
        <p:spPr>
          <a:xfrm>
            <a:off x="4573589"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34"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18" name="Rectangle 17"/>
          <p:cNvSpPr/>
          <p:nvPr userDrawn="1"/>
        </p:nvSpPr>
        <p:spPr>
          <a:xfrm>
            <a:off x="438912" y="9458000"/>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3 - Two Column Layout With Image - White BG - Blue">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22"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3"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4 - Four Fields Layout - White BG - Blue">
    <p:spTree>
      <p:nvGrpSpPr>
        <p:cNvPr id="1" name=""/>
        <p:cNvGrpSpPr/>
        <p:nvPr/>
      </p:nvGrpSpPr>
      <p:grpSpPr>
        <a:xfrm>
          <a:off x="0" y="0"/>
          <a:ext cx="0" cy="0"/>
          <a:chOff x="0" y="0"/>
          <a:chExt cx="0" cy="0"/>
        </a:xfrm>
      </p:grpSpPr>
      <p:pic>
        <p:nvPicPr>
          <p:cNvPr id="19" name="Picture 18"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6" name="TextBox 15"/>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8"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0"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2"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3"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25"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Rectangle 20"/>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45 - Text &amp; Bullets - White BG - Blue">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2F9DDB"/>
          </a:solidFill>
          <a:ln w="12700">
            <a:miter lim="400000"/>
          </a:ln>
        </p:spPr>
        <p:txBody>
          <a:bodyPr lIns="0" tIns="0" rIns="0" bIns="0" anchor="ctr"/>
          <a:lstStyle/>
          <a:p>
            <a:pPr lvl="0">
              <a:defRPr sz="2400">
                <a:solidFill>
                  <a:srgbClr val="F2AC00"/>
                </a:solidFill>
              </a:defRPr>
            </a:pPr>
            <a:endParaRPr sz="2400" dirty="0"/>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7" name="Text Placeholder 10"/>
          <p:cNvSpPr>
            <a:spLocks noGrp="1"/>
          </p:cNvSpPr>
          <p:nvPr>
            <p:ph type="body" sz="quarter" idx="31"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3FB2E8"/>
                </a:solidFill>
                <a:latin typeface="+mj-lt"/>
                <a:cs typeface="BentonSans Book"/>
              </a:defRPr>
            </a:lvl1pPr>
          </a:lstStyle>
          <a:p>
            <a:pPr lvl="0"/>
            <a:endParaRPr lang="en-US" dirty="0"/>
          </a:p>
        </p:txBody>
      </p:sp>
      <p:sp>
        <p:nvSpPr>
          <p:cNvPr id="11" name="Rectangle 10"/>
          <p:cNvSpPr/>
          <p:nvPr userDrawn="1"/>
        </p:nvSpPr>
        <p:spPr>
          <a:xfrm>
            <a:off x="438912" y="9441958"/>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475625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6 - Blank - White BG - Blue">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3FB2E8"/>
          </a:solidFill>
          <a:ln w="12700">
            <a:miter lim="400000"/>
          </a:ln>
        </p:spPr>
        <p:txBody>
          <a:bodyPr lIns="0" tIns="0" rIns="0" bIns="0" anchor="ctr"/>
          <a:lstStyle/>
          <a:p>
            <a:pPr lvl="0">
              <a:defRPr sz="2400">
                <a:solidFill>
                  <a:srgbClr val="FFFFFF"/>
                </a:solidFill>
              </a:defRPr>
            </a:pPr>
            <a:endParaRPr sz="2400" dirty="0"/>
          </a:p>
        </p:txBody>
      </p:sp>
      <p:sp>
        <p:nvSpPr>
          <p:cNvPr id="20"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7" name="Rectangle 6"/>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9113152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7 - Blank - Colored BG - Blue">
    <p:spTree>
      <p:nvGrpSpPr>
        <p:cNvPr id="1" name=""/>
        <p:cNvGrpSpPr/>
        <p:nvPr/>
      </p:nvGrpSpPr>
      <p:grpSpPr>
        <a:xfrm>
          <a:off x="0" y="0"/>
          <a:ext cx="0" cy="0"/>
          <a:chOff x="0" y="0"/>
          <a:chExt cx="0" cy="0"/>
        </a:xfrm>
      </p:grpSpPr>
      <p:sp>
        <p:nvSpPr>
          <p:cNvPr id="30" name="Shape 299"/>
          <p:cNvSpPr/>
          <p:nvPr userDrawn="1"/>
        </p:nvSpPr>
        <p:spPr>
          <a:xfrm>
            <a:off x="1" y="2"/>
            <a:ext cx="13014360"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7"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8"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9"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36" name="Picture 35"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Rectangle 8"/>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209899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Date Placeholder 1"/>
          <p:cNvSpPr>
            <a:spLocks noGrp="1"/>
          </p:cNvSpPr>
          <p:nvPr>
            <p:ph type="dt" sz="half" idx="10"/>
          </p:nvPr>
        </p:nvSpPr>
        <p:spPr/>
        <p:txBody>
          <a:bodyPr/>
          <a:lstStyle/>
          <a:p>
            <a:fld id="{68A45780-E473-4271-985D-5E053BC01829}"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2703946914"/>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8 - Casestudy - Colored BG - Blue">
    <p:spTree>
      <p:nvGrpSpPr>
        <p:cNvPr id="1" name=""/>
        <p:cNvGrpSpPr/>
        <p:nvPr/>
      </p:nvGrpSpPr>
      <p:grpSpPr>
        <a:xfrm>
          <a:off x="0" y="0"/>
          <a:ext cx="0" cy="0"/>
          <a:chOff x="0" y="0"/>
          <a:chExt cx="0" cy="0"/>
        </a:xfrm>
      </p:grpSpPr>
      <p:sp>
        <p:nvSpPr>
          <p:cNvPr id="8" name="Shape 299"/>
          <p:cNvSpPr/>
          <p:nvPr userDrawn="1"/>
        </p:nvSpPr>
        <p:spPr>
          <a:xfrm>
            <a:off x="1" y="2"/>
            <a:ext cx="7445722" cy="9760585"/>
          </a:xfrm>
          <a:prstGeom prst="rect">
            <a:avLst/>
          </a:prstGeom>
          <a:gradFill>
            <a:gsLst>
              <a:gs pos="0">
                <a:srgbClr val="2F9DDB">
                  <a:alpha val="84858"/>
                </a:srgbClr>
              </a:gs>
              <a:gs pos="100000">
                <a:srgbClr val="009DDB">
                  <a:alpha val="84858"/>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33353259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9 - Casestudy - White BG - Blue">
    <p:spTree>
      <p:nvGrpSpPr>
        <p:cNvPr id="1" name=""/>
        <p:cNvGrpSpPr/>
        <p:nvPr/>
      </p:nvGrpSpPr>
      <p:grpSpPr>
        <a:xfrm>
          <a:off x="0" y="0"/>
          <a:ext cx="0" cy="0"/>
          <a:chOff x="0" y="0"/>
          <a:chExt cx="0" cy="0"/>
        </a:xfrm>
      </p:grpSpPr>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7"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9" name="Text Placeholder 10"/>
          <p:cNvSpPr>
            <a:spLocks noGrp="1"/>
          </p:cNvSpPr>
          <p:nvPr>
            <p:ph type="body" sz="quarter" idx="30" hasCustomPrompt="1"/>
          </p:nvPr>
        </p:nvSpPr>
        <p:spPr>
          <a:xfrm>
            <a:off x="439127" y="918451"/>
            <a:ext cx="6525676" cy="1014334"/>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11" name="Text Placeholder 19"/>
          <p:cNvSpPr>
            <a:spLocks noGrp="1"/>
          </p:cNvSpPr>
          <p:nvPr>
            <p:ph type="body" sz="quarter" idx="20" hasCustomPrompt="1"/>
          </p:nvPr>
        </p:nvSpPr>
        <p:spPr>
          <a:xfrm>
            <a:off x="439127" y="283465"/>
            <a:ext cx="6525676" cy="566383"/>
          </a:xfrm>
          <a:prstGeom prst="rect">
            <a:avLst/>
          </a:prstGeom>
        </p:spPr>
        <p:txBody>
          <a:bodyPr vert="horz" lIns="91111" tIns="45555" rIns="91111" bIns="45555" anchor="b">
            <a:normAutofit/>
          </a:bodyPr>
          <a:lstStyle>
            <a:lvl1pPr marL="0" indent="0">
              <a:buNone/>
              <a:defRPr sz="1500" b="1" cap="all" baseline="0">
                <a:solidFill>
                  <a:srgbClr val="3FB2E8"/>
                </a:solidFill>
                <a:latin typeface="+mj-lt"/>
                <a:cs typeface="BentonSans Book"/>
              </a:defRPr>
            </a:lvl1pPr>
          </a:lstStyle>
          <a:p>
            <a:pPr lvl="0"/>
            <a:r>
              <a:rPr lang="en-US" dirty="0"/>
              <a:t>CATEGORY</a:t>
            </a:r>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8"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3FB2E8"/>
              </a:buClr>
              <a:buFont typeface="Arial"/>
              <a:buChar char="•"/>
              <a:defRPr sz="1700">
                <a:latin typeface="Georgia"/>
                <a:cs typeface="Georgia"/>
              </a:defRPr>
            </a:lvl1pPr>
            <a:lvl2pPr marL="933768" indent="-285750">
              <a:buClr>
                <a:srgbClr val="3FB2E8"/>
              </a:buClr>
              <a:buFont typeface="Arial"/>
              <a:buChar char="•"/>
              <a:defRPr sz="1700">
                <a:latin typeface="Georgia"/>
                <a:cs typeface="Georgia"/>
              </a:defRPr>
            </a:lvl2pPr>
            <a:lvl3pPr marL="1581787" indent="-285750">
              <a:buClr>
                <a:srgbClr val="3FB2E8"/>
              </a:buClr>
              <a:buFont typeface="Arial"/>
              <a:buChar char="•"/>
              <a:defRPr sz="1700">
                <a:latin typeface="Georgia"/>
                <a:cs typeface="Georgia"/>
              </a:defRPr>
            </a:lvl3pPr>
            <a:lvl4pPr marL="2229805" indent="-285750">
              <a:buClr>
                <a:srgbClr val="3FB2E8"/>
              </a:buClr>
              <a:buFont typeface="Arial"/>
              <a:buChar char="•"/>
              <a:defRPr sz="1700">
                <a:latin typeface="Georgia"/>
                <a:cs typeface="Georgia"/>
              </a:defRPr>
            </a:lvl4pPr>
            <a:lvl5pPr marL="2877823" indent="-285750">
              <a:buClr>
                <a:srgbClr val="3FB2E8"/>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1953620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50 - Three Column Layout - Coloured BG - Red">
    <p:spTree>
      <p:nvGrpSpPr>
        <p:cNvPr id="1" name=""/>
        <p:cNvGrpSpPr/>
        <p:nvPr/>
      </p:nvGrpSpPr>
      <p:grpSpPr>
        <a:xfrm>
          <a:off x="0" y="0"/>
          <a:ext cx="0" cy="0"/>
          <a:chOff x="0" y="0"/>
          <a:chExt cx="0" cy="0"/>
        </a:xfrm>
      </p:grpSpPr>
      <p:sp>
        <p:nvSpPr>
          <p:cNvPr id="45" name="Shape 322"/>
          <p:cNvSpPr/>
          <p:nvPr userDrawn="1"/>
        </p:nvSpPr>
        <p:spPr>
          <a:xfrm>
            <a:off x="-1" y="-6985"/>
            <a:ext cx="13074403"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19" name="Picture 18"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8" name="TextBox 1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17"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Font typeface="Arial"/>
              <a:buChar char="•"/>
              <a:defRPr sz="1700">
                <a:solidFill>
                  <a:srgbClr val="FFFFFF"/>
                </a:solidFill>
                <a:latin typeface="Georgia"/>
                <a:cs typeface="Georgia"/>
              </a:defRPr>
            </a:lvl1pPr>
            <a:lvl2pPr marL="933768" indent="-285750">
              <a:buFont typeface="Arial"/>
              <a:buChar char="•"/>
              <a:defRPr sz="1700">
                <a:solidFill>
                  <a:srgbClr val="FFFFFF"/>
                </a:solidFill>
                <a:latin typeface="Georgia"/>
                <a:cs typeface="Georgia"/>
              </a:defRPr>
            </a:lvl2pPr>
            <a:lvl3pPr marL="1581787" indent="-285750">
              <a:buFont typeface="Arial"/>
              <a:buChar char="•"/>
              <a:defRPr sz="1700">
                <a:solidFill>
                  <a:srgbClr val="FFFFFF"/>
                </a:solidFill>
                <a:latin typeface="Georgia"/>
                <a:cs typeface="Georgia"/>
              </a:defRPr>
            </a:lvl3pPr>
            <a:lvl4pPr marL="2229805" indent="-285750">
              <a:buFont typeface="Arial"/>
              <a:buChar char="•"/>
              <a:defRPr sz="1700">
                <a:solidFill>
                  <a:srgbClr val="FFFFFF"/>
                </a:solidFill>
                <a:latin typeface="Georgia"/>
                <a:cs typeface="Georgia"/>
              </a:defRPr>
            </a:lvl4pPr>
            <a:lvl5pPr marL="2877823" indent="-285750">
              <a:buFont typeface="Arial"/>
              <a:buChar char="•"/>
              <a:defRPr sz="1700">
                <a:solidFill>
                  <a:srgbClr val="FFFFFF"/>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6"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FFFFFF"/>
                </a:solidFill>
                <a:latin typeface="+mj-lt"/>
                <a:cs typeface="BentonSans Book"/>
              </a:defRPr>
            </a:lvl1pPr>
          </a:lstStyle>
          <a:p>
            <a:pPr lvl="0"/>
            <a:endParaRPr lang="en-US" dirty="0"/>
          </a:p>
        </p:txBody>
      </p:sp>
      <p:sp>
        <p:nvSpPr>
          <p:cNvPr id="14" name="Rectangle 13"/>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8632800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51 - Three Column Layout - White BG - Red">
    <p:spTree>
      <p:nvGrpSpPr>
        <p:cNvPr id="1" name=""/>
        <p:cNvGrpSpPr/>
        <p:nvPr/>
      </p:nvGrpSpPr>
      <p:grpSpPr>
        <a:xfrm>
          <a:off x="0" y="0"/>
          <a:ext cx="0" cy="0"/>
          <a:chOff x="0" y="0"/>
          <a:chExt cx="0" cy="0"/>
        </a:xfrm>
      </p:grpSpPr>
      <p:pic>
        <p:nvPicPr>
          <p:cNvPr id="21" name="Picture 20"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9" name="Text Placeholder 3"/>
          <p:cNvSpPr>
            <a:spLocks noGrp="1"/>
          </p:cNvSpPr>
          <p:nvPr>
            <p:ph type="body" sz="quarter" idx="30"/>
          </p:nvPr>
        </p:nvSpPr>
        <p:spPr>
          <a:xfrm>
            <a:off x="439127"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3"/>
          <p:cNvSpPr>
            <a:spLocks noGrp="1"/>
          </p:cNvSpPr>
          <p:nvPr>
            <p:ph type="body" sz="quarter" idx="31"/>
          </p:nvPr>
        </p:nvSpPr>
        <p:spPr>
          <a:xfrm>
            <a:off x="4574006" y="2668956"/>
            <a:ext cx="3818688"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3"/>
          <p:cNvSpPr>
            <a:spLocks noGrp="1"/>
          </p:cNvSpPr>
          <p:nvPr>
            <p:ph type="body" sz="quarter" idx="32"/>
          </p:nvPr>
        </p:nvSpPr>
        <p:spPr>
          <a:xfrm>
            <a:off x="8665642" y="2668956"/>
            <a:ext cx="3817870" cy="669600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24"/>
          </p:nvPr>
        </p:nvSpPr>
        <p:spPr>
          <a:xfrm>
            <a:off x="4574415"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7"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16" name="Rectangle 15"/>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52 - Three Column Layout With Image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7" name="TextBox 16"/>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Text Placeholder 3"/>
          <p:cNvSpPr>
            <a:spLocks noGrp="1"/>
          </p:cNvSpPr>
          <p:nvPr>
            <p:ph type="body" sz="quarter" idx="36"/>
          </p:nvPr>
        </p:nvSpPr>
        <p:spPr>
          <a:xfrm>
            <a:off x="439127"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3"/>
          <p:cNvSpPr>
            <a:spLocks noGrp="1"/>
          </p:cNvSpPr>
          <p:nvPr>
            <p:ph type="body" sz="quarter" idx="37"/>
          </p:nvPr>
        </p:nvSpPr>
        <p:spPr>
          <a:xfrm>
            <a:off x="4572682" y="4773168"/>
            <a:ext cx="3818688"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8"/>
          </p:nvPr>
        </p:nvSpPr>
        <p:spPr>
          <a:xfrm>
            <a:off x="8665642" y="4773168"/>
            <a:ext cx="3817870" cy="4591788"/>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Picture Placeholder 44"/>
          <p:cNvSpPr>
            <a:spLocks noGrp="1"/>
          </p:cNvSpPr>
          <p:nvPr>
            <p:ph type="pic" sz="quarter" idx="33"/>
          </p:nvPr>
        </p:nvSpPr>
        <p:spPr>
          <a:xfrm>
            <a:off x="439127" y="2619060"/>
            <a:ext cx="3817870" cy="2088000"/>
          </a:xfrm>
          <a:prstGeom prst="rect">
            <a:avLst/>
          </a:prstGeom>
        </p:spPr>
        <p:txBody>
          <a:bodyPr>
            <a:normAutofit/>
          </a:bodyPr>
          <a:lstStyle>
            <a:lvl1pPr>
              <a:buNone/>
              <a:defRPr sz="2000"/>
            </a:lvl1pPr>
          </a:lstStyle>
          <a:p>
            <a:endParaRPr lang="en-GB" dirty="0"/>
          </a:p>
        </p:txBody>
      </p:sp>
      <p:sp>
        <p:nvSpPr>
          <p:cNvPr id="31" name="Picture Placeholder 44"/>
          <p:cNvSpPr>
            <a:spLocks noGrp="1"/>
          </p:cNvSpPr>
          <p:nvPr>
            <p:ph type="pic" sz="quarter" idx="34"/>
          </p:nvPr>
        </p:nvSpPr>
        <p:spPr>
          <a:xfrm>
            <a:off x="4573091" y="2619060"/>
            <a:ext cx="3817870" cy="2088000"/>
          </a:xfrm>
          <a:prstGeom prst="rect">
            <a:avLst/>
          </a:prstGeom>
        </p:spPr>
        <p:txBody>
          <a:bodyPr>
            <a:normAutofit/>
          </a:bodyPr>
          <a:lstStyle>
            <a:lvl1pPr>
              <a:buNone/>
              <a:defRPr sz="2000"/>
            </a:lvl1pPr>
          </a:lstStyle>
          <a:p>
            <a:endParaRPr lang="en-GB" dirty="0"/>
          </a:p>
        </p:txBody>
      </p:sp>
      <p:sp>
        <p:nvSpPr>
          <p:cNvPr id="32" name="Picture Placeholder 44"/>
          <p:cNvSpPr>
            <a:spLocks noGrp="1"/>
          </p:cNvSpPr>
          <p:nvPr>
            <p:ph type="pic" sz="quarter" idx="35"/>
          </p:nvPr>
        </p:nvSpPr>
        <p:spPr>
          <a:xfrm>
            <a:off x="8665463" y="2619060"/>
            <a:ext cx="3817870" cy="2088000"/>
          </a:xfrm>
          <a:prstGeom prst="rect">
            <a:avLst/>
          </a:prstGeom>
        </p:spPr>
        <p:txBody>
          <a:bodyPr>
            <a:normAutofit/>
          </a:bodyPr>
          <a:lstStyle>
            <a:lvl1pPr>
              <a:buNone/>
              <a:defRPr sz="2000"/>
            </a:lvl1pPr>
          </a:lstStyle>
          <a:p>
            <a:endParaRPr lang="en-GB" dirty="0"/>
          </a:p>
        </p:txBody>
      </p:sp>
      <p:sp>
        <p:nvSpPr>
          <p:cNvPr id="33" name="Text Placeholder 14"/>
          <p:cNvSpPr>
            <a:spLocks noGrp="1"/>
          </p:cNvSpPr>
          <p:nvPr>
            <p:ph type="body" sz="quarter" idx="18"/>
          </p:nvPr>
        </p:nvSpPr>
        <p:spPr>
          <a:xfrm>
            <a:off x="439127"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4" name="Text Placeholder 14"/>
          <p:cNvSpPr>
            <a:spLocks noGrp="1"/>
          </p:cNvSpPr>
          <p:nvPr>
            <p:ph type="body" sz="quarter" idx="24"/>
          </p:nvPr>
        </p:nvSpPr>
        <p:spPr>
          <a:xfrm>
            <a:off x="4572354"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35" name="Text Placeholder 14"/>
          <p:cNvSpPr>
            <a:spLocks noGrp="1"/>
          </p:cNvSpPr>
          <p:nvPr>
            <p:ph type="body" sz="quarter" idx="26"/>
          </p:nvPr>
        </p:nvSpPr>
        <p:spPr>
          <a:xfrm>
            <a:off x="8665642" y="1765239"/>
            <a:ext cx="3817870"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18" name="Rectangle 17"/>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33218213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3 - Two Column Layout With Image - White BG - Red">
    <p:spTree>
      <p:nvGrpSpPr>
        <p:cNvPr id="1" name=""/>
        <p:cNvGrpSpPr/>
        <p:nvPr/>
      </p:nvGrpSpPr>
      <p:grpSpPr>
        <a:xfrm>
          <a:off x="0" y="0"/>
          <a:ext cx="0" cy="0"/>
          <a:chOff x="0" y="0"/>
          <a:chExt cx="0" cy="0"/>
        </a:xfrm>
      </p:grpSpPr>
      <p:pic>
        <p:nvPicPr>
          <p:cNvPr id="20" name="Picture 1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6" name="Picture Placeholder 44"/>
          <p:cNvSpPr>
            <a:spLocks noGrp="1"/>
          </p:cNvSpPr>
          <p:nvPr>
            <p:ph type="pic" sz="quarter" idx="33"/>
          </p:nvPr>
        </p:nvSpPr>
        <p:spPr>
          <a:xfrm>
            <a:off x="439127" y="2616419"/>
            <a:ext cx="5834857" cy="2088172"/>
          </a:xfrm>
          <a:prstGeom prst="rect">
            <a:avLst/>
          </a:prstGeom>
        </p:spPr>
        <p:txBody>
          <a:bodyPr>
            <a:normAutofit/>
          </a:bodyPr>
          <a:lstStyle>
            <a:lvl1pPr>
              <a:buNone/>
              <a:defRPr sz="2000"/>
            </a:lvl1pPr>
          </a:lstStyle>
          <a:p>
            <a:endParaRPr lang="en-GB" dirty="0"/>
          </a:p>
        </p:txBody>
      </p:sp>
      <p:sp>
        <p:nvSpPr>
          <p:cNvPr id="19" name="Picture Placeholder 44"/>
          <p:cNvSpPr>
            <a:spLocks noGrp="1"/>
          </p:cNvSpPr>
          <p:nvPr>
            <p:ph type="pic" sz="quarter" idx="35"/>
          </p:nvPr>
        </p:nvSpPr>
        <p:spPr>
          <a:xfrm>
            <a:off x="6650945" y="2616420"/>
            <a:ext cx="5834857" cy="2088172"/>
          </a:xfrm>
          <a:prstGeom prst="rect">
            <a:avLst/>
          </a:prstGeom>
        </p:spPr>
        <p:txBody>
          <a:bodyPr>
            <a:normAutofit/>
          </a:bodyPr>
          <a:lstStyle>
            <a:lvl1pPr>
              <a:buNone/>
              <a:defRPr sz="2000"/>
            </a:lvl1pPr>
          </a:lstStyle>
          <a:p>
            <a:endParaRPr lang="en-GB" dirty="0"/>
          </a:p>
        </p:txBody>
      </p:sp>
      <p:sp>
        <p:nvSpPr>
          <p:cNvPr id="21"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2"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3"/>
          <p:cNvSpPr>
            <a:spLocks noGrp="1"/>
          </p:cNvSpPr>
          <p:nvPr>
            <p:ph type="body" sz="quarter" idx="30"/>
          </p:nvPr>
        </p:nvSpPr>
        <p:spPr>
          <a:xfrm>
            <a:off x="439127"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3"/>
          <p:cNvSpPr>
            <a:spLocks noGrp="1"/>
          </p:cNvSpPr>
          <p:nvPr>
            <p:ph type="body" sz="quarter" idx="32"/>
          </p:nvPr>
        </p:nvSpPr>
        <p:spPr>
          <a:xfrm>
            <a:off x="6650945" y="4738892"/>
            <a:ext cx="5834857" cy="4626064"/>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16"/>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72318354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54 - Four Fields Layout - White BG - Red">
    <p:spTree>
      <p:nvGrpSpPr>
        <p:cNvPr id="1" name=""/>
        <p:cNvGrpSpPr/>
        <p:nvPr/>
      </p:nvGrpSpPr>
      <p:grpSpPr>
        <a:xfrm>
          <a:off x="0" y="0"/>
          <a:ext cx="0" cy="0"/>
          <a:chOff x="0" y="0"/>
          <a:chExt cx="0" cy="0"/>
        </a:xfrm>
      </p:grpSpPr>
      <p:pic>
        <p:nvPicPr>
          <p:cNvPr id="22" name="Picture 21"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14" name="TextBox 1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1" name="Text Placeholder 14"/>
          <p:cNvSpPr>
            <a:spLocks noGrp="1"/>
          </p:cNvSpPr>
          <p:nvPr>
            <p:ph type="body" sz="quarter" idx="41"/>
          </p:nvPr>
        </p:nvSpPr>
        <p:spPr>
          <a:xfrm>
            <a:off x="6650945"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3" name="Text Placeholder 14"/>
          <p:cNvSpPr>
            <a:spLocks noGrp="1"/>
          </p:cNvSpPr>
          <p:nvPr>
            <p:ph type="body" sz="quarter" idx="42"/>
          </p:nvPr>
        </p:nvSpPr>
        <p:spPr>
          <a:xfrm>
            <a:off x="439127"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5" name="Text Placeholder 14"/>
          <p:cNvSpPr>
            <a:spLocks noGrp="1"/>
          </p:cNvSpPr>
          <p:nvPr>
            <p:ph type="body" sz="quarter" idx="43"/>
          </p:nvPr>
        </p:nvSpPr>
        <p:spPr>
          <a:xfrm>
            <a:off x="6650945" y="5759334"/>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26" name="Text Placeholder 3"/>
          <p:cNvSpPr>
            <a:spLocks noGrp="1"/>
          </p:cNvSpPr>
          <p:nvPr>
            <p:ph type="body" sz="quarter" idx="30"/>
          </p:nvPr>
        </p:nvSpPr>
        <p:spPr>
          <a:xfrm>
            <a:off x="439127"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3"/>
          <p:cNvSpPr>
            <a:spLocks noGrp="1"/>
          </p:cNvSpPr>
          <p:nvPr>
            <p:ph type="body" sz="quarter" idx="32"/>
          </p:nvPr>
        </p:nvSpPr>
        <p:spPr>
          <a:xfrm>
            <a:off x="6650945" y="2668956"/>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
          <p:cNvSpPr>
            <a:spLocks noGrp="1"/>
          </p:cNvSpPr>
          <p:nvPr>
            <p:ph type="body" sz="quarter" idx="44"/>
          </p:nvPr>
        </p:nvSpPr>
        <p:spPr>
          <a:xfrm>
            <a:off x="439127"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3"/>
          <p:cNvSpPr>
            <a:spLocks noGrp="1"/>
          </p:cNvSpPr>
          <p:nvPr>
            <p:ph type="body" sz="quarter" idx="45"/>
          </p:nvPr>
        </p:nvSpPr>
        <p:spPr>
          <a:xfrm>
            <a:off x="6650945" y="6664943"/>
            <a:ext cx="5834857" cy="2680730"/>
          </a:xfrm>
          <a:prstGeom prst="rect">
            <a:avLst/>
          </a:prstGeom>
        </p:spPr>
        <p:txBody>
          <a:bodyPr vert="horz"/>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15"/>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303433066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55 - Text &amp; Bullets - White BG - Red">
    <p:spTree>
      <p:nvGrpSpPr>
        <p:cNvPr id="1" name=""/>
        <p:cNvGrpSpPr/>
        <p:nvPr/>
      </p:nvGrpSpPr>
      <p:grpSpPr>
        <a:xfrm>
          <a:off x="0" y="0"/>
          <a:ext cx="0" cy="0"/>
          <a:chOff x="0" y="0"/>
          <a:chExt cx="0" cy="0"/>
        </a:xfrm>
      </p:grpSpPr>
      <p:pic>
        <p:nvPicPr>
          <p:cNvPr id="10" name="Picture 9"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5" name="Shape 93"/>
          <p:cNvSpPr/>
          <p:nvPr userDrawn="1"/>
        </p:nvSpPr>
        <p:spPr>
          <a:xfrm>
            <a:off x="552444" y="1715148"/>
            <a:ext cx="633141" cy="37971"/>
          </a:xfrm>
          <a:prstGeom prst="rect">
            <a:avLst/>
          </a:prstGeom>
          <a:solidFill>
            <a:srgbClr val="ED5041"/>
          </a:solidFill>
          <a:ln w="12700">
            <a:miter lim="400000"/>
          </a:ln>
        </p:spPr>
        <p:txBody>
          <a:bodyPr lIns="0" tIns="0" rIns="0" bIns="0" anchor="ctr">
            <a:normAutofit fontScale="25000" lnSpcReduction="20000"/>
          </a:bodyPr>
          <a:lstStyle/>
          <a:p>
            <a:pPr lvl="0">
              <a:defRPr sz="2400">
                <a:solidFill>
                  <a:srgbClr val="F2AC00"/>
                </a:solidFill>
              </a:defRPr>
            </a:pPr>
            <a:endParaRPr sz="2400" dirty="0">
              <a:solidFill>
                <a:srgbClr val="EF6317"/>
              </a:solidFill>
            </a:endParaRPr>
          </a:p>
        </p:txBody>
      </p:sp>
      <p:sp>
        <p:nvSpPr>
          <p:cNvPr id="15"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3" name="Text Placeholder 10"/>
          <p:cNvSpPr>
            <a:spLocks noGrp="1"/>
          </p:cNvSpPr>
          <p:nvPr>
            <p:ph type="body" sz="quarter" idx="29" hasCustomPrompt="1"/>
          </p:nvPr>
        </p:nvSpPr>
        <p:spPr>
          <a:xfrm>
            <a:off x="439127" y="914401"/>
            <a:ext cx="10176137" cy="773325"/>
          </a:xfrm>
          <a:prstGeom prst="rect">
            <a:avLst/>
          </a:prstGeom>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11" name="Text Placeholder 3"/>
          <p:cNvSpPr>
            <a:spLocks noGrp="1"/>
          </p:cNvSpPr>
          <p:nvPr>
            <p:ph type="body" sz="quarter" idx="30"/>
          </p:nvPr>
        </p:nvSpPr>
        <p:spPr>
          <a:xfrm>
            <a:off x="439127" y="2668956"/>
            <a:ext cx="12044384" cy="6696000"/>
          </a:xfrm>
          <a:prstGeom prst="rect">
            <a:avLst/>
          </a:prstGeom>
        </p:spPr>
        <p:txBody>
          <a:bodyPr vert="horz"/>
          <a:lstStyle>
            <a:lvl1pPr marL="285750" indent="-285750">
              <a:buFont typeface="Arial"/>
              <a:buChar char="•"/>
              <a:defRPr sz="1700">
                <a:latin typeface="Georgia"/>
                <a:cs typeface="Georgia"/>
              </a:defRPr>
            </a:lvl1pPr>
            <a:lvl2pPr marL="933768" indent="-285750">
              <a:buFont typeface="Arial"/>
              <a:buChar char="•"/>
              <a:defRPr sz="1700">
                <a:latin typeface="Georgia"/>
                <a:cs typeface="Georgia"/>
              </a:defRPr>
            </a:lvl2pPr>
            <a:lvl3pPr marL="1581787" indent="-285750">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Text Placeholder 14"/>
          <p:cNvSpPr>
            <a:spLocks noGrp="1"/>
          </p:cNvSpPr>
          <p:nvPr>
            <p:ph type="body" sz="quarter" idx="40"/>
          </p:nvPr>
        </p:nvSpPr>
        <p:spPr>
          <a:xfrm>
            <a:off x="439127" y="1765239"/>
            <a:ext cx="5834857" cy="810427"/>
          </a:xfrm>
          <a:prstGeom prst="rect">
            <a:avLst/>
          </a:prstGeom>
        </p:spPr>
        <p:txBody>
          <a:bodyPr vert="horz" lIns="91111" tIns="45555" rIns="91111" bIns="45555" anchor="b">
            <a:normAutofit/>
          </a:bodyPr>
          <a:lstStyle>
            <a:lvl1pPr marL="0" indent="0">
              <a:buNone/>
              <a:defRPr sz="1700" b="1" cap="all" baseline="0">
                <a:solidFill>
                  <a:srgbClr val="ED5041"/>
                </a:solidFill>
                <a:latin typeface="+mj-lt"/>
                <a:cs typeface="BentonSans Book"/>
              </a:defRPr>
            </a:lvl1pPr>
          </a:lstStyle>
          <a:p>
            <a:pPr lvl="0"/>
            <a:endParaRPr lang="en-US" dirty="0"/>
          </a:p>
        </p:txBody>
      </p:sp>
      <p:sp>
        <p:nvSpPr>
          <p:cNvPr id="12" name="Rectangle 11"/>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368281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6 - Blank - White BG - Red">
    <p:spTree>
      <p:nvGrpSpPr>
        <p:cNvPr id="1" name=""/>
        <p:cNvGrpSpPr/>
        <p:nvPr/>
      </p:nvGrpSpPr>
      <p:grpSpPr>
        <a:xfrm>
          <a:off x="0" y="0"/>
          <a:ext cx="0" cy="0"/>
          <a:chOff x="0" y="0"/>
          <a:chExt cx="0" cy="0"/>
        </a:xfrm>
      </p:grpSpPr>
      <p:pic>
        <p:nvPicPr>
          <p:cNvPr id="9" name="Picture 8" descr="Arcnt_Logo_CMYK_legal.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5349" cy="648000"/>
          </a:xfrm>
          <a:prstGeom prst="rect">
            <a:avLst/>
          </a:prstGeom>
        </p:spPr>
      </p:pic>
      <p:sp>
        <p:nvSpPr>
          <p:cNvPr id="6" name="Shape 120"/>
          <p:cNvSpPr/>
          <p:nvPr userDrawn="1"/>
        </p:nvSpPr>
        <p:spPr>
          <a:xfrm>
            <a:off x="555258" y="1715148"/>
            <a:ext cx="633141" cy="37575"/>
          </a:xfrm>
          <a:prstGeom prst="rect">
            <a:avLst/>
          </a:prstGeom>
          <a:solidFill>
            <a:srgbClr val="ED5041"/>
          </a:solidFill>
          <a:ln w="12700">
            <a:noFill/>
            <a:miter lim="400000"/>
          </a:ln>
        </p:spPr>
        <p:txBody>
          <a:bodyPr lIns="0" tIns="0" rIns="0" bIns="0" anchor="ctr"/>
          <a:lstStyle/>
          <a:p>
            <a:pPr lvl="0">
              <a:defRPr sz="2400">
                <a:solidFill>
                  <a:srgbClr val="FFFFFF"/>
                </a:solidFill>
              </a:defRPr>
            </a:pPr>
            <a:endParaRPr sz="2400" dirty="0"/>
          </a:p>
        </p:txBody>
      </p:sp>
      <p:sp>
        <p:nvSpPr>
          <p:cNvPr id="11" name="Text Placeholder 10"/>
          <p:cNvSpPr>
            <a:spLocks noGrp="1"/>
          </p:cNvSpPr>
          <p:nvPr>
            <p:ph type="body" sz="quarter" idx="24" hasCustomPrompt="1"/>
          </p:nvPr>
        </p:nvSpPr>
        <p:spPr>
          <a:xfrm>
            <a:off x="439127" y="914401"/>
            <a:ext cx="10176137" cy="773325"/>
          </a:xfrm>
          <a:prstGeom prst="rect">
            <a:avLst/>
          </a:prstGeom>
        </p:spPr>
        <p:txBody>
          <a:bodyPr lIns="91111" tIns="45555" rIns="91111" bIns="45555"/>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31"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7" name="Rectangle 6"/>
          <p:cNvSpPr/>
          <p:nvPr userDrawn="1"/>
        </p:nvSpPr>
        <p:spPr>
          <a:xfrm>
            <a:off x="438912" y="9409874"/>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91131520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57 - Blank - Colored BG - Red">
    <p:spTree>
      <p:nvGrpSpPr>
        <p:cNvPr id="1" name=""/>
        <p:cNvGrpSpPr/>
        <p:nvPr/>
      </p:nvGrpSpPr>
      <p:grpSpPr>
        <a:xfrm>
          <a:off x="0" y="0"/>
          <a:ext cx="0" cy="0"/>
          <a:chOff x="0" y="0"/>
          <a:chExt cx="0" cy="0"/>
        </a:xfrm>
      </p:grpSpPr>
      <p:sp>
        <p:nvSpPr>
          <p:cNvPr id="45" name="Shape 322"/>
          <p:cNvSpPr/>
          <p:nvPr userDrawn="1"/>
        </p:nvSpPr>
        <p:spPr>
          <a:xfrm>
            <a:off x="0" y="-6985"/>
            <a:ext cx="12966700" cy="9767570"/>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23" name="Shape 93"/>
          <p:cNvSpPr/>
          <p:nvPr userDrawn="1"/>
        </p:nvSpPr>
        <p:spPr>
          <a:xfrm>
            <a:off x="552444" y="1715148"/>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4" name="Text Placeholder 19"/>
          <p:cNvSpPr>
            <a:spLocks noGrp="1"/>
          </p:cNvSpPr>
          <p:nvPr>
            <p:ph type="body" sz="quarter" idx="20" hasCustomPrompt="1"/>
          </p:nvPr>
        </p:nvSpPr>
        <p:spPr>
          <a:xfrm>
            <a:off x="439127" y="283465"/>
            <a:ext cx="10176137" cy="566383"/>
          </a:xfrm>
          <a:prstGeom prst="rect">
            <a:avLst/>
          </a:prstGeom>
        </p:spPr>
        <p:txBody>
          <a:bodyPr vert="horz" lIns="91111" tIns="45555" rIns="91111" bIns="45555" anchor="b"/>
          <a:lstStyle>
            <a:lvl1pPr marL="0" indent="0">
              <a:buNone/>
              <a:defRPr sz="1500" b="1" cap="all" baseline="0">
                <a:solidFill>
                  <a:schemeClr val="bg1"/>
                </a:solidFill>
                <a:latin typeface="Arial" panose="020B0604020202020204" pitchFamily="34" charset="0"/>
                <a:cs typeface="Arial" panose="020B0604020202020204" pitchFamily="34" charset="0"/>
              </a:defRPr>
            </a:lvl1pPr>
          </a:lstStyle>
          <a:p>
            <a:pPr lvl="0"/>
            <a:r>
              <a:rPr lang="en-US" dirty="0"/>
              <a:t>CATEGORY</a:t>
            </a:r>
          </a:p>
        </p:txBody>
      </p:sp>
      <p:sp>
        <p:nvSpPr>
          <p:cNvPr id="25" name="Text Placeholder 10"/>
          <p:cNvSpPr>
            <a:spLocks noGrp="1"/>
          </p:cNvSpPr>
          <p:nvPr>
            <p:ph type="body" sz="quarter" idx="29" hasCustomPrompt="1"/>
          </p:nvPr>
        </p:nvSpPr>
        <p:spPr>
          <a:xfrm>
            <a:off x="439127" y="911447"/>
            <a:ext cx="10176137" cy="773325"/>
          </a:xfrm>
          <a:prstGeom prst="rect">
            <a:avLst/>
          </a:prstGeom>
        </p:spPr>
        <p:txBody>
          <a:bodyPr lIns="91111" tIns="45555" rIns="91111" bIns="45555"/>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err="1"/>
              <a:t>Slide</a:t>
            </a:r>
            <a:r>
              <a:rPr lang="nl-NL" dirty="0"/>
              <a:t> </a:t>
            </a:r>
            <a:r>
              <a:rPr lang="nl-NL" dirty="0" err="1"/>
              <a:t>Title</a:t>
            </a:r>
            <a:endParaRPr lang="en-GB" dirty="0"/>
          </a:p>
        </p:txBody>
      </p:sp>
      <p:pic>
        <p:nvPicPr>
          <p:cNvPr id="7" name="Picture 6" descr="Arcnt_Logo_White_legal.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9" name="TextBox 8"/>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sp>
        <p:nvSpPr>
          <p:cNvPr id="8" name="Rectangle 7"/>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10290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a:xfrm>
            <a:off x="971838" y="864023"/>
            <a:ext cx="4185768" cy="2867679"/>
          </a:xfrm>
        </p:spPr>
        <p:txBody>
          <a:bodyPr anchor="b"/>
          <a:lstStyle>
            <a:lvl1pPr algn="ctr">
              <a:defRPr sz="4536"/>
            </a:lvl1pPr>
          </a:lstStyle>
          <a:p>
            <a:r>
              <a:rPr lang="en-US"/>
              <a:t>Click to edit Master title style</a:t>
            </a:r>
            <a:endParaRPr lang="en-US" dirty="0"/>
          </a:p>
        </p:txBody>
      </p:sp>
      <p:sp>
        <p:nvSpPr>
          <p:cNvPr id="10" name="Content Placeholder 2"/>
          <p:cNvSpPr>
            <a:spLocks noGrp="1"/>
          </p:cNvSpPr>
          <p:nvPr>
            <p:ph sz="quarter" idx="13"/>
          </p:nvPr>
        </p:nvSpPr>
        <p:spPr>
          <a:xfrm>
            <a:off x="5400731" y="864026"/>
            <a:ext cx="6594131" cy="7344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1838" y="3731702"/>
            <a:ext cx="4185770" cy="4476520"/>
          </a:xfrm>
        </p:spPr>
        <p:txBody>
          <a:bodyPr/>
          <a:lstStyle>
            <a:lvl1pPr marL="0" indent="0" algn="ctr">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en-US"/>
              <a:t>Click to edit Master text styles</a:t>
            </a:r>
          </a:p>
        </p:txBody>
      </p:sp>
      <p:sp>
        <p:nvSpPr>
          <p:cNvPr id="5" name="Date Placeholder 4"/>
          <p:cNvSpPr>
            <a:spLocks noGrp="1"/>
          </p:cNvSpPr>
          <p:nvPr>
            <p:ph type="dt" sz="half" idx="10"/>
          </p:nvPr>
        </p:nvSpPr>
        <p:spPr/>
        <p:txBody>
          <a:bodyPr/>
          <a:lstStyle/>
          <a:p>
            <a:fld id="{68A45780-E473-4271-985D-5E053BC0182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3829986310"/>
      </p:ext>
    </p:extLst>
  </p:cSld>
  <p:clrMapOvr>
    <a:masterClrMapping/>
  </p:clrMapOvr>
  <p:hf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58 - Casestudy - Colored BG - Red">
    <p:spTree>
      <p:nvGrpSpPr>
        <p:cNvPr id="1" name=""/>
        <p:cNvGrpSpPr/>
        <p:nvPr/>
      </p:nvGrpSpPr>
      <p:grpSpPr>
        <a:xfrm>
          <a:off x="0" y="0"/>
          <a:ext cx="0" cy="0"/>
          <a:chOff x="0" y="0"/>
          <a:chExt cx="0" cy="0"/>
        </a:xfrm>
      </p:grpSpPr>
      <p:sp>
        <p:nvSpPr>
          <p:cNvPr id="16" name="Shape 322"/>
          <p:cNvSpPr/>
          <p:nvPr userDrawn="1"/>
        </p:nvSpPr>
        <p:spPr>
          <a:xfrm>
            <a:off x="0" y="2"/>
            <a:ext cx="7445722" cy="9720263"/>
          </a:xfrm>
          <a:prstGeom prst="rect">
            <a:avLst/>
          </a:prstGeom>
          <a:gradFill>
            <a:gsLst>
              <a:gs pos="44283">
                <a:srgbClr val="ED5042">
                  <a:alpha val="84762"/>
                </a:srgbClr>
              </a:gs>
              <a:gs pos="100000">
                <a:srgbClr val="ED3E4F">
                  <a:alpha val="84762"/>
                </a:srgbClr>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chemeClr val="bg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solidFill>
                  <a:schemeClr val="bg1"/>
                </a:solidFill>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sp>
        <p:nvSpPr>
          <p:cNvPr id="8" name="Rectangle 7"/>
          <p:cNvSpPr/>
          <p:nvPr userDrawn="1"/>
        </p:nvSpPr>
        <p:spPr>
          <a:xfrm>
            <a:off x="1" y="2"/>
            <a:ext cx="7445722" cy="9719067"/>
          </a:xfrm>
          <a:prstGeom prst="rect">
            <a:avLst/>
          </a:prstGeom>
          <a:ln w="12700">
            <a:miter lim="400000"/>
          </a:ln>
          <a:extLst>
            <a:ext uri="{C572A759-6A51-4108-AA02-DFA0A04FC94B}">
              <ma14:wrappingTextBoxFlag xmlns:ma14="http://schemas.microsoft.com/office/mac/drawingml/2011/main" xmlns="" val="1"/>
            </a:ext>
          </a:extLst>
        </p:spPr>
        <p:txBody>
          <a:bodyPr lIns="0" tIns="0" rIns="0" bIns="0" rtlCol="0" anchor="b">
            <a:normAutofit/>
          </a:bodyPr>
          <a:lstStyle/>
          <a:p>
            <a:pPr algn="ctr"/>
            <a:endParaRPr lang="en-GB" sz="1500" b="1" cap="all" dirty="0">
              <a:solidFill>
                <a:srgbClr val="FFFFFF"/>
              </a:solidFill>
            </a:endParaRPr>
          </a:p>
        </p:txBody>
      </p:sp>
      <p:sp>
        <p:nvSpPr>
          <p:cNvPr id="12"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10" name="TextBox 9"/>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Font typeface="Arial"/>
              <a:buChar char="•"/>
              <a:defRPr sz="1700">
                <a:solidFill>
                  <a:schemeClr val="bg1"/>
                </a:solidFill>
                <a:latin typeface="Georgia"/>
                <a:cs typeface="Georgia"/>
              </a:defRPr>
            </a:lvl1pPr>
            <a:lvl2pPr marL="933768" indent="-285750">
              <a:buFont typeface="Arial"/>
              <a:buChar char="•"/>
              <a:defRPr sz="1700">
                <a:solidFill>
                  <a:schemeClr val="bg1"/>
                </a:solidFill>
                <a:latin typeface="Georgia"/>
                <a:cs typeface="Georgia"/>
              </a:defRPr>
            </a:lvl2pPr>
            <a:lvl3pPr marL="1581787" indent="-285750">
              <a:buFont typeface="Arial"/>
              <a:buChar char="•"/>
              <a:defRPr sz="1700">
                <a:solidFill>
                  <a:schemeClr val="bg1"/>
                </a:solidFill>
                <a:latin typeface="Georgia"/>
                <a:cs typeface="Georgia"/>
              </a:defRPr>
            </a:lvl3pPr>
            <a:lvl4pPr marL="2229805" indent="-285750">
              <a:buFont typeface="Arial"/>
              <a:buChar char="•"/>
              <a:defRPr sz="1700">
                <a:solidFill>
                  <a:schemeClr val="bg1"/>
                </a:solidFill>
                <a:latin typeface="Georgia"/>
                <a:cs typeface="Georgia"/>
              </a:defRPr>
            </a:lvl4pPr>
            <a:lvl5pPr marL="2877823" indent="-285750">
              <a:buFont typeface="Arial"/>
              <a:buChar char="•"/>
              <a:defRPr sz="1700">
                <a:solidFill>
                  <a:schemeClr val="bg1"/>
                </a:solidFill>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8815788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59 - Casestudy - White BG - Red">
    <p:spTree>
      <p:nvGrpSpPr>
        <p:cNvPr id="1" name=""/>
        <p:cNvGrpSpPr/>
        <p:nvPr/>
      </p:nvGrpSpPr>
      <p:grpSpPr>
        <a:xfrm>
          <a:off x="0" y="0"/>
          <a:ext cx="0" cy="0"/>
          <a:chOff x="0" y="0"/>
          <a:chExt cx="0" cy="0"/>
        </a:xfrm>
      </p:grpSpPr>
      <p:sp>
        <p:nvSpPr>
          <p:cNvPr id="5" name="Text Placeholder 19"/>
          <p:cNvSpPr>
            <a:spLocks noGrp="1"/>
          </p:cNvSpPr>
          <p:nvPr>
            <p:ph type="body" sz="quarter" idx="20" hasCustomPrompt="1"/>
          </p:nvPr>
        </p:nvSpPr>
        <p:spPr>
          <a:xfrm>
            <a:off x="439127" y="283465"/>
            <a:ext cx="6525676" cy="566383"/>
          </a:xfrm>
          <a:prstGeom prst="rect">
            <a:avLst/>
          </a:prstGeom>
          <a:noFill/>
        </p:spPr>
        <p:txBody>
          <a:bodyPr vert="horz" lIns="91111" tIns="45555" rIns="91111" bIns="45555" anchor="b">
            <a:normAutofit/>
          </a:bodyPr>
          <a:lstStyle>
            <a:lvl1pPr marL="0" indent="0">
              <a:buNone/>
              <a:defRPr sz="1500" b="1" cap="all" baseline="0">
                <a:solidFill>
                  <a:srgbClr val="ED5041"/>
                </a:solidFill>
                <a:latin typeface="+mj-lt"/>
                <a:cs typeface="BentonSans Book"/>
              </a:defRPr>
            </a:lvl1pPr>
          </a:lstStyle>
          <a:p>
            <a:pPr lvl="0"/>
            <a:r>
              <a:rPr lang="en-US" dirty="0"/>
              <a:t>CATEGORY</a:t>
            </a:r>
          </a:p>
        </p:txBody>
      </p:sp>
      <p:sp>
        <p:nvSpPr>
          <p:cNvPr id="15" name="Text Placeholder 10"/>
          <p:cNvSpPr>
            <a:spLocks noGrp="1"/>
          </p:cNvSpPr>
          <p:nvPr>
            <p:ph type="body" sz="quarter" idx="30" hasCustomPrompt="1"/>
          </p:nvPr>
        </p:nvSpPr>
        <p:spPr>
          <a:xfrm>
            <a:off x="439127" y="918451"/>
            <a:ext cx="6525676" cy="1014334"/>
          </a:xfrm>
          <a:prstGeom prst="rect">
            <a:avLst/>
          </a:prstGeom>
          <a:noFill/>
        </p:spPr>
        <p:txBody>
          <a:bodyPr lIns="91111" tIns="45555" rIns="91111" bIns="45555">
            <a:normAutofit/>
          </a:bodyPr>
          <a:lstStyle>
            <a:lvl1pPr marL="0" indent="0">
              <a:buNone/>
              <a:defRPr sz="3001" baseline="0">
                <a:latin typeface="+mj-lt"/>
              </a:defRPr>
            </a:lvl1pPr>
            <a:lvl2pPr>
              <a:defRPr sz="3001"/>
            </a:lvl2pPr>
            <a:lvl3pPr>
              <a:defRPr sz="3001"/>
            </a:lvl3pPr>
            <a:lvl4pPr>
              <a:defRPr sz="3001"/>
            </a:lvl4pPr>
            <a:lvl5pPr>
              <a:defRPr sz="3001"/>
            </a:lvl5pPr>
          </a:lstStyle>
          <a:p>
            <a:pPr lvl="0"/>
            <a:r>
              <a:rPr lang="nl-NL" dirty="0"/>
              <a:t>Case Study Title</a:t>
            </a:r>
            <a:endParaRPr lang="en-GB" dirty="0"/>
          </a:p>
        </p:txBody>
      </p:sp>
      <p:pic>
        <p:nvPicPr>
          <p:cNvPr id="13" name="Picture 3" descr="D:\Users\Jeroen\Desktop\Arcnt_Logo_White_legal.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326636" y="509397"/>
            <a:ext cx="2624374" cy="617520"/>
          </a:xfrm>
          <a:prstGeom prst="rect">
            <a:avLst/>
          </a:prstGeom>
          <a:noFill/>
        </p:spPr>
      </p:pic>
      <p:sp>
        <p:nvSpPr>
          <p:cNvPr id="6" name="Picture Placeholder 11"/>
          <p:cNvSpPr>
            <a:spLocks noGrp="1"/>
          </p:cNvSpPr>
          <p:nvPr>
            <p:ph type="pic" sz="quarter" idx="33" hasCustomPrompt="1"/>
          </p:nvPr>
        </p:nvSpPr>
        <p:spPr>
          <a:xfrm>
            <a:off x="7445722" y="2"/>
            <a:ext cx="5520978" cy="9720263"/>
          </a:xfrm>
          <a:prstGeom prst="rect">
            <a:avLst/>
          </a:prstGeom>
        </p:spPr>
        <p:txBody>
          <a:bodyPr lIns="91111" tIns="45555" rIns="91111" bIns="45555" anchor="ctr"/>
          <a:lstStyle>
            <a:lvl1pPr marL="0" indent="0" algn="l">
              <a:buNone/>
              <a:defRPr sz="3201" baseline="0">
                <a:latin typeface="+mj-lt"/>
              </a:defRPr>
            </a:lvl1pPr>
          </a:lstStyle>
          <a:p>
            <a:r>
              <a:rPr lang="nl-NL" dirty="0" err="1"/>
              <a:t>Any</a:t>
            </a:r>
            <a:r>
              <a:rPr lang="nl-NL" dirty="0"/>
              <a:t> picture </a:t>
            </a:r>
            <a:r>
              <a:rPr lang="nl-NL" dirty="0" err="1"/>
              <a:t>from</a:t>
            </a:r>
            <a:r>
              <a:rPr lang="nl-NL" dirty="0"/>
              <a:t> the database</a:t>
            </a:r>
            <a:endParaRPr lang="en-GB" dirty="0"/>
          </a:p>
        </p:txBody>
      </p:sp>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
        <p:nvSpPr>
          <p:cNvPr id="9" name="Text Placeholder 3"/>
          <p:cNvSpPr>
            <a:spLocks noGrp="1"/>
          </p:cNvSpPr>
          <p:nvPr>
            <p:ph type="body" sz="quarter" idx="34"/>
          </p:nvPr>
        </p:nvSpPr>
        <p:spPr>
          <a:xfrm>
            <a:off x="439127" y="1932786"/>
            <a:ext cx="6525676" cy="7432171"/>
          </a:xfrm>
          <a:prstGeom prst="rect">
            <a:avLst/>
          </a:prstGeom>
        </p:spPr>
        <p:txBody>
          <a:bodyPr vert="horz" anchor="b"/>
          <a:lstStyle>
            <a:lvl1pPr marL="285750" indent="-285750">
              <a:buClr>
                <a:srgbClr val="ED5041"/>
              </a:buClr>
              <a:buFont typeface="Arial"/>
              <a:buChar char="•"/>
              <a:defRPr sz="1700">
                <a:latin typeface="Georgia"/>
                <a:cs typeface="Georgia"/>
              </a:defRPr>
            </a:lvl1pPr>
            <a:lvl2pPr marL="933768" indent="-285750">
              <a:buClr>
                <a:srgbClr val="ED5041"/>
              </a:buClr>
              <a:buFont typeface="Arial"/>
              <a:buChar char="•"/>
              <a:defRPr sz="1700">
                <a:latin typeface="Georgia"/>
                <a:cs typeface="Georgia"/>
              </a:defRPr>
            </a:lvl2pPr>
            <a:lvl3pPr marL="1581787" indent="-285750">
              <a:buClr>
                <a:srgbClr val="ED5041"/>
              </a:buClr>
              <a:buFont typeface="Arial"/>
              <a:buChar char="•"/>
              <a:defRPr sz="1700">
                <a:latin typeface="Georgia"/>
                <a:cs typeface="Georgia"/>
              </a:defRPr>
            </a:lvl3pPr>
            <a:lvl4pPr marL="2229805" indent="-285750">
              <a:buClr>
                <a:srgbClr val="ED5041"/>
              </a:buClr>
              <a:buFont typeface="Arial"/>
              <a:buChar char="•"/>
              <a:defRPr sz="1700">
                <a:latin typeface="Georgia"/>
                <a:cs typeface="Georgia"/>
              </a:defRPr>
            </a:lvl4pPr>
            <a:lvl5pPr marL="2877823" indent="-285750">
              <a:buClr>
                <a:srgbClr val="ED5041"/>
              </a:buClr>
              <a:buFont typeface="Arial"/>
              <a:buChar char="•"/>
              <a:defRPr sz="1700">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p:cNvSpPr/>
          <p:nvPr userDrawn="1"/>
        </p:nvSpPr>
        <p:spPr>
          <a:xfrm>
            <a:off x="438912" y="9425916"/>
            <a:ext cx="6480175" cy="246221"/>
          </a:xfrm>
          <a:prstGeom prst="rect">
            <a:avLst/>
          </a:prstGeom>
        </p:spPr>
        <p:txBody>
          <a:bodyPr>
            <a:spAutoFit/>
          </a:bodyPr>
          <a:lstStyle/>
          <a:p>
            <a:pPr algn="l"/>
            <a:r>
              <a:rPr lang="en-AU" sz="1000" dirty="0">
                <a:latin typeface="+mj-lt"/>
              </a:rPr>
              <a:t>Copyright © 2016</a:t>
            </a:r>
            <a:r>
              <a:rPr lang="en-AU" sz="1000" baseline="0" dirty="0">
                <a:latin typeface="+mj-lt"/>
              </a:rPr>
              <a:t> Aricent</a:t>
            </a:r>
            <a:r>
              <a:rPr lang="en-AU" sz="1000" dirty="0">
                <a:latin typeface="+mj-lt"/>
              </a:rPr>
              <a:t>. All rights reserved. </a:t>
            </a:r>
          </a:p>
        </p:txBody>
      </p:sp>
    </p:spTree>
    <p:extLst>
      <p:ext uri="{BB962C8B-B14F-4D97-AF65-F5344CB8AC3E}">
        <p14:creationId xmlns:p14="http://schemas.microsoft.com/office/powerpoint/2010/main" val="119536205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60 - Aricent All Rights Reserved">
    <p:spTree>
      <p:nvGrpSpPr>
        <p:cNvPr id="1" name=""/>
        <p:cNvGrpSpPr/>
        <p:nvPr/>
      </p:nvGrpSpPr>
      <p:grpSpPr>
        <a:xfrm>
          <a:off x="0" y="0"/>
          <a:ext cx="0" cy="0"/>
          <a:chOff x="0" y="0"/>
          <a:chExt cx="0" cy="0"/>
        </a:xfrm>
      </p:grpSpPr>
      <p:sp>
        <p:nvSpPr>
          <p:cNvPr id="16"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dirty="0"/>
          </a:p>
        </p:txBody>
      </p:sp>
      <p:sp>
        <p:nvSpPr>
          <p:cNvPr id="14" name="Right Triangle 13"/>
          <p:cNvSpPr/>
          <p:nvPr userDrawn="1"/>
        </p:nvSpPr>
        <p:spPr>
          <a:xfrm>
            <a:off x="1" y="7444465"/>
            <a:ext cx="12966700" cy="2282760"/>
          </a:xfrm>
          <a:prstGeom prst="rtTriangle">
            <a:avLst/>
          </a:prstGeom>
          <a:solidFill>
            <a:schemeClr val="bg1"/>
          </a:solidFill>
          <a:ln>
            <a:solidFill>
              <a:srgbClr val="FFFFFF"/>
            </a:solidFill>
          </a:ln>
        </p:spPr>
        <p:style>
          <a:lnRef idx="1">
            <a:schemeClr val="accent1"/>
          </a:lnRef>
          <a:fillRef idx="3">
            <a:schemeClr val="accent1"/>
          </a:fillRef>
          <a:effectRef idx="2">
            <a:schemeClr val="accent1"/>
          </a:effectRef>
          <a:fontRef idx="minor">
            <a:schemeClr val="lt1"/>
          </a:fontRef>
        </p:style>
        <p:txBody>
          <a:bodyPr lIns="91133" tIns="45566" rIns="91133" bIns="45566" rtlCol="0" anchor="ctr"/>
          <a:lstStyle/>
          <a:p>
            <a:pPr algn="ctr"/>
            <a:endParaRPr lang="en-US" sz="2601" dirty="0"/>
          </a:p>
        </p:txBody>
      </p:sp>
      <p:sp>
        <p:nvSpPr>
          <p:cNvPr id="2" name="TextBox 1"/>
          <p:cNvSpPr txBox="1"/>
          <p:nvPr userDrawn="1"/>
        </p:nvSpPr>
        <p:spPr>
          <a:xfrm>
            <a:off x="12009391" y="9006840"/>
            <a:ext cx="767986" cy="461665"/>
          </a:xfrm>
          <a:prstGeom prst="rect">
            <a:avLst/>
          </a:prstGeom>
          <a:ln>
            <a:noFill/>
          </a:ln>
        </p:spPr>
        <p:txBody>
          <a:bodyPr wrap="square" rtlCol="0">
            <a:spAutoFit/>
          </a:bodyPr>
          <a:lstStyle/>
          <a:p>
            <a:pPr marL="0" indent="0"/>
            <a:endParaRPr lang="en-GB" sz="2400" dirty="0">
              <a:latin typeface="+mj-lt"/>
              <a:ea typeface="BentonSans"/>
              <a:cs typeface="BentonSans"/>
              <a:sym typeface="BentonSans"/>
            </a:endParaRPr>
          </a:p>
        </p:txBody>
      </p:sp>
      <p:sp>
        <p:nvSpPr>
          <p:cNvPr id="34" name="TextBox 33"/>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bg1"/>
                </a:solidFill>
                <a:latin typeface="+mj-lt"/>
                <a:ea typeface="BentonSans"/>
                <a:cs typeface="BentonSans"/>
                <a:sym typeface="BentonSans"/>
              </a:rPr>
              <a:pPr marL="0" indent="0" algn="ctr"/>
              <a:t>‹#›</a:t>
            </a:fld>
            <a:endParaRPr lang="en-GB" sz="1700" dirty="0">
              <a:solidFill>
                <a:schemeClr val="bg1"/>
              </a:solidFill>
              <a:latin typeface="+mj-lt"/>
              <a:ea typeface="BentonSans"/>
              <a:cs typeface="BentonSans"/>
              <a:sym typeface="BentonSans"/>
            </a:endParaRPr>
          </a:p>
        </p:txBody>
      </p:sp>
      <p:pic>
        <p:nvPicPr>
          <p:cNvPr id="15" name="Picture 14" descr="Arcnt_Logo_White_legal.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24017" y="4447117"/>
            <a:ext cx="11343862" cy="2668766"/>
          </a:xfrm>
          <a:prstGeom prst="rect">
            <a:avLst/>
          </a:prstGeom>
        </p:spPr>
      </p:pic>
      <p:sp>
        <p:nvSpPr>
          <p:cNvPr id="3" name="Rectangle 2"/>
          <p:cNvSpPr/>
          <p:nvPr userDrawn="1"/>
        </p:nvSpPr>
        <p:spPr>
          <a:xfrm>
            <a:off x="288024" y="8587633"/>
            <a:ext cx="3411579" cy="338554"/>
          </a:xfrm>
          <a:prstGeom prst="rect">
            <a:avLst/>
          </a:prstGeom>
        </p:spPr>
        <p:txBody>
          <a:bodyPr wrap="none">
            <a:spAutoFit/>
          </a:bodyPr>
          <a:lstStyle/>
          <a:p>
            <a:r>
              <a:rPr lang="en-GB" sz="1600" dirty="0">
                <a:latin typeface="+mj-lt"/>
              </a:rPr>
              <a:t>© 2015 Aricent. All rights reserved.</a:t>
            </a:r>
          </a:p>
        </p:txBody>
      </p:sp>
      <p:sp>
        <p:nvSpPr>
          <p:cNvPr id="4" name="Rectangle 3"/>
          <p:cNvSpPr/>
          <p:nvPr userDrawn="1"/>
        </p:nvSpPr>
        <p:spPr>
          <a:xfrm>
            <a:off x="288025" y="8862368"/>
            <a:ext cx="6483350" cy="738664"/>
          </a:xfrm>
          <a:prstGeom prst="rect">
            <a:avLst/>
          </a:prstGeom>
        </p:spPr>
        <p:txBody>
          <a:bodyPr>
            <a:spAutoFit/>
          </a:bodyPr>
          <a:lstStyle/>
          <a:p>
            <a:r>
              <a:rPr lang="en-GB" sz="1400" dirty="0"/>
              <a:t>All Aricent brand and product names are service marks, trademarks, or registered marks of Aricent in the United States and other countries</a:t>
            </a:r>
          </a:p>
          <a:p>
            <a:endParaRPr lang="en-GB" sz="1400" dirty="0"/>
          </a:p>
        </p:txBody>
      </p:sp>
    </p:spTree>
    <p:extLst>
      <p:ext uri="{BB962C8B-B14F-4D97-AF65-F5344CB8AC3E}">
        <p14:creationId xmlns:p14="http://schemas.microsoft.com/office/powerpoint/2010/main" val="3579978447"/>
      </p:ext>
    </p:extLst>
  </p:cSld>
  <p:clrMapOvr>
    <a:masterClrMapping/>
  </p:clrMapOvr>
  <p:hf hdr="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61 - Thank You - Name">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dirty="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5"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a:solidFill>
                  <a:srgbClr val="FFFFFF"/>
                </a:solidFill>
              </a:rPr>
              <a:t>Your Name</a:t>
            </a:r>
            <a:endParaRPr sz="2400" dirty="0">
              <a:solidFill>
                <a:srgbClr val="FFFFFF"/>
              </a:solidFill>
            </a:endParaRPr>
          </a:p>
        </p:txBody>
      </p:sp>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a:t>YOUR FULL TITLE</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a:t>Email@Aricent.com</a:t>
            </a:r>
            <a:endParaRPr lang="en-US" dirty="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Tree>
    <p:extLst>
      <p:ext uri="{BB962C8B-B14F-4D97-AF65-F5344CB8AC3E}">
        <p14:creationId xmlns:p14="http://schemas.microsoft.com/office/powerpoint/2010/main" val="310047843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62 - Thank You - Name - HQ Adresses">
    <p:spTree>
      <p:nvGrpSpPr>
        <p:cNvPr id="1" name=""/>
        <p:cNvGrpSpPr/>
        <p:nvPr/>
      </p:nvGrpSpPr>
      <p:grpSpPr>
        <a:xfrm>
          <a:off x="0" y="0"/>
          <a:ext cx="0" cy="0"/>
          <a:chOff x="0" y="0"/>
          <a:chExt cx="0" cy="0"/>
        </a:xfrm>
      </p:grpSpPr>
      <p:sp>
        <p:nvSpPr>
          <p:cNvPr id="21" name="Shape 854"/>
          <p:cNvSpPr/>
          <p:nvPr userDrawn="1"/>
        </p:nvSpPr>
        <p:spPr>
          <a:xfrm>
            <a:off x="-25088" y="-6961"/>
            <a:ext cx="13016879" cy="9734185"/>
          </a:xfrm>
          <a:prstGeom prst="rect">
            <a:avLst/>
          </a:prstGeom>
          <a:gradFill>
            <a:gsLst>
              <a:gs pos="0">
                <a:srgbClr val="F4791C"/>
              </a:gs>
              <a:gs pos="100000">
                <a:srgbClr val="F56777"/>
              </a:gs>
            </a:gsLst>
            <a:lin ang="6952947"/>
          </a:gradFill>
          <a:ln w="12700">
            <a:miter lim="400000"/>
          </a:ln>
        </p:spPr>
        <p:txBody>
          <a:bodyPr lIns="0" tIns="0" rIns="0" bIns="0" anchor="ctr"/>
          <a:lstStyle/>
          <a:p>
            <a:pPr lvl="0">
              <a:defRPr sz="2400">
                <a:solidFill>
                  <a:srgbClr val="FFFFFF"/>
                </a:solidFill>
              </a:defRPr>
            </a:pPr>
            <a:endParaRPr sz="2400" dirty="0"/>
          </a:p>
        </p:txBody>
      </p:sp>
      <p:pic>
        <p:nvPicPr>
          <p:cNvPr id="22" name="Picture 21"/>
          <p:cNvPicPr>
            <a:picLocks noChangeAspect="1"/>
          </p:cNvPicPr>
          <p:nvPr userDrawn="1"/>
        </p:nvPicPr>
        <p:blipFill>
          <a:blip r:embed="rId2" cstate="email">
            <a:alphaModFix amt="8000"/>
            <a:extLst>
              <a:ext uri="{28A0092B-C50C-407E-A947-70E740481C1C}">
                <a14:useLocalDpi xmlns:a14="http://schemas.microsoft.com/office/drawing/2010/main"/>
              </a:ext>
            </a:extLst>
          </a:blip>
          <a:stretch>
            <a:fillRect/>
          </a:stretch>
        </p:blipFill>
        <p:spPr>
          <a:xfrm>
            <a:off x="3077984" y="-576756"/>
            <a:ext cx="12465714" cy="9720263"/>
          </a:xfrm>
          <a:prstGeom prst="rect">
            <a:avLst/>
          </a:prstGeom>
        </p:spPr>
      </p:pic>
      <p:sp>
        <p:nvSpPr>
          <p:cNvPr id="26" name="Shape 859"/>
          <p:cNvSpPr/>
          <p:nvPr userDrawn="1"/>
        </p:nvSpPr>
        <p:spPr>
          <a:xfrm>
            <a:off x="560871" y="1737649"/>
            <a:ext cx="633141" cy="37971"/>
          </a:xfrm>
          <a:prstGeom prst="rect">
            <a:avLst/>
          </a:prstGeom>
          <a:solidFill>
            <a:srgbClr val="FFFFFF"/>
          </a:solidFill>
          <a:ln w="12700">
            <a:miter lim="400000"/>
          </a:ln>
        </p:spPr>
        <p:txBody>
          <a:bodyPr lIns="0" tIns="0" rIns="0" bIns="0" anchor="ctr"/>
          <a:lstStyle/>
          <a:p>
            <a:pPr lvl="0">
              <a:defRPr sz="2400">
                <a:solidFill>
                  <a:srgbClr val="F2AC00"/>
                </a:solidFill>
              </a:defRPr>
            </a:pPr>
            <a:endParaRPr sz="2400" dirty="0"/>
          </a:p>
        </p:txBody>
      </p:sp>
      <p:sp>
        <p:nvSpPr>
          <p:cNvPr id="27" name="Shape 860"/>
          <p:cNvSpPr/>
          <p:nvPr userDrawn="1"/>
        </p:nvSpPr>
        <p:spPr>
          <a:xfrm>
            <a:off x="530612" y="908517"/>
            <a:ext cx="4119992" cy="59282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p>
            <a:pPr lvl="0" algn="l">
              <a:lnSpc>
                <a:spcPct val="130000"/>
              </a:lnSpc>
              <a:defRPr sz="1800"/>
            </a:pPr>
            <a:r>
              <a:rPr sz="3001" dirty="0">
                <a:solidFill>
                  <a:srgbClr val="FFFFFF"/>
                </a:solidFill>
                <a:latin typeface="Arial" panose="020B0604020202020204" pitchFamily="34" charset="0"/>
                <a:ea typeface="BentonSans Book"/>
                <a:cs typeface="Arial" panose="020B0604020202020204" pitchFamily="34" charset="0"/>
                <a:sym typeface="BentonSans Book"/>
              </a:rPr>
              <a:t>Thank </a:t>
            </a:r>
            <a:r>
              <a:rPr sz="3001" b="1" dirty="0">
                <a:solidFill>
                  <a:srgbClr val="FFFFFF"/>
                </a:solidFill>
                <a:latin typeface="Arial" panose="020B0604020202020204" pitchFamily="34" charset="0"/>
                <a:ea typeface="BentonSans Book"/>
                <a:cs typeface="Arial" panose="020B0604020202020204" pitchFamily="34" charset="0"/>
                <a:sym typeface="BentonSans"/>
              </a:rPr>
              <a:t>You!</a:t>
            </a:r>
          </a:p>
        </p:txBody>
      </p:sp>
      <p:sp>
        <p:nvSpPr>
          <p:cNvPr id="32" name="Text Placeholder 31"/>
          <p:cNvSpPr>
            <a:spLocks noGrp="1"/>
          </p:cNvSpPr>
          <p:nvPr>
            <p:ph type="body" sz="quarter" idx="11" hasCustomPrompt="1"/>
          </p:nvPr>
        </p:nvSpPr>
        <p:spPr>
          <a:xfrm>
            <a:off x="1350171" y="4470942"/>
            <a:ext cx="7581847" cy="2124726"/>
          </a:xfrm>
          <a:prstGeom prst="rect">
            <a:avLst/>
          </a:prstGeom>
        </p:spPr>
        <p:txBody>
          <a:bodyPr vert="horz" lIns="91111" tIns="45555" rIns="91111" bIns="45555"/>
          <a:lstStyle>
            <a:lvl1pPr marL="0" indent="0">
              <a:buNone/>
              <a:defRPr sz="1700" baseline="0">
                <a:solidFill>
                  <a:schemeClr val="bg1"/>
                </a:solidFill>
                <a:latin typeface="Georgia"/>
                <a:cs typeface="Georgia"/>
              </a:defRPr>
            </a:lvl1pPr>
          </a:lstStyle>
          <a:p>
            <a:pPr lvl="0"/>
            <a:r>
              <a:rPr lang="en-US" dirty="0" err="1"/>
              <a:t>Email@Aricent.com</a:t>
            </a:r>
            <a:endParaRPr lang="en-US" dirty="0"/>
          </a:p>
          <a:p>
            <a:pPr lvl="0"/>
            <a:endParaRPr lang="en-US" dirty="0"/>
          </a:p>
          <a:p>
            <a:pPr lvl="0"/>
            <a:r>
              <a:rPr lang="en-US" dirty="0"/>
              <a:t>+1-408-66-4465</a:t>
            </a:r>
          </a:p>
          <a:p>
            <a:pPr lvl="0"/>
            <a:endParaRPr lang="en-US" dirty="0"/>
          </a:p>
          <a:p>
            <a:pPr lvl="0"/>
            <a:r>
              <a:rPr lang="en-US" dirty="0"/>
              <a:t>+91-98450-25314</a:t>
            </a:r>
          </a:p>
        </p:txBody>
      </p:sp>
      <p:pic>
        <p:nvPicPr>
          <p:cNvPr id="11" name="Picture 10" descr="Arcnt_Logo_White_legal.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11351" y="504172"/>
            <a:ext cx="2754390" cy="648000"/>
          </a:xfrm>
          <a:prstGeom prst="rect">
            <a:avLst/>
          </a:prstGeom>
        </p:spPr>
      </p:pic>
      <p:sp>
        <p:nvSpPr>
          <p:cNvPr id="14" name="Text Placeholder 2"/>
          <p:cNvSpPr txBox="1">
            <a:spLocks/>
          </p:cNvSpPr>
          <p:nvPr userDrawn="1"/>
        </p:nvSpPr>
        <p:spPr>
          <a:xfrm>
            <a:off x="3939826"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APAC HQ</a:t>
            </a:r>
            <a:endParaRPr lang="en-GB" sz="1600" b="1" dirty="0">
              <a:solidFill>
                <a:schemeClr val="bg1"/>
              </a:solidFill>
            </a:endParaRPr>
          </a:p>
        </p:txBody>
      </p:sp>
      <p:sp>
        <p:nvSpPr>
          <p:cNvPr id="15" name="Text Placeholder 3"/>
          <p:cNvSpPr txBox="1">
            <a:spLocks/>
          </p:cNvSpPr>
          <p:nvPr userDrawn="1"/>
        </p:nvSpPr>
        <p:spPr>
          <a:xfrm>
            <a:off x="3939826" y="7606934"/>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Plot 31, Electronic City</a:t>
            </a:r>
            <a:br>
              <a:rPr lang="en-US" dirty="0">
                <a:latin typeface="Arial"/>
                <a:ea typeface="ＭＳ Ｐゴシック" charset="0"/>
                <a:cs typeface="Arial"/>
              </a:rPr>
            </a:br>
            <a:r>
              <a:rPr lang="en-US" dirty="0">
                <a:latin typeface="Arial"/>
                <a:ea typeface="ＭＳ Ｐゴシック" charset="0"/>
                <a:cs typeface="Arial"/>
              </a:rPr>
              <a:t>Sector 18</a:t>
            </a:r>
            <a:br>
              <a:rPr lang="en-US" dirty="0">
                <a:latin typeface="Arial"/>
                <a:ea typeface="ＭＳ Ｐゴシック" charset="0"/>
                <a:cs typeface="Arial"/>
              </a:rPr>
            </a:br>
            <a:r>
              <a:rPr lang="en-US" dirty="0">
                <a:latin typeface="Arial"/>
                <a:ea typeface="ＭＳ Ｐゴシック" charset="0"/>
                <a:cs typeface="Arial"/>
              </a:rPr>
              <a:t>Gurgaon, Haryana 122017 </a:t>
            </a:r>
            <a:br>
              <a:rPr lang="en-US" dirty="0">
                <a:latin typeface="Arial"/>
                <a:ea typeface="ＭＳ Ｐゴシック" charset="0"/>
                <a:cs typeface="Arial"/>
              </a:rPr>
            </a:br>
            <a:r>
              <a:rPr lang="en-US" dirty="0">
                <a:latin typeface="Arial"/>
                <a:ea typeface="ＭＳ Ｐゴシック" charset="0"/>
                <a:cs typeface="Arial"/>
              </a:rPr>
              <a:t>India</a:t>
            </a:r>
          </a:p>
          <a:p>
            <a:pPr fontAlgn="base">
              <a:spcBef>
                <a:spcPct val="0"/>
              </a:spcBef>
              <a:spcAft>
                <a:spcPct val="0"/>
              </a:spcAft>
            </a:pPr>
            <a:r>
              <a:rPr lang="en-US" dirty="0">
                <a:latin typeface="Arial"/>
                <a:ea typeface="ＭＳ Ｐゴシック" charset="0"/>
                <a:cs typeface="Arial"/>
              </a:rPr>
              <a:t>Tel: +91 124 4095888</a:t>
            </a:r>
            <a:br>
              <a:rPr lang="en-US" dirty="0">
                <a:latin typeface="Arial"/>
                <a:ea typeface="ＭＳ Ｐゴシック" charset="0"/>
                <a:cs typeface="Arial"/>
              </a:rPr>
            </a:br>
            <a:r>
              <a:rPr lang="en-US" dirty="0">
                <a:latin typeface="Arial"/>
                <a:ea typeface="ＭＳ Ｐゴシック" charset="0"/>
                <a:cs typeface="Arial"/>
              </a:rPr>
              <a:t>Fax: +91 124 2455100</a:t>
            </a:r>
          </a:p>
        </p:txBody>
      </p:sp>
      <p:sp>
        <p:nvSpPr>
          <p:cNvPr id="16" name="Text Placeholder 3"/>
          <p:cNvSpPr txBox="1">
            <a:spLocks/>
          </p:cNvSpPr>
          <p:nvPr userDrawn="1"/>
        </p:nvSpPr>
        <p:spPr>
          <a:xfrm>
            <a:off x="7374993" y="7597970"/>
            <a:ext cx="4146680"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Intec 4, Wade Road,</a:t>
            </a:r>
            <a:br>
              <a:rPr lang="en-US" dirty="0">
                <a:latin typeface="Arial"/>
                <a:ea typeface="ＭＳ Ｐゴシック" charset="0"/>
                <a:cs typeface="Arial"/>
              </a:rPr>
            </a:br>
            <a:r>
              <a:rPr lang="en-US" dirty="0">
                <a:latin typeface="Arial"/>
                <a:ea typeface="ＭＳ Ｐゴシック" charset="0"/>
                <a:cs typeface="Arial"/>
              </a:rPr>
              <a:t>Basingstoke,</a:t>
            </a:r>
            <a:br>
              <a:rPr lang="en-US" dirty="0">
                <a:latin typeface="Arial"/>
                <a:ea typeface="ＭＳ Ｐゴシック" charset="0"/>
                <a:cs typeface="Arial"/>
              </a:rPr>
            </a:br>
            <a:r>
              <a:rPr lang="en-US" dirty="0">
                <a:latin typeface="Arial"/>
                <a:ea typeface="ＭＳ Ｐゴシック" charset="0"/>
                <a:cs typeface="Arial"/>
              </a:rPr>
              <a:t>Hampshire RG24 8NE,</a:t>
            </a:r>
            <a:br>
              <a:rPr lang="en-US" dirty="0">
                <a:latin typeface="Arial"/>
                <a:ea typeface="ＭＳ Ｐゴシック" charset="0"/>
                <a:cs typeface="Arial"/>
              </a:rPr>
            </a:br>
            <a:r>
              <a:rPr lang="en-US" dirty="0">
                <a:latin typeface="Arial"/>
                <a:ea typeface="ＭＳ Ｐゴシック" charset="0"/>
                <a:cs typeface="Arial"/>
              </a:rPr>
              <a:t>United Kingdom</a:t>
            </a:r>
          </a:p>
          <a:p>
            <a:pPr fontAlgn="base">
              <a:spcBef>
                <a:spcPct val="0"/>
              </a:spcBef>
              <a:spcAft>
                <a:spcPct val="0"/>
              </a:spcAft>
            </a:pPr>
            <a:r>
              <a:rPr lang="en-US" dirty="0">
                <a:latin typeface="Arial"/>
                <a:ea typeface="ＭＳ Ｐゴシック" charset="0"/>
                <a:cs typeface="Arial"/>
              </a:rPr>
              <a:t>Tel: +44 1256 339500</a:t>
            </a:r>
          </a:p>
        </p:txBody>
      </p:sp>
      <p:sp>
        <p:nvSpPr>
          <p:cNvPr id="17" name="Text Placeholder 3"/>
          <p:cNvSpPr txBox="1">
            <a:spLocks/>
          </p:cNvSpPr>
          <p:nvPr userDrawn="1"/>
        </p:nvSpPr>
        <p:spPr>
          <a:xfrm>
            <a:off x="560871" y="7619813"/>
            <a:ext cx="3435167" cy="2124726"/>
          </a:xfrm>
          <a:prstGeom prst="rect">
            <a:avLst/>
          </a:prstGeom>
        </p:spPr>
        <p:txBody>
          <a:bodyPr vert="horz" lIns="91111" tIns="45555" rIns="91111" bIns="45555"/>
          <a:lstStyle>
            <a:lvl1pPr marL="0" indent="0" algn="l" defTabSz="648019" rtl="0" eaLnBrk="1" latinLnBrk="0" hangingPunct="1">
              <a:spcBef>
                <a:spcPct val="20000"/>
              </a:spcBef>
              <a:buFont typeface="Arial"/>
              <a:buNone/>
              <a:defRPr sz="1700" kern="1200" baseline="0">
                <a:solidFill>
                  <a:schemeClr val="bg1"/>
                </a:solidFill>
                <a:latin typeface="Georgia"/>
                <a:ea typeface="+mn-ea"/>
                <a:cs typeface="Georgia"/>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pPr fontAlgn="base">
              <a:spcBef>
                <a:spcPct val="0"/>
              </a:spcBef>
              <a:spcAft>
                <a:spcPct val="0"/>
              </a:spcAft>
            </a:pPr>
            <a:r>
              <a:rPr lang="en-US" dirty="0">
                <a:latin typeface="Arial"/>
                <a:ea typeface="ＭＳ Ｐゴシック" charset="0"/>
                <a:cs typeface="Arial"/>
              </a:rPr>
              <a:t>303 Twin Dolphin Drive</a:t>
            </a:r>
            <a:br>
              <a:rPr lang="en-US" dirty="0">
                <a:latin typeface="Arial"/>
                <a:ea typeface="ＭＳ Ｐゴシック" charset="0"/>
                <a:cs typeface="Arial"/>
              </a:rPr>
            </a:br>
            <a:r>
              <a:rPr lang="en-US" dirty="0">
                <a:latin typeface="Arial"/>
                <a:ea typeface="ＭＳ Ｐゴシック" charset="0"/>
                <a:cs typeface="Arial"/>
              </a:rPr>
              <a:t>6th Floor</a:t>
            </a:r>
            <a:br>
              <a:rPr lang="en-US" dirty="0">
                <a:latin typeface="Arial"/>
                <a:ea typeface="ＭＳ Ｐゴシック" charset="0"/>
                <a:cs typeface="Arial"/>
              </a:rPr>
            </a:br>
            <a:r>
              <a:rPr lang="en-US" dirty="0">
                <a:latin typeface="Arial"/>
                <a:ea typeface="ＭＳ Ｐゴシック" charset="0"/>
                <a:cs typeface="Arial"/>
              </a:rPr>
              <a:t>Redwood City, CA 94065</a:t>
            </a:r>
            <a:br>
              <a:rPr lang="en-US" dirty="0">
                <a:latin typeface="Arial"/>
                <a:ea typeface="ＭＳ Ｐゴシック" charset="0"/>
                <a:cs typeface="Arial"/>
              </a:rPr>
            </a:br>
            <a:r>
              <a:rPr lang="en-US" dirty="0">
                <a:latin typeface="Arial"/>
                <a:ea typeface="ＭＳ Ｐゴシック" charset="0"/>
                <a:cs typeface="Arial"/>
              </a:rPr>
              <a:t>USA</a:t>
            </a:r>
          </a:p>
          <a:p>
            <a:pPr fontAlgn="base">
              <a:spcBef>
                <a:spcPct val="0"/>
              </a:spcBef>
              <a:spcAft>
                <a:spcPct val="0"/>
              </a:spcAft>
            </a:pPr>
            <a:r>
              <a:rPr lang="en-US" dirty="0">
                <a:latin typeface="Arial"/>
                <a:ea typeface="ＭＳ Ｐゴシック" charset="0"/>
                <a:cs typeface="Arial"/>
              </a:rPr>
              <a:t>Tel: +1 650 632 4310 </a:t>
            </a:r>
            <a:br>
              <a:rPr lang="en-US" dirty="0">
                <a:latin typeface="Arial"/>
                <a:ea typeface="ＭＳ Ｐゴシック" charset="0"/>
                <a:cs typeface="Arial"/>
              </a:rPr>
            </a:br>
            <a:r>
              <a:rPr lang="en-US" dirty="0">
                <a:latin typeface="Arial"/>
                <a:ea typeface="ＭＳ Ｐゴシック" charset="0"/>
                <a:cs typeface="Arial"/>
              </a:rPr>
              <a:t>Fax: +1 650 551 9901</a:t>
            </a:r>
          </a:p>
          <a:p>
            <a:endParaRPr lang="en-GB" dirty="0"/>
          </a:p>
        </p:txBody>
      </p:sp>
      <p:sp>
        <p:nvSpPr>
          <p:cNvPr id="2" name="Rectangle 1"/>
          <p:cNvSpPr/>
          <p:nvPr userDrawn="1"/>
        </p:nvSpPr>
        <p:spPr>
          <a:xfrm>
            <a:off x="560871" y="7267421"/>
            <a:ext cx="1912037" cy="338554"/>
          </a:xfrm>
          <a:prstGeom prst="rect">
            <a:avLst/>
          </a:prstGeom>
        </p:spPr>
        <p:txBody>
          <a:bodyPr wrap="none">
            <a:spAutoFit/>
          </a:bodyPr>
          <a:lstStyle/>
          <a:p>
            <a:r>
              <a:rPr lang="nl-NL" sz="1600" b="1" dirty="0">
                <a:solidFill>
                  <a:schemeClr val="bg1"/>
                </a:solidFill>
                <a:latin typeface="+mj-lt"/>
              </a:rPr>
              <a:t>HEADQUARTERS</a:t>
            </a:r>
            <a:endParaRPr lang="en-GB" sz="1600" b="1" dirty="0">
              <a:solidFill>
                <a:schemeClr val="bg1"/>
              </a:solidFill>
              <a:latin typeface="+mj-lt"/>
            </a:endParaRPr>
          </a:p>
        </p:txBody>
      </p:sp>
      <p:sp>
        <p:nvSpPr>
          <p:cNvPr id="3" name="Rectangle 2"/>
          <p:cNvSpPr/>
          <p:nvPr userDrawn="1"/>
        </p:nvSpPr>
        <p:spPr>
          <a:xfrm>
            <a:off x="560871" y="6969485"/>
            <a:ext cx="938537" cy="353943"/>
          </a:xfrm>
          <a:prstGeom prst="rect">
            <a:avLst/>
          </a:prstGeom>
        </p:spPr>
        <p:txBody>
          <a:bodyPr wrap="none">
            <a:spAutoFit/>
          </a:bodyPr>
          <a:lstStyle/>
          <a:p>
            <a:r>
              <a:rPr lang="nl-NL" sz="1700" dirty="0">
                <a:solidFill>
                  <a:schemeClr val="bg1"/>
                </a:solidFill>
                <a:latin typeface="+mj-lt"/>
              </a:rPr>
              <a:t>Contact</a:t>
            </a:r>
            <a:endParaRPr lang="en-GB" sz="1700" dirty="0">
              <a:solidFill>
                <a:schemeClr val="bg1"/>
              </a:solidFill>
              <a:latin typeface="+mj-lt"/>
            </a:endParaRPr>
          </a:p>
        </p:txBody>
      </p:sp>
      <p:sp>
        <p:nvSpPr>
          <p:cNvPr id="19" name="Text Placeholder 2"/>
          <p:cNvSpPr txBox="1">
            <a:spLocks/>
          </p:cNvSpPr>
          <p:nvPr userDrawn="1"/>
        </p:nvSpPr>
        <p:spPr>
          <a:xfrm>
            <a:off x="7343361" y="7189906"/>
            <a:ext cx="1967479" cy="501606"/>
          </a:xfrm>
          <a:prstGeom prst="rect">
            <a:avLst/>
          </a:prstGeom>
        </p:spPr>
        <p:txBody>
          <a:bodyPr vert="horz" lIns="91111" tIns="45555" rIns="91111" bIns="45555" anchor="ctr"/>
          <a:lstStyle>
            <a:lvl1pPr marL="0" indent="0" algn="l" defTabSz="648019" rtl="0" eaLnBrk="1" latinLnBrk="0" hangingPunct="1">
              <a:spcBef>
                <a:spcPct val="20000"/>
              </a:spcBef>
              <a:buFont typeface="Arial"/>
              <a:buNone/>
              <a:defRPr sz="1400" kern="1200">
                <a:solidFill>
                  <a:schemeClr val="tx1"/>
                </a:solidFill>
                <a:latin typeface="Arial" panose="020B0604020202020204" pitchFamily="34" charset="0"/>
                <a:ea typeface="+mn-ea"/>
                <a:cs typeface="Arial" panose="020B0604020202020204" pitchFamily="34" charset="0"/>
              </a:defRPr>
            </a:lvl1pPr>
            <a:lvl2pPr marL="1053030" indent="-405012" algn="l" defTabSz="648019" rtl="0" eaLnBrk="1" latinLnBrk="0" hangingPunct="1">
              <a:spcBef>
                <a:spcPct val="20000"/>
              </a:spcBef>
              <a:buFont typeface="Arial"/>
              <a:buChar char="–"/>
              <a:defRPr sz="4001" kern="1200">
                <a:solidFill>
                  <a:schemeClr val="tx1"/>
                </a:solidFill>
                <a:latin typeface="+mn-lt"/>
                <a:ea typeface="+mn-ea"/>
                <a:cs typeface="+mn-cs"/>
              </a:defRPr>
            </a:lvl2pPr>
            <a:lvl3pPr marL="1620047" indent="-324010" algn="l" defTabSz="648019" rtl="0" eaLnBrk="1" latinLnBrk="0" hangingPunct="1">
              <a:spcBef>
                <a:spcPct val="20000"/>
              </a:spcBef>
              <a:buFont typeface="Arial"/>
              <a:buChar char="•"/>
              <a:defRPr sz="3401" kern="1200">
                <a:solidFill>
                  <a:schemeClr val="tx1"/>
                </a:solidFill>
                <a:latin typeface="+mn-lt"/>
                <a:ea typeface="+mn-ea"/>
                <a:cs typeface="+mn-cs"/>
              </a:defRPr>
            </a:lvl3pPr>
            <a:lvl4pPr marL="2268065" indent="-324010" algn="l" defTabSz="648019" rtl="0" eaLnBrk="1" latinLnBrk="0" hangingPunct="1">
              <a:spcBef>
                <a:spcPct val="20000"/>
              </a:spcBef>
              <a:buFont typeface="Arial"/>
              <a:buChar char="–"/>
              <a:defRPr sz="2801" kern="1200">
                <a:solidFill>
                  <a:schemeClr val="tx1"/>
                </a:solidFill>
                <a:latin typeface="+mn-lt"/>
                <a:ea typeface="+mn-ea"/>
                <a:cs typeface="+mn-cs"/>
              </a:defRPr>
            </a:lvl4pPr>
            <a:lvl5pPr marL="2916083" indent="-324010" algn="l" defTabSz="648019" rtl="0" eaLnBrk="1" latinLnBrk="0" hangingPunct="1">
              <a:spcBef>
                <a:spcPct val="20000"/>
              </a:spcBef>
              <a:buFont typeface="Arial"/>
              <a:buChar char="»"/>
              <a:defRPr sz="2801" kern="1200">
                <a:solidFill>
                  <a:schemeClr val="tx1"/>
                </a:solidFill>
                <a:latin typeface="+mn-lt"/>
                <a:ea typeface="+mn-ea"/>
                <a:cs typeface="+mn-cs"/>
              </a:defRPr>
            </a:lvl5pPr>
            <a:lvl6pPr marL="3564102" indent="-324010" algn="l" defTabSz="648019" rtl="0" eaLnBrk="1" latinLnBrk="0" hangingPunct="1">
              <a:spcBef>
                <a:spcPct val="20000"/>
              </a:spcBef>
              <a:buFont typeface="Arial"/>
              <a:buChar char="•"/>
              <a:defRPr sz="2801" kern="1200">
                <a:solidFill>
                  <a:schemeClr val="tx1"/>
                </a:solidFill>
                <a:latin typeface="+mn-lt"/>
                <a:ea typeface="+mn-ea"/>
                <a:cs typeface="+mn-cs"/>
              </a:defRPr>
            </a:lvl6pPr>
            <a:lvl7pPr marL="4212121" indent="-324010" algn="l" defTabSz="648019" rtl="0" eaLnBrk="1" latinLnBrk="0" hangingPunct="1">
              <a:spcBef>
                <a:spcPct val="20000"/>
              </a:spcBef>
              <a:buFont typeface="Arial"/>
              <a:buChar char="•"/>
              <a:defRPr sz="2801" kern="1200">
                <a:solidFill>
                  <a:schemeClr val="tx1"/>
                </a:solidFill>
                <a:latin typeface="+mn-lt"/>
                <a:ea typeface="+mn-ea"/>
                <a:cs typeface="+mn-cs"/>
              </a:defRPr>
            </a:lvl7pPr>
            <a:lvl8pPr marL="4860140" indent="-324010" algn="l" defTabSz="648019" rtl="0" eaLnBrk="1" latinLnBrk="0" hangingPunct="1">
              <a:spcBef>
                <a:spcPct val="20000"/>
              </a:spcBef>
              <a:buFont typeface="Arial"/>
              <a:buChar char="•"/>
              <a:defRPr sz="2801" kern="1200">
                <a:solidFill>
                  <a:schemeClr val="tx1"/>
                </a:solidFill>
                <a:latin typeface="+mn-lt"/>
                <a:ea typeface="+mn-ea"/>
                <a:cs typeface="+mn-cs"/>
              </a:defRPr>
            </a:lvl8pPr>
            <a:lvl9pPr marL="5508158" indent="-324010" algn="l" defTabSz="648019" rtl="0" eaLnBrk="1" latinLnBrk="0" hangingPunct="1">
              <a:spcBef>
                <a:spcPct val="20000"/>
              </a:spcBef>
              <a:buFont typeface="Arial"/>
              <a:buChar char="•"/>
              <a:defRPr sz="2801" kern="1200">
                <a:solidFill>
                  <a:schemeClr val="tx1"/>
                </a:solidFill>
                <a:latin typeface="+mn-lt"/>
                <a:ea typeface="+mn-ea"/>
                <a:cs typeface="+mn-cs"/>
              </a:defRPr>
            </a:lvl9pPr>
          </a:lstStyle>
          <a:p>
            <a:r>
              <a:rPr lang="nl-NL" sz="1600" b="1" dirty="0">
                <a:solidFill>
                  <a:schemeClr val="bg1"/>
                </a:solidFill>
              </a:rPr>
              <a:t>EUROPE HQ</a:t>
            </a:r>
            <a:endParaRPr lang="en-GB" sz="1600" b="1" dirty="0">
              <a:solidFill>
                <a:schemeClr val="bg1"/>
              </a:solidFill>
            </a:endParaRPr>
          </a:p>
        </p:txBody>
      </p:sp>
      <p:sp>
        <p:nvSpPr>
          <p:cNvPr id="18" name="Shape 858"/>
          <p:cNvSpPr>
            <a:spLocks noGrp="1"/>
          </p:cNvSpPr>
          <p:nvPr>
            <p:ph type="body" idx="1" hasCustomPrompt="1"/>
          </p:nvPr>
        </p:nvSpPr>
        <p:spPr>
          <a:xfrm>
            <a:off x="1350108" y="3429572"/>
            <a:ext cx="7582600" cy="523138"/>
          </a:xfrm>
          <a:prstGeom prst="rect">
            <a:avLst/>
          </a:prstGeom>
        </p:spPr>
        <p:txBody>
          <a:bodyPr lIns="91111" tIns="45555" rIns="91111" bIns="45555" anchor="ctr">
            <a:noAutofit/>
          </a:bodyPr>
          <a:lstStyle>
            <a:lvl1pPr marL="0" indent="0" algn="l">
              <a:lnSpc>
                <a:spcPct val="140000"/>
              </a:lnSpc>
              <a:buNone/>
              <a:defRPr sz="2400">
                <a:solidFill>
                  <a:schemeClr val="bg1"/>
                </a:solidFill>
                <a:latin typeface="Arial" panose="020B0604020202020204" pitchFamily="34" charset="0"/>
                <a:ea typeface="Arial" panose="020B0604020202020204" pitchFamily="34" charset="0"/>
                <a:cs typeface="Arial" panose="020B0604020202020204" pitchFamily="34" charset="0"/>
                <a:sym typeface="BentonSans"/>
              </a:defRPr>
            </a:lvl1pPr>
          </a:lstStyle>
          <a:p>
            <a:pPr lvl="0">
              <a:defRPr sz="1800">
                <a:solidFill>
                  <a:srgbClr val="000000"/>
                </a:solidFill>
              </a:defRPr>
            </a:pPr>
            <a:r>
              <a:rPr lang="en-US" sz="2400" dirty="0">
                <a:solidFill>
                  <a:srgbClr val="FFFFFF"/>
                </a:solidFill>
              </a:rPr>
              <a:t>Your Name</a:t>
            </a:r>
            <a:endParaRPr sz="2400" dirty="0">
              <a:solidFill>
                <a:srgbClr val="FFFFFF"/>
              </a:solidFill>
            </a:endParaRPr>
          </a:p>
        </p:txBody>
      </p:sp>
      <p:sp>
        <p:nvSpPr>
          <p:cNvPr id="20" name="Text Placeholder 29"/>
          <p:cNvSpPr>
            <a:spLocks noGrp="1"/>
          </p:cNvSpPr>
          <p:nvPr>
            <p:ph type="body" sz="quarter" idx="10" hasCustomPrompt="1"/>
          </p:nvPr>
        </p:nvSpPr>
        <p:spPr>
          <a:xfrm>
            <a:off x="1350171" y="3952021"/>
            <a:ext cx="7581847" cy="518920"/>
          </a:xfrm>
          <a:prstGeom prst="rect">
            <a:avLst/>
          </a:prstGeom>
        </p:spPr>
        <p:txBody>
          <a:bodyPr vert="horz" lIns="91111" tIns="45555" rIns="91111" bIns="45555" anchor="ctr"/>
          <a:lstStyle>
            <a:lvl1pPr marL="0" indent="0">
              <a:buNone/>
              <a:defRPr sz="1400" baseline="0">
                <a:solidFill>
                  <a:schemeClr val="tx1"/>
                </a:solidFill>
                <a:latin typeface="Arial" panose="020B0604020202020204" pitchFamily="34" charset="0"/>
                <a:cs typeface="Arial" panose="020B0604020202020204" pitchFamily="34" charset="0"/>
              </a:defRPr>
            </a:lvl1pPr>
          </a:lstStyle>
          <a:p>
            <a:pPr lvl="0"/>
            <a:r>
              <a:rPr lang="en-US" dirty="0"/>
              <a:t>YOUR FULL TITLE</a:t>
            </a:r>
          </a:p>
        </p:txBody>
      </p:sp>
    </p:spTree>
    <p:extLst>
      <p:ext uri="{BB962C8B-B14F-4D97-AF65-F5344CB8AC3E}">
        <p14:creationId xmlns:p14="http://schemas.microsoft.com/office/powerpoint/2010/main" val="395584919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63 - Color Palet">
    <p:spTree>
      <p:nvGrpSpPr>
        <p:cNvPr id="1" name=""/>
        <p:cNvGrpSpPr/>
        <p:nvPr/>
      </p:nvGrpSpPr>
      <p:grpSpPr>
        <a:xfrm>
          <a:off x="0" y="0"/>
          <a:ext cx="0" cy="0"/>
          <a:chOff x="0" y="0"/>
          <a:chExt cx="0" cy="0"/>
        </a:xfrm>
      </p:grpSpPr>
      <p:sp>
        <p:nvSpPr>
          <p:cNvPr id="8" name="TextBox 7"/>
          <p:cNvSpPr txBox="1"/>
          <p:nvPr userDrawn="1"/>
        </p:nvSpPr>
        <p:spPr>
          <a:xfrm>
            <a:off x="12167480" y="9251500"/>
            <a:ext cx="799221" cy="353943"/>
          </a:xfrm>
          <a:prstGeom prst="rect">
            <a:avLst/>
          </a:prstGeom>
          <a:ln>
            <a:noFill/>
          </a:ln>
        </p:spPr>
        <p:txBody>
          <a:bodyPr wrap="square" rtlCol="0" anchor="ctr">
            <a:spAutoFit/>
          </a:bodyPr>
          <a:lstStyle/>
          <a:p>
            <a:pPr marL="0" indent="0" algn="ctr"/>
            <a:fld id="{9C0653CD-709A-4C23-AF85-C211F9C3D3CB}" type="slidenum">
              <a:rPr lang="nl-NL" sz="1700" smtClean="0">
                <a:solidFill>
                  <a:schemeClr val="tx1"/>
                </a:solidFill>
                <a:latin typeface="+mj-lt"/>
                <a:ea typeface="BentonSans"/>
                <a:cs typeface="BentonSans"/>
                <a:sym typeface="BentonSans"/>
              </a:rPr>
              <a:pPr marL="0" indent="0" algn="ctr"/>
              <a:t>‹#›</a:t>
            </a:fld>
            <a:endParaRPr lang="en-GB" sz="1700" dirty="0">
              <a:solidFill>
                <a:schemeClr val="tx1"/>
              </a:solidFill>
              <a:latin typeface="+mj-lt"/>
              <a:ea typeface="BentonSans"/>
              <a:cs typeface="BentonSans"/>
              <a:sym typeface="BentonSan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4- Grid">
    <p:spTree>
      <p:nvGrpSpPr>
        <p:cNvPr id="1" name=""/>
        <p:cNvGrpSpPr/>
        <p:nvPr/>
      </p:nvGrpSpPr>
      <p:grpSpPr>
        <a:xfrm>
          <a:off x="0" y="0"/>
          <a:ext cx="0" cy="0"/>
          <a:chOff x="0" y="0"/>
          <a:chExt cx="0" cy="0"/>
        </a:xfrm>
      </p:grpSpPr>
      <p:grpSp>
        <p:nvGrpSpPr>
          <p:cNvPr id="22" name="Group 21"/>
          <p:cNvGrpSpPr/>
          <p:nvPr userDrawn="1"/>
        </p:nvGrpSpPr>
        <p:grpSpPr>
          <a:xfrm>
            <a:off x="0" y="-25762"/>
            <a:ext cx="12962167" cy="9746025"/>
            <a:chOff x="0" y="-25762"/>
            <a:chExt cx="12955819" cy="9746025"/>
          </a:xfrm>
        </p:grpSpPr>
        <p:cxnSp>
          <p:nvCxnSpPr>
            <p:cNvPr id="23" name="Straight Connector 22"/>
            <p:cNvCxnSpPr/>
            <p:nvPr userDrawn="1"/>
          </p:nvCxnSpPr>
          <p:spPr>
            <a:xfrm>
              <a:off x="536905"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userDrawn="1"/>
          </p:nvCxnSpPr>
          <p:spPr>
            <a:xfrm flipH="1">
              <a:off x="0" y="1355448"/>
              <a:ext cx="12955819"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H="1">
              <a:off x="0" y="1765238"/>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flipH="1">
              <a:off x="0" y="842495"/>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875100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4663084"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userDrawn="1"/>
          </p:nvCxnSpPr>
          <p:spPr>
            <a:xfrm>
              <a:off x="12410056"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userDrawn="1"/>
          </p:nvCxnSpPr>
          <p:spPr>
            <a:xfrm>
              <a:off x="83135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userDrawn="1"/>
          </p:nvCxnSpPr>
          <p:spPr>
            <a:xfrm>
              <a:off x="4217057"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userDrawn="1"/>
          </p:nvCxnSpPr>
          <p:spPr>
            <a:xfrm flipH="1">
              <a:off x="0" y="703571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userDrawn="1"/>
          </p:nvCxnSpPr>
          <p:spPr>
            <a:xfrm flipH="1">
              <a:off x="0" y="754787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userDrawn="1"/>
          </p:nvCxnSpPr>
          <p:spPr>
            <a:xfrm>
              <a:off x="6472724" y="-25762"/>
              <a:ext cx="0" cy="974602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userDrawn="1"/>
          </p:nvCxnSpPr>
          <p:spPr>
            <a:xfrm flipH="1">
              <a:off x="0" y="4684786"/>
              <a:ext cx="1295581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userDrawn="1"/>
          </p:nvCxnSpPr>
          <p:spPr>
            <a:xfrm flipH="1">
              <a:off x="0" y="9368863"/>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userDrawn="1"/>
          </p:nvCxnSpPr>
          <p:spPr>
            <a:xfrm flipH="1">
              <a:off x="0" y="2105206"/>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userDrawn="1"/>
          </p:nvCxnSpPr>
          <p:spPr>
            <a:xfrm flipH="1">
              <a:off x="0" y="5748980"/>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userDrawn="1"/>
          </p:nvCxnSpPr>
          <p:spPr>
            <a:xfrm flipH="1">
              <a:off x="0" y="5359522"/>
              <a:ext cx="12955818" cy="0"/>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userDrawn="1"/>
          </p:nvCxnSpPr>
          <p:spPr>
            <a:xfrm>
              <a:off x="6752619"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userDrawn="1"/>
          </p:nvCxnSpPr>
          <p:spPr>
            <a:xfrm>
              <a:off x="6206332" y="-25762"/>
              <a:ext cx="0" cy="9746025"/>
            </a:xfrm>
            <a:prstGeom prst="line">
              <a:avLst/>
            </a:prstGeom>
            <a:ln w="29210" cmpd="sng">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77876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6601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16-Blank/Basic Content (Orang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7587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31- Blank (Yellow)">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98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966700" cy="9720263"/>
          </a:xfrm>
          <a:prstGeom prst="rect">
            <a:avLst/>
          </a:prstGeom>
        </p:spPr>
      </p:pic>
      <p:sp>
        <p:nvSpPr>
          <p:cNvPr id="2" name="Title 1"/>
          <p:cNvSpPr>
            <a:spLocks noGrp="1"/>
          </p:cNvSpPr>
          <p:nvPr>
            <p:ph type="title"/>
          </p:nvPr>
        </p:nvSpPr>
        <p:spPr>
          <a:xfrm>
            <a:off x="971839" y="864023"/>
            <a:ext cx="5856028" cy="2867682"/>
          </a:xfrm>
        </p:spPr>
        <p:txBody>
          <a:bodyPr anchor="b"/>
          <a:lstStyle>
            <a:lvl1pPr algn="ctr">
              <a:defRPr sz="4536"/>
            </a:lvl1pPr>
          </a:lstStyle>
          <a:p>
            <a:r>
              <a:rPr lang="en-US"/>
              <a:t>Click to edit Master title style</a:t>
            </a:r>
            <a:endParaRPr lang="en-US" dirty="0"/>
          </a:p>
        </p:txBody>
      </p:sp>
      <p:sp>
        <p:nvSpPr>
          <p:cNvPr id="3" name="Picture Placeholder 2"/>
          <p:cNvSpPr>
            <a:spLocks noGrp="1" noChangeAspect="1"/>
          </p:cNvSpPr>
          <p:nvPr>
            <p:ph type="pic" idx="1"/>
          </p:nvPr>
        </p:nvSpPr>
        <p:spPr>
          <a:xfrm>
            <a:off x="7096333" y="864025"/>
            <a:ext cx="4262464" cy="7344199"/>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536"/>
            </a:lvl1pPr>
            <a:lvl2pPr marL="648035" indent="0">
              <a:buNone/>
              <a:defRPr sz="3969"/>
            </a:lvl2pPr>
            <a:lvl3pPr marL="1296071" indent="0">
              <a:buNone/>
              <a:defRPr sz="3402"/>
            </a:lvl3pPr>
            <a:lvl4pPr marL="1944106" indent="0">
              <a:buNone/>
              <a:defRPr sz="2835"/>
            </a:lvl4pPr>
            <a:lvl5pPr marL="2592141" indent="0">
              <a:buNone/>
              <a:defRPr sz="2835"/>
            </a:lvl5pPr>
            <a:lvl6pPr marL="3240176" indent="0">
              <a:buNone/>
              <a:defRPr sz="2835"/>
            </a:lvl6pPr>
            <a:lvl7pPr marL="3888212" indent="0">
              <a:buNone/>
              <a:defRPr sz="2835"/>
            </a:lvl7pPr>
            <a:lvl8pPr marL="4536247" indent="0">
              <a:buNone/>
              <a:defRPr sz="2835"/>
            </a:lvl8pPr>
            <a:lvl9pPr marL="5184282" indent="0">
              <a:buNone/>
              <a:defRPr sz="2835"/>
            </a:lvl9pPr>
          </a:lstStyle>
          <a:p>
            <a:r>
              <a:rPr lang="en-US"/>
              <a:t>Click icon to add picture</a:t>
            </a:r>
            <a:endParaRPr lang="en-US" dirty="0"/>
          </a:p>
        </p:txBody>
      </p:sp>
      <p:sp>
        <p:nvSpPr>
          <p:cNvPr id="4" name="Text Placeholder 3"/>
          <p:cNvSpPr>
            <a:spLocks noGrp="1"/>
          </p:cNvSpPr>
          <p:nvPr>
            <p:ph type="body" sz="half" idx="2"/>
          </p:nvPr>
        </p:nvSpPr>
        <p:spPr>
          <a:xfrm>
            <a:off x="971859" y="3731705"/>
            <a:ext cx="5856008" cy="4476518"/>
          </a:xfrm>
        </p:spPr>
        <p:txBody>
          <a:bodyPr/>
          <a:lstStyle>
            <a:lvl1pPr marL="0" indent="0" algn="ctr">
              <a:buNone/>
              <a:defRPr sz="2268"/>
            </a:lvl1pPr>
            <a:lvl2pPr marL="648035" indent="0">
              <a:buNone/>
              <a:defRPr sz="1984"/>
            </a:lvl2pPr>
            <a:lvl3pPr marL="1296071" indent="0">
              <a:buNone/>
              <a:defRPr sz="1701"/>
            </a:lvl3pPr>
            <a:lvl4pPr marL="1944106" indent="0">
              <a:buNone/>
              <a:defRPr sz="1417"/>
            </a:lvl4pPr>
            <a:lvl5pPr marL="2592141" indent="0">
              <a:buNone/>
              <a:defRPr sz="1417"/>
            </a:lvl5pPr>
            <a:lvl6pPr marL="3240176" indent="0">
              <a:buNone/>
              <a:defRPr sz="1417"/>
            </a:lvl6pPr>
            <a:lvl7pPr marL="3888212" indent="0">
              <a:buNone/>
              <a:defRPr sz="1417"/>
            </a:lvl7pPr>
            <a:lvl8pPr marL="4536247" indent="0">
              <a:buNone/>
              <a:defRPr sz="1417"/>
            </a:lvl8pPr>
            <a:lvl9pPr marL="5184282" indent="0">
              <a:buNone/>
              <a:defRPr sz="1417"/>
            </a:lvl9pPr>
          </a:lstStyle>
          <a:p>
            <a:pPr lvl="0"/>
            <a:r>
              <a:rPr lang="en-US"/>
              <a:t>Click to edit Master text styles</a:t>
            </a:r>
          </a:p>
        </p:txBody>
      </p:sp>
      <p:sp>
        <p:nvSpPr>
          <p:cNvPr id="5" name="Date Placeholder 4"/>
          <p:cNvSpPr>
            <a:spLocks noGrp="1"/>
          </p:cNvSpPr>
          <p:nvPr>
            <p:ph type="dt" sz="half" idx="10"/>
          </p:nvPr>
        </p:nvSpPr>
        <p:spPr/>
        <p:txBody>
          <a:bodyPr/>
          <a:lstStyle/>
          <a:p>
            <a:fld id="{68A45780-E473-4271-985D-5E053BC01829}"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DAC36-7BE1-4B26-80C3-6884FC01844A}" type="slidenum">
              <a:rPr lang="en-US" smtClean="0"/>
              <a:t>‹#›</a:t>
            </a:fld>
            <a:endParaRPr lang="en-US"/>
          </a:p>
        </p:txBody>
      </p:sp>
    </p:spTree>
    <p:extLst>
      <p:ext uri="{BB962C8B-B14F-4D97-AF65-F5344CB8AC3E}">
        <p14:creationId xmlns:p14="http://schemas.microsoft.com/office/powerpoint/2010/main" val="1605702354"/>
      </p:ext>
    </p:extLst>
  </p:cSld>
  <p:clrMapOvr>
    <a:masterClrMapping/>
  </p:clrMapOvr>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theme" Target="../theme/theme1.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91">
            <a:alphaModFix/>
            <a:extLst>
              <a:ext uri="{28A0092B-C50C-407E-A947-70E740481C1C}">
                <a14:useLocalDpi xmlns:a14="http://schemas.microsoft.com/office/drawing/2010/main" val="0"/>
              </a:ext>
            </a:extLst>
          </a:blip>
          <a:srcRect/>
          <a:stretch>
            <a:fillRect/>
          </a:stretch>
        </p:blipFill>
        <p:spPr bwMode="auto">
          <a:xfrm>
            <a:off x="1" y="-1"/>
            <a:ext cx="12966703" cy="97202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71839" y="876664"/>
            <a:ext cx="11023025" cy="22623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838" y="3355028"/>
            <a:ext cx="11023027" cy="48531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166657" y="8338728"/>
            <a:ext cx="2917508" cy="517514"/>
          </a:xfrm>
          <a:prstGeom prst="rect">
            <a:avLst/>
          </a:prstGeom>
        </p:spPr>
        <p:txBody>
          <a:bodyPr vert="horz" lIns="91440" tIns="45720" rIns="91440" bIns="45720" rtlCol="0" anchor="ctr"/>
          <a:lstStyle>
            <a:lvl1pPr algn="r">
              <a:defRPr sz="1417">
                <a:solidFill>
                  <a:schemeClr val="tx1"/>
                </a:solidFill>
              </a:defRPr>
            </a:lvl1pPr>
          </a:lstStyle>
          <a:p>
            <a:fld id="{68A45780-E473-4271-985D-5E053BC01829}" type="datetimeFigureOut">
              <a:rPr lang="en-US" smtClean="0"/>
              <a:t>11/25/2019</a:t>
            </a:fld>
            <a:endParaRPr lang="en-US"/>
          </a:p>
        </p:txBody>
      </p:sp>
      <p:sp>
        <p:nvSpPr>
          <p:cNvPr id="5" name="Footer Placeholder 4"/>
          <p:cNvSpPr>
            <a:spLocks noGrp="1"/>
          </p:cNvSpPr>
          <p:nvPr>
            <p:ph type="ftr" sz="quarter" idx="3"/>
          </p:nvPr>
        </p:nvSpPr>
        <p:spPr>
          <a:xfrm>
            <a:off x="971838" y="8338728"/>
            <a:ext cx="7096893" cy="517514"/>
          </a:xfrm>
          <a:prstGeom prst="rect">
            <a:avLst/>
          </a:prstGeom>
        </p:spPr>
        <p:txBody>
          <a:bodyPr vert="horz" lIns="91440" tIns="45720" rIns="91440" bIns="45720" rtlCol="0" anchor="ctr"/>
          <a:lstStyle>
            <a:lvl1pPr algn="l">
              <a:defRPr sz="1417">
                <a:solidFill>
                  <a:schemeClr val="tx1"/>
                </a:solidFill>
              </a:defRPr>
            </a:lvl1pPr>
          </a:lstStyle>
          <a:p>
            <a:endParaRPr lang="en-US"/>
          </a:p>
        </p:txBody>
      </p:sp>
      <p:sp>
        <p:nvSpPr>
          <p:cNvPr id="6" name="Slide Number Placeholder 5"/>
          <p:cNvSpPr>
            <a:spLocks noGrp="1"/>
          </p:cNvSpPr>
          <p:nvPr>
            <p:ph type="sldNum" sz="quarter" idx="4"/>
          </p:nvPr>
        </p:nvSpPr>
        <p:spPr>
          <a:xfrm>
            <a:off x="11182091" y="8338728"/>
            <a:ext cx="812774" cy="517514"/>
          </a:xfrm>
          <a:prstGeom prst="rect">
            <a:avLst/>
          </a:prstGeom>
        </p:spPr>
        <p:txBody>
          <a:bodyPr vert="horz" lIns="91440" tIns="45720" rIns="91440" bIns="45720" rtlCol="0" anchor="ctr"/>
          <a:lstStyle>
            <a:lvl1pPr algn="r">
              <a:defRPr sz="1417">
                <a:solidFill>
                  <a:schemeClr val="tx1"/>
                </a:solidFill>
              </a:defRPr>
            </a:lvl1pPr>
          </a:lstStyle>
          <a:p>
            <a:fld id="{929DAC36-7BE1-4B26-80C3-6884FC01844A}" type="slidenum">
              <a:rPr lang="en-US" smtClean="0"/>
              <a:t>‹#›</a:t>
            </a:fld>
            <a:endParaRPr lang="en-US"/>
          </a:p>
        </p:txBody>
      </p:sp>
    </p:spTree>
    <p:extLst>
      <p:ext uri="{BB962C8B-B14F-4D97-AF65-F5344CB8AC3E}">
        <p14:creationId xmlns:p14="http://schemas.microsoft.com/office/powerpoint/2010/main" val="371629453"/>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 id="2147484237" r:id="rId12"/>
    <p:sldLayoutId id="2147484238" r:id="rId13"/>
    <p:sldLayoutId id="2147484239" r:id="rId14"/>
    <p:sldLayoutId id="2147484240" r:id="rId15"/>
    <p:sldLayoutId id="2147484241" r:id="rId16"/>
    <p:sldLayoutId id="2147484242" r:id="rId17"/>
    <p:sldLayoutId id="2147484243" r:id="rId18"/>
    <p:sldLayoutId id="2147484244" r:id="rId19"/>
    <p:sldLayoutId id="2147484245" r:id="rId20"/>
    <p:sldLayoutId id="2147483651" r:id="rId21"/>
    <p:sldLayoutId id="2147483783" r:id="rId22"/>
    <p:sldLayoutId id="2147483784" r:id="rId23"/>
    <p:sldLayoutId id="2147483652" r:id="rId24"/>
    <p:sldLayoutId id="2147483733" r:id="rId25"/>
    <p:sldLayoutId id="2147483655" r:id="rId26"/>
    <p:sldLayoutId id="2147483716" r:id="rId27"/>
    <p:sldLayoutId id="2147483717" r:id="rId28"/>
    <p:sldLayoutId id="2147483697" r:id="rId29"/>
    <p:sldLayoutId id="2147483802" r:id="rId30"/>
    <p:sldLayoutId id="2147483696" r:id="rId31"/>
    <p:sldLayoutId id="2147483761" r:id="rId32"/>
    <p:sldLayoutId id="2147483719" r:id="rId33"/>
    <p:sldLayoutId id="2147483778" r:id="rId34"/>
    <p:sldLayoutId id="2147483762" r:id="rId35"/>
    <p:sldLayoutId id="2147483779" r:id="rId36"/>
    <p:sldLayoutId id="2147483767" r:id="rId37"/>
    <p:sldLayoutId id="2147483786" r:id="rId38"/>
    <p:sldLayoutId id="2147483795" r:id="rId39"/>
    <p:sldLayoutId id="2147483787" r:id="rId40"/>
    <p:sldLayoutId id="2147483788" r:id="rId41"/>
    <p:sldLayoutId id="2147483701" r:id="rId42"/>
    <p:sldLayoutId id="2147483711" r:id="rId43"/>
    <p:sldLayoutId id="2147483789" r:id="rId44"/>
    <p:sldLayoutId id="2147483772" r:id="rId45"/>
    <p:sldLayoutId id="2147483773" r:id="rId46"/>
    <p:sldLayoutId id="2147483785" r:id="rId47"/>
    <p:sldLayoutId id="2147483735" r:id="rId48"/>
    <p:sldLayoutId id="2147483796" r:id="rId49"/>
    <p:sldLayoutId id="2147483752" r:id="rId50"/>
    <p:sldLayoutId id="2147483743" r:id="rId51"/>
    <p:sldLayoutId id="2147483702" r:id="rId52"/>
    <p:sldLayoutId id="2147483712" r:id="rId53"/>
    <p:sldLayoutId id="2147483764" r:id="rId54"/>
    <p:sldLayoutId id="2147483770" r:id="rId55"/>
    <p:sldLayoutId id="2147483771" r:id="rId56"/>
    <p:sldLayoutId id="2147483792" r:id="rId57"/>
    <p:sldLayoutId id="2147483736" r:id="rId58"/>
    <p:sldLayoutId id="2147483797" r:id="rId59"/>
    <p:sldLayoutId id="2147483746" r:id="rId60"/>
    <p:sldLayoutId id="2147483745" r:id="rId61"/>
    <p:sldLayoutId id="2147483703" r:id="rId62"/>
    <p:sldLayoutId id="2147483713" r:id="rId63"/>
    <p:sldLayoutId id="2147483763" r:id="rId64"/>
    <p:sldLayoutId id="2147483768" r:id="rId65"/>
    <p:sldLayoutId id="2147483769" r:id="rId66"/>
    <p:sldLayoutId id="2147483791" r:id="rId67"/>
    <p:sldLayoutId id="2147483734" r:id="rId68"/>
    <p:sldLayoutId id="2147483798" r:id="rId69"/>
    <p:sldLayoutId id="2147483751" r:id="rId70"/>
    <p:sldLayoutId id="2147483741" r:id="rId71"/>
    <p:sldLayoutId id="2147483704" r:id="rId72"/>
    <p:sldLayoutId id="2147483714" r:id="rId73"/>
    <p:sldLayoutId id="2147483780" r:id="rId74"/>
    <p:sldLayoutId id="2147483766" r:id="rId75"/>
    <p:sldLayoutId id="2147483777" r:id="rId76"/>
    <p:sldLayoutId id="2147483793" r:id="rId77"/>
    <p:sldLayoutId id="2147483737" r:id="rId78"/>
    <p:sldLayoutId id="2147483799" r:id="rId79"/>
    <p:sldLayoutId id="2147483748" r:id="rId80"/>
    <p:sldLayoutId id="2147483747" r:id="rId81"/>
    <p:sldLayoutId id="2147483800" r:id="rId82"/>
    <p:sldLayoutId id="2147483707" r:id="rId83"/>
    <p:sldLayoutId id="2147483801" r:id="rId84"/>
    <p:sldLayoutId id="2147483750" r:id="rId85"/>
    <p:sldLayoutId id="2147483774" r:id="rId86"/>
    <p:sldLayoutId id="2147483776" r:id="rId87"/>
    <p:sldLayoutId id="2147483803" r:id="rId88"/>
    <p:sldLayoutId id="2147483804" r:id="rId89"/>
  </p:sldLayoutIdLst>
  <p:hf hdr="0" ftr="0" dt="0"/>
  <p:txStyles>
    <p:titleStyle>
      <a:lvl1pPr algn="ctr" defTabSz="1296071" rtl="0" eaLnBrk="1" latinLnBrk="0" hangingPunct="1">
        <a:lnSpc>
          <a:spcPct val="90000"/>
        </a:lnSpc>
        <a:spcBef>
          <a:spcPct val="0"/>
        </a:spcBef>
        <a:buNone/>
        <a:defRPr sz="5103" kern="1200" cap="all" baseline="0">
          <a:solidFill>
            <a:schemeClr val="tx1"/>
          </a:solidFill>
          <a:effectLst/>
          <a:latin typeface="+mj-lt"/>
          <a:ea typeface="+mj-ea"/>
          <a:cs typeface="+mj-cs"/>
        </a:defRPr>
      </a:lvl1pPr>
    </p:titleStyle>
    <p:bodyStyle>
      <a:lvl1pPr marL="324018" indent="-324018" algn="l" defTabSz="1296071" rtl="0" eaLnBrk="1" latinLnBrk="0" hangingPunct="1">
        <a:lnSpc>
          <a:spcPct val="120000"/>
        </a:lnSpc>
        <a:spcBef>
          <a:spcPts val="1417"/>
        </a:spcBef>
        <a:buClr>
          <a:schemeClr val="tx1"/>
        </a:buClr>
        <a:buFont typeface="Arial" panose="020B0604020202020204" pitchFamily="34" charset="0"/>
        <a:buChar char="•"/>
        <a:defRPr sz="2835" kern="1200" cap="all" baseline="0">
          <a:solidFill>
            <a:schemeClr val="tx1"/>
          </a:solidFill>
          <a:effectLst/>
          <a:latin typeface="+mn-lt"/>
          <a:ea typeface="+mn-ea"/>
          <a:cs typeface="+mn-cs"/>
        </a:defRPr>
      </a:lvl1pPr>
      <a:lvl2pPr marL="972053" indent="-324018" algn="l" defTabSz="1296071" rtl="0" eaLnBrk="1" latinLnBrk="0" hangingPunct="1">
        <a:lnSpc>
          <a:spcPct val="120000"/>
        </a:lnSpc>
        <a:spcBef>
          <a:spcPts val="709"/>
        </a:spcBef>
        <a:buClr>
          <a:schemeClr val="tx1"/>
        </a:buClr>
        <a:buFont typeface="Arial" panose="020B0604020202020204" pitchFamily="34" charset="0"/>
        <a:buChar char="•"/>
        <a:defRPr sz="2551" kern="1200" cap="all" baseline="0">
          <a:solidFill>
            <a:schemeClr val="tx1"/>
          </a:solidFill>
          <a:effectLst/>
          <a:latin typeface="+mn-lt"/>
          <a:ea typeface="+mn-ea"/>
          <a:cs typeface="+mn-cs"/>
        </a:defRPr>
      </a:lvl2pPr>
      <a:lvl3pPr marL="1620088" indent="-324018" algn="l" defTabSz="1296071" rtl="0" eaLnBrk="1" latinLnBrk="0" hangingPunct="1">
        <a:lnSpc>
          <a:spcPct val="120000"/>
        </a:lnSpc>
        <a:spcBef>
          <a:spcPts val="709"/>
        </a:spcBef>
        <a:buClr>
          <a:schemeClr val="tx1"/>
        </a:buClr>
        <a:buFont typeface="Arial" panose="020B0604020202020204" pitchFamily="34" charset="0"/>
        <a:buChar char="•"/>
        <a:defRPr sz="2268" kern="1200" cap="all" baseline="0">
          <a:solidFill>
            <a:schemeClr val="tx1"/>
          </a:solidFill>
          <a:effectLst/>
          <a:latin typeface="+mn-lt"/>
          <a:ea typeface="+mn-ea"/>
          <a:cs typeface="+mn-cs"/>
        </a:defRPr>
      </a:lvl3pPr>
      <a:lvl4pPr marL="2268123" indent="-324018" algn="l" defTabSz="1296071" rtl="0" eaLnBrk="1" latinLnBrk="0" hangingPunct="1">
        <a:lnSpc>
          <a:spcPct val="120000"/>
        </a:lnSpc>
        <a:spcBef>
          <a:spcPts val="709"/>
        </a:spcBef>
        <a:buClr>
          <a:schemeClr val="tx1"/>
        </a:buClr>
        <a:buFont typeface="Arial" panose="020B0604020202020204" pitchFamily="34" charset="0"/>
        <a:buChar char="•"/>
        <a:defRPr sz="1984" kern="1200" cap="all" baseline="0">
          <a:solidFill>
            <a:schemeClr val="tx1"/>
          </a:solidFill>
          <a:effectLst/>
          <a:latin typeface="+mn-lt"/>
          <a:ea typeface="+mn-ea"/>
          <a:cs typeface="+mn-cs"/>
        </a:defRPr>
      </a:lvl4pPr>
      <a:lvl5pPr marL="2916159" indent="-324018" algn="l" defTabSz="1296071" rtl="0" eaLnBrk="1" latinLnBrk="0" hangingPunct="1">
        <a:lnSpc>
          <a:spcPct val="120000"/>
        </a:lnSpc>
        <a:spcBef>
          <a:spcPts val="709"/>
        </a:spcBef>
        <a:buClr>
          <a:schemeClr val="tx1"/>
        </a:buClr>
        <a:buFont typeface="Arial" panose="020B0604020202020204" pitchFamily="34" charset="0"/>
        <a:buChar char="•"/>
        <a:defRPr sz="1984" kern="1200" cap="all" baseline="0">
          <a:solidFill>
            <a:schemeClr val="tx1"/>
          </a:solidFill>
          <a:effectLst/>
          <a:latin typeface="+mn-lt"/>
          <a:ea typeface="+mn-ea"/>
          <a:cs typeface="+mn-cs"/>
        </a:defRPr>
      </a:lvl5pPr>
      <a:lvl6pPr marL="3564194" indent="-324018" algn="l" defTabSz="1296071" rtl="0" eaLnBrk="1" latinLnBrk="0" hangingPunct="1">
        <a:lnSpc>
          <a:spcPct val="120000"/>
        </a:lnSpc>
        <a:spcBef>
          <a:spcPts val="709"/>
        </a:spcBef>
        <a:buClr>
          <a:schemeClr val="tx1"/>
        </a:buClr>
        <a:buFont typeface="Arial" panose="020B0604020202020204" pitchFamily="34" charset="0"/>
        <a:buChar char="•"/>
        <a:defRPr sz="1984" kern="1200" cap="all" baseline="0">
          <a:solidFill>
            <a:schemeClr val="tx1"/>
          </a:solidFill>
          <a:effectLst/>
          <a:latin typeface="+mn-lt"/>
          <a:ea typeface="+mn-ea"/>
          <a:cs typeface="+mn-cs"/>
        </a:defRPr>
      </a:lvl6pPr>
      <a:lvl7pPr marL="4212229" indent="-324018" algn="l" defTabSz="1296071" rtl="0" eaLnBrk="1" latinLnBrk="0" hangingPunct="1">
        <a:lnSpc>
          <a:spcPct val="120000"/>
        </a:lnSpc>
        <a:spcBef>
          <a:spcPts val="709"/>
        </a:spcBef>
        <a:buClr>
          <a:schemeClr val="tx1"/>
        </a:buClr>
        <a:buFont typeface="Arial" panose="020B0604020202020204" pitchFamily="34" charset="0"/>
        <a:buChar char="•"/>
        <a:defRPr sz="1984" kern="1200" cap="all" baseline="0">
          <a:solidFill>
            <a:schemeClr val="tx1"/>
          </a:solidFill>
          <a:effectLst/>
          <a:latin typeface="+mn-lt"/>
          <a:ea typeface="+mn-ea"/>
          <a:cs typeface="+mn-cs"/>
        </a:defRPr>
      </a:lvl7pPr>
      <a:lvl8pPr marL="4860265" indent="-324018" algn="l" defTabSz="1296071" rtl="0" eaLnBrk="1" latinLnBrk="0" hangingPunct="1">
        <a:lnSpc>
          <a:spcPct val="120000"/>
        </a:lnSpc>
        <a:spcBef>
          <a:spcPts val="709"/>
        </a:spcBef>
        <a:buClr>
          <a:schemeClr val="tx1"/>
        </a:buClr>
        <a:buFont typeface="Arial" panose="020B0604020202020204" pitchFamily="34" charset="0"/>
        <a:buChar char="•"/>
        <a:defRPr sz="1984" kern="1200" cap="all" baseline="0">
          <a:solidFill>
            <a:schemeClr val="tx1"/>
          </a:solidFill>
          <a:effectLst/>
          <a:latin typeface="+mn-lt"/>
          <a:ea typeface="+mn-ea"/>
          <a:cs typeface="+mn-cs"/>
        </a:defRPr>
      </a:lvl8pPr>
      <a:lvl9pPr marL="5508300" indent="-324018" algn="l" defTabSz="1296071" rtl="0" eaLnBrk="1" latinLnBrk="0" hangingPunct="1">
        <a:lnSpc>
          <a:spcPct val="120000"/>
        </a:lnSpc>
        <a:spcBef>
          <a:spcPts val="709"/>
        </a:spcBef>
        <a:buClr>
          <a:schemeClr val="tx1"/>
        </a:buClr>
        <a:buFont typeface="Arial" panose="020B0604020202020204" pitchFamily="34" charset="0"/>
        <a:buChar char="•"/>
        <a:defRPr sz="1984" kern="1200" cap="all" baseline="0">
          <a:solidFill>
            <a:schemeClr val="tx1"/>
          </a:solidFill>
          <a:effectLst/>
          <a:latin typeface="+mn-lt"/>
          <a:ea typeface="+mn-ea"/>
          <a:cs typeface="+mn-cs"/>
        </a:defRPr>
      </a:lvl9pPr>
    </p:bodyStyle>
    <p:otherStyle>
      <a:defPPr>
        <a:defRPr lang="en-US"/>
      </a:defPPr>
      <a:lvl1pPr marL="0" algn="l" defTabSz="1296071" rtl="0" eaLnBrk="1" latinLnBrk="0" hangingPunct="1">
        <a:defRPr sz="2551" kern="1200">
          <a:solidFill>
            <a:schemeClr val="tx1"/>
          </a:solidFill>
          <a:latin typeface="+mn-lt"/>
          <a:ea typeface="+mn-ea"/>
          <a:cs typeface="+mn-cs"/>
        </a:defRPr>
      </a:lvl1pPr>
      <a:lvl2pPr marL="648035" algn="l" defTabSz="1296071" rtl="0" eaLnBrk="1" latinLnBrk="0" hangingPunct="1">
        <a:defRPr sz="2551" kern="1200">
          <a:solidFill>
            <a:schemeClr val="tx1"/>
          </a:solidFill>
          <a:latin typeface="+mn-lt"/>
          <a:ea typeface="+mn-ea"/>
          <a:cs typeface="+mn-cs"/>
        </a:defRPr>
      </a:lvl2pPr>
      <a:lvl3pPr marL="1296071" algn="l" defTabSz="1296071" rtl="0" eaLnBrk="1" latinLnBrk="0" hangingPunct="1">
        <a:defRPr sz="2551" kern="1200">
          <a:solidFill>
            <a:schemeClr val="tx1"/>
          </a:solidFill>
          <a:latin typeface="+mn-lt"/>
          <a:ea typeface="+mn-ea"/>
          <a:cs typeface="+mn-cs"/>
        </a:defRPr>
      </a:lvl3pPr>
      <a:lvl4pPr marL="1944106" algn="l" defTabSz="1296071" rtl="0" eaLnBrk="1" latinLnBrk="0" hangingPunct="1">
        <a:defRPr sz="2551" kern="1200">
          <a:solidFill>
            <a:schemeClr val="tx1"/>
          </a:solidFill>
          <a:latin typeface="+mn-lt"/>
          <a:ea typeface="+mn-ea"/>
          <a:cs typeface="+mn-cs"/>
        </a:defRPr>
      </a:lvl4pPr>
      <a:lvl5pPr marL="2592141" algn="l" defTabSz="1296071" rtl="0" eaLnBrk="1" latinLnBrk="0" hangingPunct="1">
        <a:defRPr sz="2551" kern="1200">
          <a:solidFill>
            <a:schemeClr val="tx1"/>
          </a:solidFill>
          <a:latin typeface="+mn-lt"/>
          <a:ea typeface="+mn-ea"/>
          <a:cs typeface="+mn-cs"/>
        </a:defRPr>
      </a:lvl5pPr>
      <a:lvl6pPr marL="3240176" algn="l" defTabSz="1296071" rtl="0" eaLnBrk="1" latinLnBrk="0" hangingPunct="1">
        <a:defRPr sz="2551" kern="1200">
          <a:solidFill>
            <a:schemeClr val="tx1"/>
          </a:solidFill>
          <a:latin typeface="+mn-lt"/>
          <a:ea typeface="+mn-ea"/>
          <a:cs typeface="+mn-cs"/>
        </a:defRPr>
      </a:lvl6pPr>
      <a:lvl7pPr marL="3888212" algn="l" defTabSz="1296071" rtl="0" eaLnBrk="1" latinLnBrk="0" hangingPunct="1">
        <a:defRPr sz="2551" kern="1200">
          <a:solidFill>
            <a:schemeClr val="tx1"/>
          </a:solidFill>
          <a:latin typeface="+mn-lt"/>
          <a:ea typeface="+mn-ea"/>
          <a:cs typeface="+mn-cs"/>
        </a:defRPr>
      </a:lvl7pPr>
      <a:lvl8pPr marL="4536247" algn="l" defTabSz="1296071" rtl="0" eaLnBrk="1" latinLnBrk="0" hangingPunct="1">
        <a:defRPr sz="2551" kern="1200">
          <a:solidFill>
            <a:schemeClr val="tx1"/>
          </a:solidFill>
          <a:latin typeface="+mn-lt"/>
          <a:ea typeface="+mn-ea"/>
          <a:cs typeface="+mn-cs"/>
        </a:defRPr>
      </a:lvl8pPr>
      <a:lvl9pPr marL="5184282" algn="l" defTabSz="1296071" rtl="0" eaLnBrk="1" latinLnBrk="0" hangingPunct="1">
        <a:defRPr sz="25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62274" y="4212111"/>
            <a:ext cx="9242152" cy="1188034"/>
          </a:xfrm>
          <a:prstGeom prst="rect">
            <a:avLst/>
          </a:prstGeom>
        </p:spPr>
        <p:txBody>
          <a:bodyPr vert="horz" lIns="91440" tIns="45720" rIns="91440" bIns="45720" rtlCol="0" anchor="b">
            <a:normAutofit/>
          </a:bodyPr>
          <a:lstStyle/>
          <a:p>
            <a:pPr algn="ctr" defTabSz="914400"/>
            <a:r>
              <a:rPr lang="en-US" sz="5000" b="0" dirty="0" err="1">
                <a:solidFill>
                  <a:schemeClr val="bg1"/>
                </a:solidFill>
              </a:rPr>
              <a:t>pyMusk</a:t>
            </a:r>
            <a:endParaRPr lang="en-US" sz="5000" b="0" dirty="0">
              <a:solidFill>
                <a:schemeClr val="bg1"/>
              </a:solidFill>
            </a:endParaRPr>
          </a:p>
        </p:txBody>
      </p:sp>
      <p:sp>
        <p:nvSpPr>
          <p:cNvPr id="3" name="Text Placeholder 2"/>
          <p:cNvSpPr>
            <a:spLocks noGrp="1"/>
          </p:cNvSpPr>
          <p:nvPr>
            <p:ph type="subTitle" idx="1"/>
          </p:nvPr>
        </p:nvSpPr>
        <p:spPr/>
        <p:txBody>
          <a:bodyPr vert="horz" lIns="91440" tIns="45720" rIns="91440" bIns="45720" rtlCol="0">
            <a:normAutofit/>
          </a:bodyPr>
          <a:lstStyle/>
          <a:p>
            <a:pPr marL="0" indent="0" algn="ctr" defTabSz="914400">
              <a:spcBef>
                <a:spcPts val="1000"/>
              </a:spcBef>
              <a:spcAft>
                <a:spcPts val="600"/>
              </a:spcAft>
            </a:pPr>
            <a:r>
              <a:rPr lang="en-US" sz="2200" dirty="0">
                <a:solidFill>
                  <a:schemeClr val="tx1">
                    <a:lumMod val="50000"/>
                    <a:lumOff val="50000"/>
                  </a:schemeClr>
                </a:solidFill>
                <a:latin typeface="+mn-lt"/>
              </a:rPr>
              <a:t>Nov 02, 2017</a:t>
            </a:r>
          </a:p>
        </p:txBody>
      </p:sp>
      <p:sp>
        <p:nvSpPr>
          <p:cNvPr id="4" name="TextBox 3"/>
          <p:cNvSpPr txBox="1"/>
          <p:nvPr/>
        </p:nvSpPr>
        <p:spPr>
          <a:xfrm>
            <a:off x="10152081" y="8498275"/>
            <a:ext cx="1904689" cy="523220"/>
          </a:xfrm>
          <a:prstGeom prst="rect">
            <a:avLst/>
          </a:prstGeom>
          <a:ln>
            <a:noFill/>
          </a:ln>
        </p:spPr>
        <p:txBody>
          <a:bodyPr wrap="none" rtlCol="0">
            <a:spAutoFit/>
          </a:bodyPr>
          <a:lstStyle/>
          <a:p>
            <a:pPr marL="0" indent="0">
              <a:spcAft>
                <a:spcPts val="600"/>
              </a:spcAft>
            </a:pPr>
            <a:r>
              <a:rPr lang="en-US" sz="2800" dirty="0">
                <a:solidFill>
                  <a:schemeClr val="bg1"/>
                </a:solidFill>
                <a:latin typeface="+mj-lt"/>
                <a:ea typeface="BentonSans"/>
                <a:cs typeface="BentonSans"/>
                <a:sym typeface="BentonSans"/>
              </a:rPr>
              <a:t>Vikash Saini</a:t>
            </a:r>
          </a:p>
        </p:txBody>
      </p:sp>
    </p:spTree>
    <p:extLst>
      <p:ext uri="{BB962C8B-B14F-4D97-AF65-F5344CB8AC3E}">
        <p14:creationId xmlns:p14="http://schemas.microsoft.com/office/powerpoint/2010/main" val="16792267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5"/>
          <p:cNvSpPr>
            <a:spLocks noGrp="1"/>
          </p:cNvSpPr>
          <p:nvPr>
            <p:ph type="body" sz="quarter" idx="4294967295"/>
          </p:nvPr>
        </p:nvSpPr>
        <p:spPr>
          <a:xfrm>
            <a:off x="600261" y="2366168"/>
            <a:ext cx="11674475" cy="4987925"/>
          </a:xfrm>
        </p:spPr>
        <p:txBody>
          <a:bodyPr>
            <a:normAutofit/>
          </a:bodyPr>
          <a:lstStyle/>
          <a:p>
            <a:pPr>
              <a:buFont typeface="Wingdings" panose="05000000000000000000" pitchFamily="2" charset="2"/>
              <a:buChar char="q"/>
            </a:pPr>
            <a:r>
              <a:rPr lang="en-US" sz="3200" dirty="0"/>
              <a:t> </a:t>
            </a:r>
            <a:r>
              <a:rPr lang="en-US" sz="3200" dirty="0" err="1"/>
              <a:t>pyMusk</a:t>
            </a:r>
            <a:r>
              <a:rPr lang="en-US" sz="3200" dirty="0"/>
              <a:t> is a Light weight Framework designed for Test projects. It provides an environment to test case developers for developing the test cases faster and in efficient manner without worrying about underneath services such as logging and test report etc.</a:t>
            </a:r>
          </a:p>
          <a:p>
            <a:pPr>
              <a:buFont typeface="Wingdings" panose="05000000000000000000" pitchFamily="2" charset="2"/>
              <a:buChar char="q"/>
            </a:pPr>
            <a:r>
              <a:rPr lang="en-US" sz="3200" dirty="0"/>
              <a:t> Small scale test projects to large scale test projects are supported with </a:t>
            </a:r>
            <a:r>
              <a:rPr lang="en-US" sz="3200" dirty="0" err="1"/>
              <a:t>pyMusk</a:t>
            </a:r>
            <a:endParaRPr lang="en-US" sz="3200" dirty="0"/>
          </a:p>
        </p:txBody>
      </p:sp>
      <p:sp>
        <p:nvSpPr>
          <p:cNvPr id="6" name="Text Placeholder 5"/>
          <p:cNvSpPr>
            <a:spLocks noGrp="1"/>
          </p:cNvSpPr>
          <p:nvPr>
            <p:ph type="body" sz="quarter" idx="4294967295"/>
          </p:nvPr>
        </p:nvSpPr>
        <p:spPr>
          <a:xfrm>
            <a:off x="691964" y="1443971"/>
            <a:ext cx="11034105" cy="1166813"/>
          </a:xfrm>
        </p:spPr>
        <p:txBody>
          <a:bodyPr/>
          <a:lstStyle/>
          <a:p>
            <a:pPr marL="0" indent="0">
              <a:buNone/>
            </a:pPr>
            <a:r>
              <a:rPr lang="en-US" sz="3400" b="1" dirty="0" err="1"/>
              <a:t>pyMusk</a:t>
            </a:r>
            <a:endParaRPr lang="en-US" sz="3400" b="1" dirty="0"/>
          </a:p>
        </p:txBody>
      </p:sp>
      <p:sp>
        <p:nvSpPr>
          <p:cNvPr id="5" name="Text Placeholder 4"/>
          <p:cNvSpPr>
            <a:spLocks noGrp="1"/>
          </p:cNvSpPr>
          <p:nvPr>
            <p:ph type="body" sz="quarter" idx="4294967295"/>
          </p:nvPr>
        </p:nvSpPr>
        <p:spPr>
          <a:xfrm>
            <a:off x="1949824" y="573088"/>
            <a:ext cx="8975350" cy="565150"/>
          </a:xfrm>
        </p:spPr>
        <p:txBody>
          <a:bodyPr>
            <a:normAutofit lnSpcReduction="10000"/>
          </a:bodyPr>
          <a:lstStyle/>
          <a:p>
            <a:pPr marL="0" indent="0" algn="ctr">
              <a:buNone/>
            </a:pPr>
            <a:r>
              <a:rPr lang="en-US" b="1" dirty="0"/>
              <a:t>Introduction</a:t>
            </a:r>
          </a:p>
        </p:txBody>
      </p:sp>
    </p:spTree>
    <p:extLst>
      <p:ext uri="{BB962C8B-B14F-4D97-AF65-F5344CB8AC3E}">
        <p14:creationId xmlns:p14="http://schemas.microsoft.com/office/powerpoint/2010/main" val="45907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1586752" y="914400"/>
            <a:ext cx="9493203" cy="1166813"/>
          </a:xfrm>
        </p:spPr>
        <p:txBody>
          <a:bodyPr/>
          <a:lstStyle/>
          <a:p>
            <a:pPr marL="0" indent="0" algn="ctr">
              <a:buNone/>
            </a:pPr>
            <a:r>
              <a:rPr lang="en-US" sz="3400" b="1" dirty="0" err="1"/>
              <a:t>pyMusk</a:t>
            </a:r>
            <a:r>
              <a:rPr lang="en-US" sz="3400" b="1" dirty="0"/>
              <a:t> Properties</a:t>
            </a:r>
          </a:p>
        </p:txBody>
      </p:sp>
      <p:sp>
        <p:nvSpPr>
          <p:cNvPr id="7" name="Text Placeholder 5"/>
          <p:cNvSpPr>
            <a:spLocks noGrp="1"/>
          </p:cNvSpPr>
          <p:nvPr>
            <p:ph type="body" sz="quarter" idx="4294967295"/>
          </p:nvPr>
        </p:nvSpPr>
        <p:spPr>
          <a:xfrm>
            <a:off x="496115" y="2704913"/>
            <a:ext cx="11674475" cy="4987925"/>
          </a:xfrm>
        </p:spPr>
        <p:txBody>
          <a:bodyPr/>
          <a:lstStyle/>
          <a:p>
            <a:pPr>
              <a:buFont typeface="Wingdings" panose="05000000000000000000" pitchFamily="2" charset="2"/>
              <a:buChar char="q"/>
            </a:pPr>
            <a:r>
              <a:rPr lang="en-US" sz="3400" dirty="0"/>
              <a:t> </a:t>
            </a:r>
            <a:r>
              <a:rPr lang="en-US" sz="3400" dirty="0" err="1"/>
              <a:t>pyMusk</a:t>
            </a:r>
            <a:r>
              <a:rPr lang="en-US" sz="3400" dirty="0"/>
              <a:t> is developed in python 3.x</a:t>
            </a:r>
          </a:p>
          <a:p>
            <a:pPr>
              <a:buFont typeface="Wingdings" panose="05000000000000000000" pitchFamily="2" charset="2"/>
              <a:buChar char="q"/>
            </a:pPr>
            <a:r>
              <a:rPr lang="en-US" sz="3400" dirty="0"/>
              <a:t> It supports a Test project written in python 2.X and 3.x</a:t>
            </a:r>
          </a:p>
          <a:p>
            <a:pPr>
              <a:buFont typeface="Wingdings" panose="05000000000000000000" pitchFamily="2" charset="2"/>
              <a:buChar char="q"/>
            </a:pPr>
            <a:r>
              <a:rPr lang="en-US" sz="3400" dirty="0"/>
              <a:t> </a:t>
            </a:r>
            <a:r>
              <a:rPr lang="en-US" sz="3400" dirty="0" err="1"/>
              <a:t>pyMusk</a:t>
            </a:r>
            <a:r>
              <a:rPr lang="en-US" sz="3400" dirty="0"/>
              <a:t> provides manageable and easy to analyze logging mechanism.</a:t>
            </a:r>
          </a:p>
        </p:txBody>
      </p:sp>
    </p:spTree>
    <p:extLst>
      <p:ext uri="{BB962C8B-B14F-4D97-AF65-F5344CB8AC3E}">
        <p14:creationId xmlns:p14="http://schemas.microsoft.com/office/powerpoint/2010/main" val="2240185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1240631" y="887506"/>
            <a:ext cx="10485438" cy="1166813"/>
          </a:xfrm>
        </p:spPr>
        <p:txBody>
          <a:bodyPr/>
          <a:lstStyle/>
          <a:p>
            <a:pPr marL="0" indent="0" algn="ctr">
              <a:buNone/>
            </a:pPr>
            <a:r>
              <a:rPr lang="en-US" sz="3400" b="1" dirty="0"/>
              <a:t>Framework Basic services</a:t>
            </a:r>
          </a:p>
        </p:txBody>
      </p:sp>
      <p:sp>
        <p:nvSpPr>
          <p:cNvPr id="7" name="Text Placeholder 5"/>
          <p:cNvSpPr>
            <a:spLocks noGrp="1"/>
          </p:cNvSpPr>
          <p:nvPr>
            <p:ph type="body" sz="quarter" idx="4294967295"/>
          </p:nvPr>
        </p:nvSpPr>
        <p:spPr>
          <a:xfrm>
            <a:off x="646112" y="2543548"/>
            <a:ext cx="11674475" cy="4987925"/>
          </a:xfrm>
        </p:spPr>
        <p:txBody>
          <a:bodyPr/>
          <a:lstStyle/>
          <a:p>
            <a:pPr>
              <a:buFont typeface="Wingdings" panose="05000000000000000000" pitchFamily="2" charset="2"/>
              <a:buChar char="ü"/>
            </a:pPr>
            <a:r>
              <a:rPr lang="en-US" sz="3400" dirty="0"/>
              <a:t> Provide a good design frame for project</a:t>
            </a:r>
          </a:p>
          <a:p>
            <a:pPr>
              <a:buFont typeface="Wingdings" panose="05000000000000000000" pitchFamily="2" charset="2"/>
              <a:buChar char="ü"/>
            </a:pPr>
            <a:r>
              <a:rPr lang="en-US" sz="3400" dirty="0"/>
              <a:t> Automatic mails after execution</a:t>
            </a:r>
          </a:p>
          <a:p>
            <a:pPr>
              <a:buFont typeface="Wingdings" panose="05000000000000000000" pitchFamily="2" charset="2"/>
              <a:buChar char="ü"/>
            </a:pPr>
            <a:r>
              <a:rPr lang="en-US" sz="3400" dirty="0"/>
              <a:t> Provide a mechanism for test reports after   execution.</a:t>
            </a:r>
          </a:p>
          <a:p>
            <a:pPr>
              <a:buFont typeface="Wingdings" panose="05000000000000000000" pitchFamily="2" charset="2"/>
              <a:buChar char="ü"/>
            </a:pPr>
            <a:r>
              <a:rPr lang="en-US" sz="3400" dirty="0"/>
              <a:t> Provide Logging services</a:t>
            </a:r>
          </a:p>
        </p:txBody>
      </p:sp>
    </p:spTree>
    <p:extLst>
      <p:ext uri="{BB962C8B-B14F-4D97-AF65-F5344CB8AC3E}">
        <p14:creationId xmlns:p14="http://schemas.microsoft.com/office/powerpoint/2010/main" val="3170259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1252674" y="792405"/>
            <a:ext cx="10485438" cy="1166813"/>
          </a:xfrm>
        </p:spPr>
        <p:txBody>
          <a:bodyPr/>
          <a:lstStyle/>
          <a:p>
            <a:pPr marL="0" indent="0" algn="ctr">
              <a:buNone/>
            </a:pPr>
            <a:r>
              <a:rPr lang="en-US" sz="3400" b="1" dirty="0" err="1"/>
              <a:t>pyMusk</a:t>
            </a:r>
            <a:r>
              <a:rPr lang="en-US" sz="3400" b="1" dirty="0"/>
              <a:t> Design</a:t>
            </a:r>
          </a:p>
        </p:txBody>
      </p:sp>
      <p:sp>
        <p:nvSpPr>
          <p:cNvPr id="3" name="Rectangle 2"/>
          <p:cNvSpPr/>
          <p:nvPr/>
        </p:nvSpPr>
        <p:spPr>
          <a:xfrm>
            <a:off x="3287112" y="3452648"/>
            <a:ext cx="2672254" cy="1686910"/>
          </a:xfrm>
          <a:prstGeom prst="rect">
            <a:avLst/>
          </a:prstGeom>
          <a:solidFill>
            <a:schemeClr val="accent1">
              <a:lumMod val="40000"/>
              <a:lumOff val="60000"/>
            </a:scheme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Job File </a:t>
            </a:r>
          </a:p>
          <a:p>
            <a:pPr algn="ctr"/>
            <a:r>
              <a:rPr lang="en-US" sz="1600" dirty="0"/>
              <a:t>Run Test 1</a:t>
            </a:r>
          </a:p>
          <a:p>
            <a:pPr algn="ctr"/>
            <a:r>
              <a:rPr lang="en-US" sz="1600" dirty="0"/>
              <a:t>Run Test 2</a:t>
            </a:r>
          </a:p>
          <a:p>
            <a:pPr algn="ctr"/>
            <a:r>
              <a:rPr lang="en-US" sz="1600" dirty="0" err="1"/>
              <a:t>etc</a:t>
            </a:r>
            <a:endParaRPr lang="en-US" sz="1600" dirty="0"/>
          </a:p>
        </p:txBody>
      </p:sp>
      <p:sp>
        <p:nvSpPr>
          <p:cNvPr id="9" name="Rectangle 8"/>
          <p:cNvSpPr/>
          <p:nvPr/>
        </p:nvSpPr>
        <p:spPr>
          <a:xfrm>
            <a:off x="7031420" y="3090041"/>
            <a:ext cx="3074276" cy="2017986"/>
          </a:xfrm>
          <a:prstGeom prst="rect">
            <a:avLst/>
          </a:prstGeom>
          <a:solidFill>
            <a:schemeClr val="accent1">
              <a:lumMod val="40000"/>
              <a:lumOff val="60000"/>
            </a:scheme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Test File</a:t>
            </a:r>
          </a:p>
          <a:p>
            <a:pPr algn="ctr"/>
            <a:r>
              <a:rPr lang="en-US" sz="1600" dirty="0"/>
              <a:t>Test Case 1</a:t>
            </a:r>
          </a:p>
          <a:p>
            <a:pPr algn="ctr"/>
            <a:r>
              <a:rPr lang="en-US" sz="1600" dirty="0"/>
              <a:t>Test Case 2</a:t>
            </a:r>
          </a:p>
          <a:p>
            <a:pPr algn="ctr"/>
            <a:r>
              <a:rPr lang="en-US" sz="1600" dirty="0"/>
              <a:t>Etc.</a:t>
            </a:r>
          </a:p>
        </p:txBody>
      </p:sp>
      <p:sp>
        <p:nvSpPr>
          <p:cNvPr id="10" name="Rectangle 9"/>
          <p:cNvSpPr/>
          <p:nvPr/>
        </p:nvSpPr>
        <p:spPr>
          <a:xfrm>
            <a:off x="1922296" y="2941090"/>
            <a:ext cx="1169276" cy="3076082"/>
          </a:xfrm>
          <a:prstGeom prst="rect">
            <a:avLst/>
          </a:prstGeom>
          <a:solidFill>
            <a:schemeClr val="accent1">
              <a:lumMod val="20000"/>
              <a:lumOff val="80000"/>
              <a:alpha val="80000"/>
            </a:scheme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err="1"/>
              <a:t>Config</a:t>
            </a:r>
            <a:r>
              <a:rPr lang="en-US" sz="1600" dirty="0"/>
              <a:t> File</a:t>
            </a:r>
          </a:p>
        </p:txBody>
      </p:sp>
      <p:sp>
        <p:nvSpPr>
          <p:cNvPr id="11" name="Rectangle 10"/>
          <p:cNvSpPr/>
          <p:nvPr/>
        </p:nvSpPr>
        <p:spPr>
          <a:xfrm>
            <a:off x="4451133" y="5386551"/>
            <a:ext cx="4661336" cy="1008993"/>
          </a:xfrm>
          <a:prstGeom prst="rect">
            <a:avLst/>
          </a:prstGeom>
          <a:solidFill>
            <a:schemeClr val="accent1">
              <a:lumMod val="40000"/>
              <a:lumOff val="60000"/>
            </a:scheme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Test library</a:t>
            </a:r>
          </a:p>
        </p:txBody>
      </p:sp>
      <p:sp>
        <p:nvSpPr>
          <p:cNvPr id="12" name="Rectangle 11"/>
          <p:cNvSpPr/>
          <p:nvPr/>
        </p:nvSpPr>
        <p:spPr>
          <a:xfrm>
            <a:off x="1623849" y="6779172"/>
            <a:ext cx="10068910" cy="2144111"/>
          </a:xfrm>
          <a:prstGeom prst="rect">
            <a:avLst/>
          </a:prstGeom>
          <a:solidFill>
            <a:srgbClr val="FBE6D3">
              <a:alpha val="73000"/>
            </a:srgb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2800" dirty="0" err="1"/>
              <a:t>pyMusk</a:t>
            </a:r>
            <a:r>
              <a:rPr lang="en-US" sz="2800" dirty="0"/>
              <a:t> Framework</a:t>
            </a:r>
          </a:p>
        </p:txBody>
      </p:sp>
      <p:sp>
        <p:nvSpPr>
          <p:cNvPr id="13" name="Rectangle 12"/>
          <p:cNvSpPr/>
          <p:nvPr/>
        </p:nvSpPr>
        <p:spPr>
          <a:xfrm>
            <a:off x="8124498" y="6942082"/>
            <a:ext cx="3074276" cy="512379"/>
          </a:xfrm>
          <a:prstGeom prst="rect">
            <a:avLst/>
          </a:prstGeom>
          <a:solidFill>
            <a:srgbClr val="F3B37C"/>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Test Properties</a:t>
            </a:r>
          </a:p>
        </p:txBody>
      </p:sp>
      <p:sp>
        <p:nvSpPr>
          <p:cNvPr id="14" name="Rectangle 13"/>
          <p:cNvSpPr/>
          <p:nvPr/>
        </p:nvSpPr>
        <p:spPr>
          <a:xfrm>
            <a:off x="8124498" y="7595037"/>
            <a:ext cx="3074276" cy="512379"/>
          </a:xfrm>
          <a:prstGeom prst="rect">
            <a:avLst/>
          </a:prstGeom>
          <a:solidFill>
            <a:srgbClr val="F3B37C"/>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Logging</a:t>
            </a:r>
          </a:p>
        </p:txBody>
      </p:sp>
      <p:sp>
        <p:nvSpPr>
          <p:cNvPr id="15" name="Rectangle 14"/>
          <p:cNvSpPr/>
          <p:nvPr/>
        </p:nvSpPr>
        <p:spPr>
          <a:xfrm>
            <a:off x="8124498" y="8259816"/>
            <a:ext cx="3074276" cy="512379"/>
          </a:xfrm>
          <a:prstGeom prst="rect">
            <a:avLst/>
          </a:prstGeom>
          <a:solidFill>
            <a:srgbClr val="F3B37C"/>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Test Report</a:t>
            </a:r>
          </a:p>
        </p:txBody>
      </p:sp>
      <p:sp>
        <p:nvSpPr>
          <p:cNvPr id="16" name="Rectangle 15"/>
          <p:cNvSpPr/>
          <p:nvPr/>
        </p:nvSpPr>
        <p:spPr>
          <a:xfrm>
            <a:off x="1749974" y="6951277"/>
            <a:ext cx="3074276" cy="512379"/>
          </a:xfrm>
          <a:prstGeom prst="rect">
            <a:avLst/>
          </a:prstGeom>
          <a:solidFill>
            <a:schemeClr val="accent5">
              <a:lumMod val="60000"/>
              <a:lumOff val="40000"/>
            </a:scheme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Execute Test Case and subtest Case</a:t>
            </a:r>
          </a:p>
        </p:txBody>
      </p:sp>
      <p:sp>
        <p:nvSpPr>
          <p:cNvPr id="17" name="Rectangle 16"/>
          <p:cNvSpPr/>
          <p:nvPr/>
        </p:nvSpPr>
        <p:spPr>
          <a:xfrm>
            <a:off x="1749974" y="7616056"/>
            <a:ext cx="3074276" cy="512379"/>
          </a:xfrm>
          <a:prstGeom prst="rect">
            <a:avLst/>
          </a:prstGeom>
          <a:solidFill>
            <a:schemeClr val="accent5">
              <a:lumMod val="60000"/>
              <a:lumOff val="40000"/>
            </a:scheme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r>
              <a:rPr lang="en-US" sz="1600" dirty="0"/>
              <a:t>Send Mail</a:t>
            </a:r>
          </a:p>
        </p:txBody>
      </p:sp>
      <p:cxnSp>
        <p:nvCxnSpPr>
          <p:cNvPr id="21" name="Straight Arrow Connector 20"/>
          <p:cNvCxnSpPr/>
          <p:nvPr/>
        </p:nvCxnSpPr>
        <p:spPr>
          <a:xfrm>
            <a:off x="3515710" y="5139558"/>
            <a:ext cx="31531" cy="1639614"/>
          </a:xfrm>
          <a:prstGeom prst="straightConnector1">
            <a:avLst/>
          </a:prstGeom>
          <a:ln w="31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5959366" y="3610303"/>
            <a:ext cx="1072054" cy="15766"/>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8140263" y="5071240"/>
            <a:ext cx="0" cy="315311"/>
          </a:xfrm>
          <a:prstGeom prst="straightConnector1">
            <a:avLst/>
          </a:prstGeom>
          <a:ln w="317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9911253" y="5097515"/>
            <a:ext cx="31531" cy="1639614"/>
          </a:xfrm>
          <a:prstGeom prst="straightConnector1">
            <a:avLst/>
          </a:prstGeom>
          <a:ln w="317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1623849" y="2581835"/>
            <a:ext cx="10068910" cy="3978916"/>
          </a:xfrm>
          <a:prstGeom prst="rect">
            <a:avLst/>
          </a:prstGeom>
          <a:solidFill>
            <a:schemeClr val="accent1">
              <a:alpha val="17000"/>
            </a:schemeClr>
          </a:solidFill>
          <a:ln w="12700">
            <a:solidFill>
              <a:schemeClr val="tx1"/>
            </a:solidFill>
            <a:miter lim="400000"/>
          </a:ln>
          <a:extLst>
            <a:ext uri="{C572A759-6A51-4108-AA02-DFA0A04FC94B}">
              <ma14:wrappingTextBoxFlag xmlns:ma14="http://schemas.microsoft.com/office/mac/drawingml/2011/main" xmlns="" val="1"/>
            </a:ext>
          </a:extLst>
        </p:spPr>
        <p:txBody>
          <a:bodyPr lIns="0" tIns="0" rIns="0" bIns="0" rtlCol="0" anchor="ctr" anchorCtr="0">
            <a:normAutofit/>
          </a:bodyPr>
          <a:lstStyle/>
          <a:p>
            <a:pPr algn="ctr"/>
            <a:endParaRPr lang="en-US" sz="1600" dirty="0"/>
          </a:p>
        </p:txBody>
      </p:sp>
      <p:sp>
        <p:nvSpPr>
          <p:cNvPr id="34" name="Rectangle 33"/>
          <p:cNvSpPr/>
          <p:nvPr/>
        </p:nvSpPr>
        <p:spPr>
          <a:xfrm>
            <a:off x="5061496" y="2573582"/>
            <a:ext cx="2672254" cy="584775"/>
          </a:xfrm>
          <a:prstGeom prst="rect">
            <a:avLst/>
          </a:prstGeom>
        </p:spPr>
        <p:txBody>
          <a:bodyPr wrap="square">
            <a:spAutoFit/>
          </a:bodyPr>
          <a:lstStyle/>
          <a:p>
            <a:pPr algn="ctr"/>
            <a:r>
              <a:rPr lang="en-US" sz="3200" dirty="0"/>
              <a:t>Test Project</a:t>
            </a:r>
          </a:p>
        </p:txBody>
      </p:sp>
      <p:cxnSp>
        <p:nvCxnSpPr>
          <p:cNvPr id="35" name="Straight Arrow Connector 34"/>
          <p:cNvCxnSpPr>
            <a:cxnSpLocks/>
          </p:cNvCxnSpPr>
          <p:nvPr/>
        </p:nvCxnSpPr>
        <p:spPr>
          <a:xfrm flipV="1">
            <a:off x="3091571" y="3237185"/>
            <a:ext cx="3939850" cy="15766"/>
          </a:xfrm>
          <a:prstGeom prst="straightConnector1">
            <a:avLst/>
          </a:prstGeom>
          <a:ln w="3175">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1479549" y="842962"/>
            <a:ext cx="9600406" cy="1166813"/>
          </a:xfrm>
        </p:spPr>
        <p:txBody>
          <a:bodyPr/>
          <a:lstStyle/>
          <a:p>
            <a:pPr marL="0" indent="0" algn="ctr">
              <a:buNone/>
            </a:pPr>
            <a:r>
              <a:rPr lang="en-US" sz="3400" b="1" dirty="0" err="1"/>
              <a:t>pyMusk</a:t>
            </a:r>
            <a:r>
              <a:rPr lang="en-US" sz="3400" b="1" dirty="0"/>
              <a:t> services</a:t>
            </a:r>
          </a:p>
        </p:txBody>
      </p:sp>
      <p:sp>
        <p:nvSpPr>
          <p:cNvPr id="7" name="Text Placeholder 5"/>
          <p:cNvSpPr>
            <a:spLocks noGrp="1"/>
          </p:cNvSpPr>
          <p:nvPr>
            <p:ph type="body" sz="quarter" idx="4294967295"/>
          </p:nvPr>
        </p:nvSpPr>
        <p:spPr>
          <a:xfrm>
            <a:off x="646112" y="2096621"/>
            <a:ext cx="11674475" cy="4987925"/>
          </a:xfrm>
        </p:spPr>
        <p:txBody>
          <a:bodyPr/>
          <a:lstStyle/>
          <a:p>
            <a:pPr marL="457200" indent="-457200">
              <a:buFont typeface="Wingdings" panose="05000000000000000000" pitchFamily="2" charset="2"/>
              <a:buChar char="q"/>
            </a:pPr>
            <a:r>
              <a:rPr lang="en-US" sz="3400" dirty="0"/>
              <a:t>Automatic mails after execution</a:t>
            </a:r>
          </a:p>
        </p:txBody>
      </p:sp>
      <p:pic>
        <p:nvPicPr>
          <p:cNvPr id="3" name="Picture 2">
            <a:extLst>
              <a:ext uri="{FF2B5EF4-FFF2-40B4-BE49-F238E27FC236}">
                <a16:creationId xmlns:a16="http://schemas.microsoft.com/office/drawing/2014/main" id="{79BF9D50-53CE-4ECE-B483-E94DBF51817F}"/>
              </a:ext>
            </a:extLst>
          </p:cNvPr>
          <p:cNvPicPr>
            <a:picLocks noChangeAspect="1"/>
          </p:cNvPicPr>
          <p:nvPr/>
        </p:nvPicPr>
        <p:blipFill>
          <a:blip r:embed="rId2"/>
          <a:stretch>
            <a:fillRect/>
          </a:stretch>
        </p:blipFill>
        <p:spPr>
          <a:xfrm>
            <a:off x="2322114" y="3300833"/>
            <a:ext cx="7915275" cy="5162550"/>
          </a:xfrm>
          <a:prstGeom prst="rect">
            <a:avLst/>
          </a:prstGeom>
        </p:spPr>
      </p:pic>
    </p:spTree>
    <p:extLst>
      <p:ext uri="{BB962C8B-B14F-4D97-AF65-F5344CB8AC3E}">
        <p14:creationId xmlns:p14="http://schemas.microsoft.com/office/powerpoint/2010/main" val="371126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1537082" y="907010"/>
            <a:ext cx="9542873" cy="1166813"/>
          </a:xfrm>
        </p:spPr>
        <p:txBody>
          <a:bodyPr/>
          <a:lstStyle/>
          <a:p>
            <a:pPr marL="0" indent="0" algn="ctr">
              <a:buNone/>
            </a:pPr>
            <a:r>
              <a:rPr lang="en-US" sz="3400" b="1" dirty="0" err="1"/>
              <a:t>pyMusk</a:t>
            </a:r>
            <a:r>
              <a:rPr lang="en-US" sz="3400" b="1" dirty="0"/>
              <a:t> services cont.</a:t>
            </a:r>
          </a:p>
        </p:txBody>
      </p:sp>
      <p:sp>
        <p:nvSpPr>
          <p:cNvPr id="7" name="Text Placeholder 5"/>
          <p:cNvSpPr>
            <a:spLocks noGrp="1"/>
          </p:cNvSpPr>
          <p:nvPr>
            <p:ph type="body" sz="quarter" idx="4294967295"/>
          </p:nvPr>
        </p:nvSpPr>
        <p:spPr>
          <a:xfrm>
            <a:off x="646111" y="1928172"/>
            <a:ext cx="11674475" cy="2455569"/>
          </a:xfrm>
        </p:spPr>
        <p:txBody>
          <a:bodyPr/>
          <a:lstStyle/>
          <a:p>
            <a:pPr marL="457200" indent="-457200">
              <a:buFont typeface="Wingdings" panose="05000000000000000000" pitchFamily="2" charset="2"/>
              <a:buChar char="q"/>
            </a:pPr>
            <a:r>
              <a:rPr lang="en-US" sz="3400" dirty="0"/>
              <a:t>Provide a mechanism for test reports after execution</a:t>
            </a:r>
          </a:p>
        </p:txBody>
      </p:sp>
      <p:pic>
        <p:nvPicPr>
          <p:cNvPr id="5" name="Picture 4">
            <a:extLst>
              <a:ext uri="{FF2B5EF4-FFF2-40B4-BE49-F238E27FC236}">
                <a16:creationId xmlns:a16="http://schemas.microsoft.com/office/drawing/2014/main" id="{F2CC09B2-02F6-4E43-937D-9A209BB858A1}"/>
              </a:ext>
            </a:extLst>
          </p:cNvPr>
          <p:cNvPicPr>
            <a:picLocks noChangeAspect="1"/>
          </p:cNvPicPr>
          <p:nvPr/>
        </p:nvPicPr>
        <p:blipFill>
          <a:blip r:embed="rId2"/>
          <a:stretch>
            <a:fillRect/>
          </a:stretch>
        </p:blipFill>
        <p:spPr>
          <a:xfrm>
            <a:off x="566736" y="3263293"/>
            <a:ext cx="11753850" cy="6286500"/>
          </a:xfrm>
          <a:prstGeom prst="rect">
            <a:avLst/>
          </a:prstGeom>
        </p:spPr>
      </p:pic>
    </p:spTree>
    <p:extLst>
      <p:ext uri="{BB962C8B-B14F-4D97-AF65-F5344CB8AC3E}">
        <p14:creationId xmlns:p14="http://schemas.microsoft.com/office/powerpoint/2010/main" val="402710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4294967295"/>
          </p:nvPr>
        </p:nvSpPr>
        <p:spPr>
          <a:xfrm>
            <a:off x="1492623" y="954741"/>
            <a:ext cx="9587331" cy="1166813"/>
          </a:xfrm>
        </p:spPr>
        <p:txBody>
          <a:bodyPr/>
          <a:lstStyle/>
          <a:p>
            <a:pPr marL="0" indent="0" algn="ctr">
              <a:buNone/>
            </a:pPr>
            <a:r>
              <a:rPr lang="en-US" sz="3400" b="1" dirty="0" err="1"/>
              <a:t>pyMusk</a:t>
            </a:r>
            <a:r>
              <a:rPr lang="en-US" sz="3400" b="1" dirty="0"/>
              <a:t> services cont.</a:t>
            </a:r>
          </a:p>
        </p:txBody>
      </p:sp>
      <p:sp>
        <p:nvSpPr>
          <p:cNvPr id="7" name="Text Placeholder 5"/>
          <p:cNvSpPr>
            <a:spLocks noGrp="1"/>
          </p:cNvSpPr>
          <p:nvPr>
            <p:ph type="body" sz="quarter" idx="4294967295"/>
          </p:nvPr>
        </p:nvSpPr>
        <p:spPr>
          <a:xfrm>
            <a:off x="449050" y="1998383"/>
            <a:ext cx="11674475" cy="1928813"/>
          </a:xfrm>
        </p:spPr>
        <p:txBody>
          <a:bodyPr/>
          <a:lstStyle/>
          <a:p>
            <a:pPr marL="457200" indent="-457200">
              <a:buFont typeface="Wingdings" panose="05000000000000000000" pitchFamily="2" charset="2"/>
              <a:buChar char="q"/>
            </a:pPr>
            <a:r>
              <a:rPr lang="en-US" sz="3400" dirty="0"/>
              <a:t>Provide efficient Logging services</a:t>
            </a:r>
          </a:p>
        </p:txBody>
      </p:sp>
      <p:pic>
        <p:nvPicPr>
          <p:cNvPr id="3" name="Picture 2">
            <a:extLst>
              <a:ext uri="{FF2B5EF4-FFF2-40B4-BE49-F238E27FC236}">
                <a16:creationId xmlns:a16="http://schemas.microsoft.com/office/drawing/2014/main" id="{E1102EA1-E098-4F8F-84A8-62C455E73164}"/>
              </a:ext>
            </a:extLst>
          </p:cNvPr>
          <p:cNvPicPr>
            <a:picLocks noChangeAspect="1"/>
          </p:cNvPicPr>
          <p:nvPr/>
        </p:nvPicPr>
        <p:blipFill>
          <a:blip r:embed="rId2"/>
          <a:stretch>
            <a:fillRect/>
          </a:stretch>
        </p:blipFill>
        <p:spPr>
          <a:xfrm>
            <a:off x="301625" y="2764911"/>
            <a:ext cx="12363450" cy="6772275"/>
          </a:xfrm>
          <a:prstGeom prst="rect">
            <a:avLst/>
          </a:prstGeom>
        </p:spPr>
      </p:pic>
    </p:spTree>
    <p:extLst>
      <p:ext uri="{BB962C8B-B14F-4D97-AF65-F5344CB8AC3E}">
        <p14:creationId xmlns:p14="http://schemas.microsoft.com/office/powerpoint/2010/main" val="409427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130000"/>
                <a:satMod val="150000"/>
                <a:lumMod val="112000"/>
              </a:schemeClr>
            </a:gs>
            <a:gs pos="100000">
              <a:schemeClr val="bg2">
                <a:shade val="92000"/>
                <a:satMod val="140000"/>
                <a:lumMod val="11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vert="horz" lIns="91440" tIns="45720" rIns="91440" bIns="45720" rtlCol="0" anchor="b">
            <a:normAutofit/>
          </a:bodyPr>
          <a:lstStyle/>
          <a:p>
            <a:pPr algn="ctr" defTabSz="914400"/>
            <a:r>
              <a:rPr lang="en-US" sz="5000" b="0" dirty="0">
                <a:solidFill>
                  <a:schemeClr val="bg1"/>
                </a:solidFill>
              </a:rPr>
              <a:t>Thanks</a:t>
            </a:r>
            <a:endParaRPr lang="en-US" sz="5000" dirty="0">
              <a:solidFill>
                <a:schemeClr val="bg1"/>
              </a:solidFill>
            </a:endParaRPr>
          </a:p>
        </p:txBody>
      </p:sp>
      <p:sp>
        <p:nvSpPr>
          <p:cNvPr id="4" name="TextBox 3"/>
          <p:cNvSpPr txBox="1"/>
          <p:nvPr/>
        </p:nvSpPr>
        <p:spPr>
          <a:xfrm>
            <a:off x="10275513" y="8511722"/>
            <a:ext cx="1657826" cy="461665"/>
          </a:xfrm>
          <a:prstGeom prst="rect">
            <a:avLst/>
          </a:prstGeom>
          <a:ln>
            <a:noFill/>
          </a:ln>
        </p:spPr>
        <p:txBody>
          <a:bodyPr wrap="none" rtlCol="0">
            <a:spAutoFit/>
          </a:bodyPr>
          <a:lstStyle/>
          <a:p>
            <a:pPr marL="0" indent="0">
              <a:spcAft>
                <a:spcPts val="600"/>
              </a:spcAft>
            </a:pPr>
            <a:r>
              <a:rPr lang="en-US" sz="2400" dirty="0">
                <a:solidFill>
                  <a:schemeClr val="bg1"/>
                </a:solidFill>
                <a:latin typeface="+mj-lt"/>
                <a:ea typeface="BentonSans"/>
                <a:cs typeface="BentonSans"/>
                <a:sym typeface="BentonSans"/>
              </a:rPr>
              <a:t>Vikash Saini</a:t>
            </a:r>
          </a:p>
        </p:txBody>
      </p:sp>
    </p:spTree>
    <p:extLst>
      <p:ext uri="{BB962C8B-B14F-4D97-AF65-F5344CB8AC3E}">
        <p14:creationId xmlns:p14="http://schemas.microsoft.com/office/powerpoint/2010/main" val="34714397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DEF68B526B88F4F8E28103F87C78B70" ma:contentTypeVersion="0" ma:contentTypeDescription="Create a new document." ma:contentTypeScope="" ma:versionID="6bcdd0d7637541e71964da01aff110a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C1B6FC-1FBB-42DB-BE73-A43A71671E0E}">
  <ds:schemaRefs>
    <ds:schemaRef ds:uri="http://schemas.microsoft.com/sharepoint/v3/contenttype/forms"/>
  </ds:schemaRefs>
</ds:datastoreItem>
</file>

<file path=customXml/itemProps2.xml><?xml version="1.0" encoding="utf-8"?>
<ds:datastoreItem xmlns:ds="http://schemas.openxmlformats.org/officeDocument/2006/customXml" ds:itemID="{CCEDA7A4-E5FC-4FCB-852F-68121CC319C2}">
  <ds:schemaRef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B36C2AD3-8344-4C96-B242-47415C3F16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TotalTime>
  <Words>205</Words>
  <Application>Microsoft Office PowerPoint</Application>
  <PresentationFormat>Custom</PresentationFormat>
  <Paragraphs>42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BentonSans Book</vt:lpstr>
      <vt:lpstr>Calibri</vt:lpstr>
      <vt:lpstr>Georgia</vt:lpstr>
      <vt:lpstr>Tw Cen MT</vt:lpstr>
      <vt:lpstr>Wingdings</vt:lpstr>
      <vt:lpstr>Droplet</vt:lpstr>
      <vt:lpstr>pyMusk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pyMusk</dc:title>
  <dc:creator>Vikash Saini -T (vikassai - ARICENT SOFTWARE US INC at Cisco)</dc:creator>
  <cp:lastModifiedBy>Vikash Saini -T (vikassai - ARICENT SOFTWARE US INC at Cisco)</cp:lastModifiedBy>
  <cp:revision>15</cp:revision>
  <dcterms:created xsi:type="dcterms:W3CDTF">2019-11-25T20:19:46Z</dcterms:created>
  <dcterms:modified xsi:type="dcterms:W3CDTF">2019-11-25T21:16:07Z</dcterms:modified>
</cp:coreProperties>
</file>