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99" r:id="rId5"/>
    <p:sldId id="264" r:id="rId6"/>
    <p:sldId id="315" r:id="rId7"/>
    <p:sldId id="323" r:id="rId8"/>
    <p:sldId id="316" r:id="rId9"/>
    <p:sldId id="317" r:id="rId10"/>
    <p:sldId id="318" r:id="rId11"/>
    <p:sldId id="319" r:id="rId12"/>
    <p:sldId id="320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91490" y="1577340"/>
            <a:ext cx="56045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Protecting User Password Keys at Rest (on the Disk)</a:t>
            </a:r>
            <a:endParaRPr lang="en-US" altLang="zh-CN" sz="48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491490" y="4885055"/>
            <a:ext cx="7468870" cy="1076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Name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: </a:t>
            </a:r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Vikash Kumar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     </a:t>
            </a:r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Roll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: </a:t>
            </a:r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2105083</a:t>
            </a:r>
            <a:endParaRPr lang="en-IN" altLang="en-US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College: KIIT                    Semester:7th</a:t>
            </a:r>
            <a:endParaRPr lang="en-IN" altLang="en-US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05" y="546100"/>
            <a:ext cx="387985" cy="4432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357505" y="1143000"/>
            <a:ext cx="11416030" cy="5001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The project implements a robust and secure file encryption system to protect user password keys at rest, using strong cryptographic algorithms and secure key management practices.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The user-friendly design and comprehensive feature set make the application accessible to a broad audience, and its open-source nature ensures easy integration into various Linux environments.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Detailed documentation and a clear workflow facilitate ease of understanding and adoption, empowering users to take control of their file encryption needs.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The project provides significant learning outcomes, including a deep understanding of cryptographic principles, practical experience in secure programming, and the ability to translate complex security requirements into functional software solutions.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68884" y="652302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485674" y="652302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/>
          <p:cNvSpPr txBox="1"/>
          <p:nvPr/>
        </p:nvSpPr>
        <p:spPr>
          <a:xfrm>
            <a:off x="879438" y="545820"/>
            <a:ext cx="2198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Conclusion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</a:rPr>
              <a:t>Thank You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6173470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 </a:t>
            </a:r>
            <a:endParaRPr lang="en-IN" altLang="en-US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Problem Statement</a:t>
            </a:r>
            <a:endParaRPr lang="en-US" altLang="zh-CN" sz="24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Unique Idea Brief (Solution)</a:t>
            </a:r>
            <a:endParaRPr lang="en-US" altLang="zh-CN" sz="24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Features Offered</a:t>
            </a:r>
            <a:endParaRPr lang="en-US" altLang="zh-CN" sz="24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sz="24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Process flow</a:t>
            </a:r>
            <a:endParaRPr sz="24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Architecture Diagram</a:t>
            </a:r>
            <a:endParaRPr lang="en-US" altLang="zh-CN" sz="24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Technologies used</a:t>
            </a:r>
            <a:endParaRPr lang="en-US" altLang="zh-CN" sz="24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sym typeface="+mn-lt"/>
              </a:rPr>
              <a:t>Conclusion</a:t>
            </a:r>
            <a:endParaRPr lang="en-IN" altLang="en-US" sz="2400" dirty="0">
              <a:solidFill>
                <a:schemeClr val="tx1"/>
              </a:solidFill>
              <a:effectLst/>
              <a:latin typeface="+mn-lt"/>
              <a:ea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05" y="546100"/>
            <a:ext cx="387985" cy="4432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654050" y="1301115"/>
            <a:ext cx="10335260" cy="3714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Develop a secure system that encrypts files or directories using a user-specified passphrase, with a focus on protecting encryption keys and passphrases from being stored in plaintext. This solution is essential for safeguarding sensitive data and ensuring secure key management in a Linux environment, while integrating seamlessly with existing file systems and maintaining compatibility across different Linux distributions.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Ensure the encryption keys are protected from exposure, even if the storage medium is compromised.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Prevent unauthorized access to sensitive files by implementing robust encryption methods.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340778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526314" y="6340778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/>
          <p:cNvSpPr txBox="1"/>
          <p:nvPr/>
        </p:nvSpPr>
        <p:spPr>
          <a:xfrm>
            <a:off x="879438" y="545820"/>
            <a:ext cx="37064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Problem Statement</a:t>
            </a:r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05" y="546100"/>
            <a:ext cx="387985" cy="4432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745490" y="1619885"/>
            <a:ext cx="10335260" cy="4750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Create an application that encrypts files using the AES-256 algorithm and secures the encryption key with a user passphrase. This passphrase will be used to generate a deterministic key via a Key Derivation Function (KDF) to encrypt the file encryption key. The application will ensure the secure storage and retrieval of both the user passphrase and the encryption keys.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                                                                                           Continued on next slide...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/>
          <p:cNvSpPr txBox="1"/>
          <p:nvPr/>
        </p:nvSpPr>
        <p:spPr>
          <a:xfrm>
            <a:off x="879438" y="545820"/>
            <a:ext cx="51949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Unique Idea Brief (Solution)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05" y="546100"/>
            <a:ext cx="387985" cy="4432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608330" y="1415415"/>
            <a:ext cx="10335260" cy="3714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The system leverages industry-standard cryptographic algorithms to ensure high security.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It uses a layered approach to encryption, where the file encryption key is further protected by the user's passphrase-derived key.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The application is designed to be lightweight and efficient, minimizing the performance impact on the system.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It supports both individual file and entire directory encryption to accommodate different user needs.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The solution emphasizes simplicity in its design, making it accessible even to users with limited technical expertise.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306488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709829" y="6306488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/>
          <p:cNvSpPr txBox="1"/>
          <p:nvPr/>
        </p:nvSpPr>
        <p:spPr>
          <a:xfrm>
            <a:off x="879438" y="545820"/>
            <a:ext cx="51949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Unique Idea Brief (Solution)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05" y="546100"/>
            <a:ext cx="387985" cy="4432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744855" y="1369695"/>
            <a:ext cx="10335260" cy="3714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AES-256 encryption for files and directories.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Secure key management using user passphrases and KDF.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Encrypted storage of the file encryption key.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User authentication for secure file decryption.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Intuitive command-line interface for user interactions.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Automatic generation and secure handling of random file encryption keys.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Detailed error messages and logging to assist in troubleshooting and ensure transparency.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Compatibility with automated scripts for batch processing of multiple files.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Option to securely delete original files after encryption to prevent data leakage.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295058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599974" y="6295058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/>
          <p:cNvSpPr txBox="1"/>
          <p:nvPr/>
        </p:nvSpPr>
        <p:spPr>
          <a:xfrm>
            <a:off x="879438" y="545820"/>
            <a:ext cx="3239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Features Offered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05" y="546100"/>
            <a:ext cx="387985" cy="4432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744855" y="1574800"/>
            <a:ext cx="10335260" cy="3714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User Input: User selects a file/directory and provides a passphrase.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File Encryption: Generate a random file encryption key and encrypt the selected file using AES-256.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Key Protection: Use the passphrase to generate a deterministic key with a KDF and encrypt the file encryption key.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Storage: Store the encrypted file encryption key securely.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Decryption Process: Upon user authentication, decrypt the file encryption key using the passphrase and decrypt the file.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/>
          <p:cNvSpPr txBox="1"/>
          <p:nvPr/>
        </p:nvSpPr>
        <p:spPr>
          <a:xfrm>
            <a:off x="879438" y="545820"/>
            <a:ext cx="23158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Processflow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05" y="546100"/>
            <a:ext cx="387985" cy="4432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68884" y="646587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554254" y="646587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/>
          <p:cNvSpPr txBox="1"/>
          <p:nvPr/>
        </p:nvSpPr>
        <p:spPr>
          <a:xfrm>
            <a:off x="879438" y="545820"/>
            <a:ext cx="40760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Architecture Diagram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1426845"/>
            <a:ext cx="7294880" cy="493522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8544560" y="2533015"/>
            <a:ext cx="3373755" cy="2529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6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This diagram visually represents the flow of the encryption and decryption process, ensuring a clear understanding of each step involved in protecting user password keys at rest</a:t>
            </a:r>
            <a:endParaRPr lang="en-US" altLang="zh-CN" sz="16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505" y="546100"/>
            <a:ext cx="387985" cy="4432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642620" y="1312545"/>
            <a:ext cx="10335260" cy="3714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Programming Language: Python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Cryptography Libraries: PyCryptodome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Key Derivation Function: PBKDF2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Operating System: Linux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File System Operations: Python's os and shutil libraries for interacting with the Linux file system.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File Management: Use of temporary files and secure deletion techniques to ensure data integrity and security.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Testing Framework: Use of unittest or pytest for developing a comprehensive test suite to validate the application's functionality</a:t>
            </a:r>
            <a:endParaRPr lang="en-US" altLang="zh-CN" sz="2000" b="1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40872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600609" y="640872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/>
          <p:cNvSpPr txBox="1"/>
          <p:nvPr/>
        </p:nvSpPr>
        <p:spPr>
          <a:xfrm>
            <a:off x="879438" y="545820"/>
            <a:ext cx="35769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Technologies</a:t>
            </a:r>
            <a:r>
              <a:rPr lang="en-IN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 U</a:t>
            </a: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sed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4503</Words>
  <Application>WPS Presentation</Application>
  <PresentationFormat>宽屏</PresentationFormat>
  <Paragraphs>83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9" baseType="lpstr">
      <vt:lpstr>Arial</vt:lpstr>
      <vt:lpstr>SimSun</vt:lpstr>
      <vt:lpstr>Wingdings</vt:lpstr>
      <vt:lpstr>等线</vt:lpstr>
      <vt:lpstr>Microsoft YaHei</vt:lpstr>
      <vt:lpstr>Century Gothic</vt:lpstr>
      <vt:lpstr>黑体</vt:lpstr>
      <vt:lpstr>Microsoft YaHei Light</vt:lpstr>
      <vt:lpstr>Montserrat</vt:lpstr>
      <vt:lpstr>Segoe Print</vt:lpstr>
      <vt:lpstr>方正兰亭粗黑简体</vt:lpstr>
      <vt:lpstr>冬青黑体简体中文 W3</vt:lpstr>
      <vt:lpstr>Gulim</vt:lpstr>
      <vt:lpstr>Malgun Gothic</vt:lpstr>
      <vt:lpstr>Arial Unicode MS</vt:lpstr>
      <vt:lpstr>等线 Light</vt:lpstr>
      <vt:lpstr>Calibri</vt:lpstr>
      <vt:lpstr>等线</vt:lpstr>
      <vt:lpstr>Microsoft JhengHei UI Light</vt:lpstr>
      <vt:lpstr>Microsoft New Tai Lue</vt:lpstr>
      <vt:lpstr>Lucida Bright</vt:lpstr>
      <vt:lpstr>Harlow Solid Italic</vt:lpstr>
      <vt:lpstr>Gigi</vt:lpstr>
      <vt:lpstr>Consolas</vt:lpstr>
      <vt:lpstr>Chiller</vt:lpstr>
      <vt:lpstr>Colonna MT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KIIT</cp:lastModifiedBy>
  <cp:revision>30</cp:revision>
  <dcterms:created xsi:type="dcterms:W3CDTF">2018-09-12T16:22:00Z</dcterms:created>
  <dcterms:modified xsi:type="dcterms:W3CDTF">2024-07-18T22:12:44Z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EA8A8E0FAD7B498E8D3F43DFADFF3ED7_13</vt:lpwstr>
  </property>
</Properties>
</file>