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Raleway"/>
      <p:regular r:id="rId16"/>
    </p:embeddedFont>
    <p:embeddedFont>
      <p:font typeface="Lato" panose="020F0502020204030203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5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3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4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4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" name="Google Shape;18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5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21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2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772450" y="630225"/>
            <a:ext cx="49308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Credit card fraud detection system</a:t>
            </a:r>
            <a:endParaRPr lang="en-GB"/>
          </a:p>
        </p:txBody>
      </p:sp>
      <p:sp>
        <p:nvSpPr>
          <p:cNvPr id="73" name="Google Shape;73;p1"/>
          <p:cNvSpPr txBox="1"/>
          <p:nvPr>
            <p:ph type="subTitle" idx="1"/>
          </p:nvPr>
        </p:nvSpPr>
        <p:spPr>
          <a:xfrm>
            <a:off x="4573905" y="3108960"/>
            <a:ext cx="4570095" cy="15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1828214  Swati Thakur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1828217 Utkarsh Jaiswal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1828218 Vikash Kumar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/>
              <a:t>Under Guidance of</a:t>
            </a:r>
            <a:r>
              <a:rPr lang="en-IN" altLang="en-GB" i="1"/>
              <a:t> </a:t>
            </a:r>
            <a:r>
              <a:rPr lang="en-IN" altLang="en-GB" b="1" i="1"/>
              <a:t>Prof. Lalit Vashishtha</a:t>
            </a:r>
            <a:endParaRPr lang="en-IN" altLang="en-GB" b="1" i="1"/>
          </a:p>
        </p:txBody>
      </p:sp>
      <p:pic>
        <p:nvPicPr>
          <p:cNvPr id="74" name="Google Shape;74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513715"/>
            <a:ext cx="3416935" cy="410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Overview</a:t>
            </a:r>
            <a:endParaRPr lang="en-GB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15815" y="0"/>
            <a:ext cx="4528185" cy="25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15815" y="2510790"/>
            <a:ext cx="4528185" cy="263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9400" y="256200"/>
            <a:ext cx="8225200" cy="45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52400"/>
            <a:ext cx="8839201" cy="481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375" y="236675"/>
            <a:ext cx="5685600" cy="47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89975" y="551201"/>
            <a:ext cx="2849225" cy="38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52400"/>
            <a:ext cx="528574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98795" y="789305"/>
            <a:ext cx="3285490" cy="35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53340" y="152400"/>
            <a:ext cx="5096275" cy="477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35825" y="152400"/>
            <a:ext cx="3955775" cy="47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/>
        </p:nvSpPr>
        <p:spPr>
          <a:xfrm>
            <a:off x="810260" y="2180314"/>
            <a:ext cx="7315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4800" b="0" i="0" u="none" strike="noStrike" cap="none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 </a:t>
            </a:r>
            <a:endParaRPr lang="en-GB" sz="4800" b="0" i="0" u="none" strike="noStrike" cap="none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914400" y="215745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" y="203200"/>
            <a:ext cx="8991599" cy="47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/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Swiss</vt:lpstr>
      <vt:lpstr>Credit card fraud detection system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system</dc:title>
  <dc:creator/>
  <cp:lastModifiedBy>KIIT</cp:lastModifiedBy>
  <cp:revision>2</cp:revision>
  <dcterms:created xsi:type="dcterms:W3CDTF">2022-04-25T12:06:00Z</dcterms:created>
  <dcterms:modified xsi:type="dcterms:W3CDTF">2022-04-25T13:56:16Z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3692B4926BB445D68953CEFAC3534126</vt:lpwstr>
  </property>
  <property fmtid="{D5CDD505-2E9C-101B-9397-08002B2CF9AE}" pid="3" name="KSOProductBuildVer">
    <vt:lpwstr>1033-11.2.0.11074</vt:lpwstr>
  </property>
</Properties>
</file>