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224-433C-A6F9-6EBB-1C3F8B0C2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16C69-C453-CBB3-FC21-16B2C44B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CFFB-DBED-D916-2DFA-8EB6F34E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6CAD-C3A0-7FE7-769F-7D2EFA0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A119-8F40-E4CA-4411-4072567B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A577-C192-715F-DF0D-AF00B432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3C79-F877-A369-34BF-E9C997A2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2AB3-72C7-66EC-61A9-98E8037C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7D64-90D3-F442-9FC8-90414160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98B9-A8D9-AAD6-00D0-1B0C762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B3D35-5AE5-1093-1716-44F86F9A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BC64A-F2B3-0894-D727-261391DA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D238-9330-9778-5043-83EEB3CD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35AD-50C1-CC05-60C3-982274F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D24B-A523-2B59-6294-375A8E8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D2E8-0B1A-5D2B-BD2D-1C1C1A9C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BDE3-BC50-9954-BE44-EF9332F0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6A02-F98A-3455-643C-2480D54D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DBEB-AF49-A627-EC30-2CC2F6A0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4B84-0EB8-01D3-988E-3109B8AE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81E-1C01-235A-09F4-556F5977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BDAC4-B817-C720-4CD5-6E40D60A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4A42-DF43-9525-A5A5-D547712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626E-8BB8-0CD3-03DE-0F4874DE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E54-AE7C-A84C-52E1-71BB255C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FEAE-2C0B-FD4B-45A9-3AC66B1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3F54-9036-49EA-D96F-A47366036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537F-7CA8-22EC-9814-E5CD44E7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B01F-AF96-6E6E-B9CF-9C7E8B0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6851-D616-65BA-BDF0-C6EB01B0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DAA1-A48A-920E-0B5D-D67E9310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8B64-3BCA-E121-BFD9-A0F7ACFB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C2D5-9BD6-EA66-DF9A-5C5A96C0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D0C4-9E16-FC80-081C-F1492976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D22C1-C44B-5FB7-714C-684C76DD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4E0A9-D22C-38FB-8C18-629C9DE3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053A7-ED73-8A65-326B-18CB6B39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9603-EFC7-956C-6571-F9493027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7BADF-BC1F-EE25-BCDD-CAA3A4CE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048-3C9E-C0BD-9BB5-E97B884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118D3-59D0-11B0-B4C5-EF4C80FF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89F2E-0111-2034-CD9F-D7C8EB41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55686-07DF-965F-CFCB-A8A50D6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3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EC53-DED3-6609-8F00-65BA5997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AA317-E709-EAB5-EC2C-401D28DD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06445-ACC7-9AEA-1905-07D04098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4EF-F180-62D0-18AE-A10EC07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48D2-954B-02FA-3084-E087B0FF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59B6-BF94-FADB-8AC3-57984958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BC1B-236C-99B8-8987-9C56CAEC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2E9E-A203-8EBA-9E53-85C98F3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4351-4073-BF7E-3273-717040D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8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205-5A8D-3CCD-51CC-E9C4C77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8DAC-4945-E2C1-F6ED-83791A96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F27D-C14D-E411-FC64-566830CB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7E561-0577-DEC4-8B56-B0428F0E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5479-C770-CD7E-6DE0-16627149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0FC0-59E9-5CB4-4533-826717B1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DF4AF-2AC1-9FE8-F892-C7834451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6450-1AA6-B9AD-D5C3-34276BC0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E543-A2F8-0B88-5895-1E2AEB4A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4E11-EA7F-4DCD-BE7C-7BC1428458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AD6E-835F-7E42-4D7F-C62504621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1146-1E72-D07C-B902-C3E0A019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BC6B-518E-466E-B346-D5D12BA8F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26CA-3313-20D9-C091-DBE638D5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E1AD-A13E-2952-8E8D-A5AF0E577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Language Integrated Query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54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F34-B377-773A-FB2B-E5D7B800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7ADB-B7EE-9598-7DCC-78D34215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//Define string array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names =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 is Beautiful"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Arshika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Agarwal"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"Seven Pounds"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"Rupali Agarwal"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"Pearl Solutions"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"Vamika Agarwal"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"Vidya 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Vrat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Agarwal"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"C-Sharp Corner Mumbai Chapter"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};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Linq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query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namesOfPeople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name.Length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16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namesOfPeople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5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13E6-BF94-1911-FEA7-B3B80C14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let keyword in </a:t>
            </a:r>
            <a:r>
              <a:rPr lang="en-US" dirty="0" err="1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7AF9-346B-83AD-4037-55212FC5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us to create / declare variables inside the LINQ query.</a:t>
            </a:r>
          </a:p>
          <a:p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var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emp3 = </a:t>
            </a: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emp </a:t>
            </a: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in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e.EmployeeMasters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 </a:t>
            </a: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let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fullName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emp.EmployeeCode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+ </a:t>
            </a:r>
            <a:r>
              <a:rPr lang="en-IN" b="0" i="0" dirty="0">
                <a:solidFill>
                  <a:srgbClr val="A31515"/>
                </a:solidFill>
                <a:effectLst/>
                <a:latin typeface="Segoe UI" panose="020B0502040204020203" pitchFamily="34" charset="0"/>
              </a:rPr>
              <a:t>" - "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+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emp.EmployeeName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 </a:t>
            </a: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IN" b="0" i="0" dirty="0">
                <a:solidFill>
                  <a:srgbClr val="0000FF"/>
                </a:solidFill>
                <a:effectLst/>
                <a:latin typeface="Segoe UI" panose="020B0502040204020203" pitchFamily="34" charset="0"/>
              </a:rPr>
              <a:t>new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IN" b="0" i="0" dirty="0">
                <a:solidFill>
                  <a:srgbClr val="2B91AF"/>
                </a:solidFill>
                <a:effectLst/>
                <a:latin typeface="Segoe UI" panose="020B0502040204020203" pitchFamily="34" charset="0"/>
              </a:rPr>
              <a:t>Detail</a:t>
            </a:r>
            <a:br>
              <a:rPr lang="en-IN" b="0" i="0" dirty="0">
                <a:solidFill>
                  <a:srgbClr val="2B91AF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 {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EmployeeId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emp.EmployeeId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,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EmployeeCode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emp.EmployeeCode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,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    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EmployeeName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fullName</a:t>
            </a: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,</a:t>
            </a:r>
            <a:b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           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3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8B0B-A70A-FA04-6A35-9FAD209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2nd highest salary in </a:t>
            </a:r>
            <a:r>
              <a:rPr lang="en-US" dirty="0" err="1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521B-731F-25AD-BFC9-6AA1B8CD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1</a:t>
            </a:r>
          </a:p>
          <a:p>
            <a:pPr marL="457200" lvl="1" indent="0">
              <a:buNone/>
            </a:pPr>
            <a:r>
              <a:rPr lang="en-US" dirty="0"/>
              <a:t>var employee = Employees</a:t>
            </a:r>
          </a:p>
          <a:p>
            <a:pPr marL="457200" lvl="1" indent="0">
              <a:buNone/>
            </a:pPr>
            <a:r>
              <a:rPr lang="en-US" dirty="0"/>
              <a:t>    .</a:t>
            </a:r>
            <a:r>
              <a:rPr lang="en-US" dirty="0" err="1"/>
              <a:t>OrderByDescending</a:t>
            </a:r>
            <a:r>
              <a:rPr lang="en-US" dirty="0"/>
              <a:t>(e =&gt; </a:t>
            </a:r>
            <a:r>
              <a:rPr lang="en-US" dirty="0" err="1"/>
              <a:t>e.Salary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.Skip(1)</a:t>
            </a:r>
          </a:p>
          <a:p>
            <a:pPr marL="457200" lvl="1" indent="0">
              <a:buNone/>
            </a:pPr>
            <a:r>
              <a:rPr lang="en-US" dirty="0"/>
              <a:t>    .First();</a:t>
            </a:r>
          </a:p>
          <a:p>
            <a:r>
              <a:rPr lang="en-US" b="1" dirty="0"/>
              <a:t>Example 2</a:t>
            </a:r>
          </a:p>
          <a:p>
            <a:pPr marL="457200" lvl="1" indent="0">
              <a:buNone/>
            </a:pPr>
            <a:r>
              <a:rPr lang="en-US" dirty="0"/>
              <a:t>var employees = Employees</a:t>
            </a:r>
          </a:p>
          <a:p>
            <a:pPr marL="457200" lvl="1" indent="0">
              <a:buNone/>
            </a:pPr>
            <a:r>
              <a:rPr lang="en-US" dirty="0"/>
              <a:t>    .</a:t>
            </a:r>
            <a:r>
              <a:rPr lang="en-US" dirty="0" err="1"/>
              <a:t>GroupBy</a:t>
            </a:r>
            <a:r>
              <a:rPr lang="en-US" dirty="0"/>
              <a:t>(e =&gt; </a:t>
            </a:r>
            <a:r>
              <a:rPr lang="en-US" dirty="0" err="1"/>
              <a:t>e.Salary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.</a:t>
            </a:r>
            <a:r>
              <a:rPr lang="en-US" dirty="0" err="1"/>
              <a:t>OrderByDescending</a:t>
            </a:r>
            <a:r>
              <a:rPr lang="en-US" dirty="0"/>
              <a:t>(g =&gt; </a:t>
            </a:r>
            <a:r>
              <a:rPr lang="en-US" dirty="0" err="1"/>
              <a:t>g.Key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.Skip(1)</a:t>
            </a:r>
          </a:p>
          <a:p>
            <a:pPr marL="457200" lvl="1" indent="0">
              <a:buNone/>
            </a:pPr>
            <a:r>
              <a:rPr lang="en-US" dirty="0"/>
              <a:t>    .First();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DDFB-EB16-9E18-14E2-A703FF2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in </a:t>
            </a:r>
            <a:r>
              <a:rPr lang="en-IN" dirty="0" err="1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1C33-0CB7-9508-B1F4-17676399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Example 1:-</a:t>
            </a:r>
          </a:p>
          <a:p>
            <a:pPr marL="457200" lvl="1" indent="0">
              <a:buNone/>
            </a:pPr>
            <a:r>
              <a:rPr lang="en-IN" dirty="0"/>
              <a:t>var id = 1;</a:t>
            </a:r>
          </a:p>
          <a:p>
            <a:pPr marL="457200" lvl="1" indent="0">
              <a:buNone/>
            </a:pPr>
            <a:r>
              <a:rPr lang="en-IN" dirty="0"/>
              <a:t>var query =</a:t>
            </a:r>
          </a:p>
          <a:p>
            <a:pPr marL="457200" lvl="1" indent="0">
              <a:buNone/>
            </a:pPr>
            <a:r>
              <a:rPr lang="en-IN" dirty="0"/>
              <a:t>   from post in </a:t>
            </a:r>
            <a:r>
              <a:rPr lang="en-IN" dirty="0" err="1"/>
              <a:t>database.Posts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join meta in </a:t>
            </a:r>
            <a:r>
              <a:rPr lang="en-IN" dirty="0" err="1"/>
              <a:t>database.Post_Metas</a:t>
            </a:r>
            <a:r>
              <a:rPr lang="en-IN" dirty="0"/>
              <a:t> on post.ID equals </a:t>
            </a:r>
            <a:r>
              <a:rPr lang="en-IN" dirty="0" err="1"/>
              <a:t>meta.Post_ID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where post.ID == id</a:t>
            </a:r>
          </a:p>
          <a:p>
            <a:pPr marL="457200" lvl="1" indent="0">
              <a:buNone/>
            </a:pPr>
            <a:r>
              <a:rPr lang="en-IN" dirty="0"/>
              <a:t>   select new { Post = post, Meta = meta };</a:t>
            </a:r>
          </a:p>
          <a:p>
            <a:r>
              <a:rPr lang="en-IN" b="1" dirty="0"/>
              <a:t>Example 2:-</a:t>
            </a:r>
          </a:p>
          <a:p>
            <a:pPr marL="457200" lvl="1" indent="0">
              <a:buNone/>
            </a:pPr>
            <a:r>
              <a:rPr lang="en-US" dirty="0"/>
              <a:t>var id = 1;</a:t>
            </a:r>
          </a:p>
          <a:p>
            <a:pPr marL="457200" lvl="1" indent="0">
              <a:buNone/>
            </a:pPr>
            <a:r>
              <a:rPr lang="en-US" dirty="0"/>
              <a:t>var query = </a:t>
            </a:r>
            <a:r>
              <a:rPr lang="en-US" dirty="0" err="1"/>
              <a:t>database.Posts</a:t>
            </a:r>
            <a:r>
              <a:rPr lang="en-US" dirty="0"/>
              <a:t>    // your starting point - table in the "from" statement</a:t>
            </a:r>
          </a:p>
          <a:p>
            <a:pPr marL="457200" lvl="1" indent="0">
              <a:buNone/>
            </a:pPr>
            <a:r>
              <a:rPr lang="en-US" dirty="0"/>
              <a:t>   .Join(</a:t>
            </a:r>
            <a:r>
              <a:rPr lang="en-US" dirty="0" err="1"/>
              <a:t>database.Post_Metas</a:t>
            </a:r>
            <a:r>
              <a:rPr lang="en-US" dirty="0"/>
              <a:t>, // the source table of the inner join</a:t>
            </a:r>
          </a:p>
          <a:p>
            <a:pPr marL="457200" lvl="1" indent="0">
              <a:buNone/>
            </a:pPr>
            <a:r>
              <a:rPr lang="en-US" dirty="0"/>
              <a:t>      post =&gt; post.ID,        // Select the primary key (the first part of the "on" clause in an </a:t>
            </a:r>
            <a:r>
              <a:rPr lang="en-US" dirty="0" err="1"/>
              <a:t>sql</a:t>
            </a:r>
            <a:r>
              <a:rPr lang="en-US" dirty="0"/>
              <a:t> "join" statement)</a:t>
            </a:r>
          </a:p>
          <a:p>
            <a:pPr marL="457200" lvl="1" indent="0">
              <a:buNone/>
            </a:pPr>
            <a:r>
              <a:rPr lang="en-US" dirty="0"/>
              <a:t>      meta =&gt; </a:t>
            </a:r>
            <a:r>
              <a:rPr lang="en-US" dirty="0" err="1"/>
              <a:t>meta.Post_ID</a:t>
            </a:r>
            <a:r>
              <a:rPr lang="en-US" dirty="0"/>
              <a:t>,   // Select the foreign key (the second part of the "on" clause)</a:t>
            </a:r>
          </a:p>
          <a:p>
            <a:pPr marL="457200" lvl="1" indent="0">
              <a:buNone/>
            </a:pPr>
            <a:r>
              <a:rPr lang="en-US" dirty="0"/>
              <a:t>      (post, meta) =&gt; new { Post = post, Meta = meta }) // selection</a:t>
            </a:r>
          </a:p>
          <a:p>
            <a:pPr marL="457200" lvl="1" indent="0">
              <a:buNone/>
            </a:pPr>
            <a:r>
              <a:rPr lang="en-US" dirty="0"/>
              <a:t>   .Where(</a:t>
            </a:r>
            <a:r>
              <a:rPr lang="en-US" dirty="0" err="1"/>
              <a:t>postAndMeta</a:t>
            </a:r>
            <a:r>
              <a:rPr lang="en-US" dirty="0"/>
              <a:t> =&gt; postAndMeta.Post.ID == id);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E19E-05A3-13AF-CB9C-A442F89B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663B-7E13-EE1C-DBE2-D1A65A62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IEnumerable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IQueryable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are used for data manipulation in LINQ from the database and collections.</a:t>
            </a:r>
            <a:endParaRPr lang="en-US" b="0" i="0" dirty="0">
              <a:solidFill>
                <a:srgbClr val="474747"/>
              </a:solidFill>
              <a:effectLst/>
            </a:endParaRPr>
          </a:p>
          <a:p>
            <a:r>
              <a:rPr lang="en-US" b="0" i="0" dirty="0" err="1">
                <a:solidFill>
                  <a:srgbClr val="474747"/>
                </a:solidFill>
                <a:effectLst/>
              </a:rPr>
              <a:t>IEnumerable</a:t>
            </a:r>
            <a:r>
              <a:rPr lang="en-US" b="0" i="0" dirty="0">
                <a:solidFill>
                  <a:srgbClr val="474747"/>
                </a:solidFill>
                <a:effectLst/>
              </a:rPr>
              <a:t> is suitable for in-memory collections and supports simple iteration, while </a:t>
            </a:r>
            <a:r>
              <a:rPr lang="en-US" b="0" i="0" dirty="0" err="1">
                <a:solidFill>
                  <a:srgbClr val="474747"/>
                </a:solidFill>
                <a:effectLst/>
              </a:rPr>
              <a:t>IQueryable</a:t>
            </a:r>
            <a:r>
              <a:rPr lang="en-US" b="0" i="0" dirty="0">
                <a:solidFill>
                  <a:srgbClr val="474747"/>
                </a:solidFill>
                <a:effectLst/>
              </a:rPr>
              <a:t> extends this capability for composing queries against remote data sources, offering deferred execution.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</a:rPr>
              <a:t>IEnumerable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is suitable for querying data from in-memory collections like List, Array and so on.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</a:rPr>
              <a:t>IQueryable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is suitable for querying data from out-memory (like remote database, service) collections.</a:t>
            </a:r>
            <a:endParaRPr lang="en-US" b="0" i="0" dirty="0">
              <a:solidFill>
                <a:srgbClr val="474747"/>
              </a:solidFill>
              <a:effectLst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</a:rPr>
              <a:t>IEnumerable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exists in the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System.Collections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namespace.</a:t>
            </a:r>
            <a:endParaRPr lang="en-US" dirty="0">
              <a:solidFill>
                <a:srgbClr val="474747"/>
              </a:solidFill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</a:rPr>
              <a:t>IQueryable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exists in the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System.Linq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Namespace.</a:t>
            </a:r>
          </a:p>
          <a:p>
            <a:pPr marL="457200" lvl="1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dc =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 list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dc.Employees.Where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list.Take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&lt;Employee&gt;(10);</a:t>
            </a:r>
          </a:p>
        </p:txBody>
      </p:sp>
    </p:spTree>
    <p:extLst>
      <p:ext uri="{BB962C8B-B14F-4D97-AF65-F5344CB8AC3E}">
        <p14:creationId xmlns:p14="http://schemas.microsoft.com/office/powerpoint/2010/main" val="4736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F75E-FB12-5E20-6EE0-1E9E478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954C-6022-EB6C-C28F-09182CDC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sqlDataRows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sqlDataTable.AsEnumerable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mySqlDataRows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mySqlDataTable.AsEnumerable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sqlDataRows.Field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Convert.ToInt32(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mySqlDataRows.Field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SiteUserID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lj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lj.DefaultIfEmpty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sqlDataRows.Field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sqlDataRows.Field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"Field1"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r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0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r.Field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"Field2"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};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dtResult.LoadDataRow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(item,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5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9AEA-A352-1E0A-9C04-07DBC566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Single() vs first()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2A93-700B-9D61-0C23-D6921AEB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6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7BA-C526-C674-A5F3-069A0F8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Skip &amp;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4BA0-6822-56ED-5553-7AEAFD5F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Example 1:-</a:t>
            </a:r>
          </a:p>
          <a:p>
            <a:pPr marL="457200" lvl="1" indent="0">
              <a:buNone/>
            </a:pPr>
            <a:r>
              <a:rPr lang="en-US" dirty="0"/>
              <a:t> int[] items = { 1, 2, 3, 4, 5, 6, 7 };</a:t>
            </a:r>
          </a:p>
          <a:p>
            <a:pPr marL="457200" lvl="1" indent="0">
              <a:buNone/>
            </a:pPr>
            <a:r>
              <a:rPr lang="en-US" dirty="0"/>
              <a:t>var a = </a:t>
            </a:r>
            <a:r>
              <a:rPr lang="en-US" dirty="0" err="1"/>
              <a:t>items.Skip</a:t>
            </a:r>
            <a:r>
              <a:rPr lang="en-US" dirty="0"/>
              <a:t>(2).Take(3).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IN" dirty="0"/>
              <a:t>Example 2:-</a:t>
            </a:r>
          </a:p>
          <a:p>
            <a:pPr marL="457200" lvl="1" indent="0">
              <a:buNone/>
            </a:pPr>
            <a:r>
              <a:rPr lang="en-IN" dirty="0"/>
              <a:t>//Sequence Contains 10 Elements</a:t>
            </a:r>
          </a:p>
          <a:p>
            <a:pPr marL="457200" lvl="1" indent="0">
              <a:buNone/>
            </a:pPr>
            <a:r>
              <a:rPr lang="en-IN" dirty="0"/>
              <a:t>List&lt;int&gt; numbers = new List&lt;int&gt;() { 1, 2, 3, 4, 5, 6, 7, 8, 9, 10 };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//Fetching the First four elements from the Sequence using Take Method</a:t>
            </a:r>
          </a:p>
          <a:p>
            <a:pPr marL="457200" lvl="1" indent="0">
              <a:buNone/>
            </a:pPr>
            <a:r>
              <a:rPr lang="en-IN" dirty="0"/>
              <a:t>//Using Method Syntax</a:t>
            </a:r>
          </a:p>
          <a:p>
            <a:pPr marL="457200" lvl="1" indent="0">
              <a:buNone/>
            </a:pPr>
            <a:r>
              <a:rPr lang="en-IN" dirty="0"/>
              <a:t>List&lt;int&gt; </a:t>
            </a:r>
            <a:r>
              <a:rPr lang="en-IN" dirty="0" err="1"/>
              <a:t>ResultMS</a:t>
            </a:r>
            <a:r>
              <a:rPr lang="en-IN" dirty="0"/>
              <a:t> = </a:t>
            </a:r>
            <a:r>
              <a:rPr lang="en-IN" dirty="0" err="1"/>
              <a:t>numbers.Take</a:t>
            </a:r>
            <a:r>
              <a:rPr lang="en-IN" dirty="0"/>
              <a:t>(4).</a:t>
            </a:r>
            <a:r>
              <a:rPr lang="en-IN" dirty="0" err="1"/>
              <a:t>ToList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//Using Query Syntax</a:t>
            </a:r>
          </a:p>
          <a:p>
            <a:pPr marL="457200" lvl="1" indent="0">
              <a:buNone/>
            </a:pPr>
            <a:r>
              <a:rPr lang="en-IN" dirty="0"/>
              <a:t>List&lt;int&gt; </a:t>
            </a:r>
            <a:r>
              <a:rPr lang="en-IN" dirty="0" err="1"/>
              <a:t>ResultQS</a:t>
            </a:r>
            <a:r>
              <a:rPr lang="en-IN" dirty="0"/>
              <a:t> = (from </a:t>
            </a:r>
            <a:r>
              <a:rPr lang="en-IN" dirty="0" err="1"/>
              <a:t>num</a:t>
            </a:r>
            <a:r>
              <a:rPr lang="en-IN" dirty="0"/>
              <a:t> in numbers</a:t>
            </a:r>
          </a:p>
          <a:p>
            <a:pPr marL="457200" lvl="1" indent="0">
              <a:buNone/>
            </a:pPr>
            <a:r>
              <a:rPr lang="en-IN" dirty="0"/>
              <a:t>                      select </a:t>
            </a:r>
            <a:r>
              <a:rPr lang="en-IN" dirty="0" err="1"/>
              <a:t>num</a:t>
            </a:r>
            <a:r>
              <a:rPr lang="en-IN" dirty="0"/>
              <a:t>).Take(4).</a:t>
            </a:r>
            <a:r>
              <a:rPr lang="en-IN" dirty="0" err="1"/>
              <a:t>ToList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//Accessing the Results using Foreach Loop</a:t>
            </a:r>
          </a:p>
          <a:p>
            <a:pPr marL="457200" lvl="1" indent="0">
              <a:buNone/>
            </a:pPr>
            <a:r>
              <a:rPr lang="en-IN" dirty="0"/>
              <a:t>foreach (var </a:t>
            </a:r>
            <a:r>
              <a:rPr lang="en-IN" dirty="0" err="1"/>
              <a:t>num</a:t>
            </a:r>
            <a:r>
              <a:rPr lang="en-IN" dirty="0"/>
              <a:t> in </a:t>
            </a:r>
            <a:r>
              <a:rPr lang="en-IN" dirty="0" err="1"/>
              <a:t>ResultMS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Console.Write</a:t>
            </a:r>
            <a:r>
              <a:rPr lang="en-IN" dirty="0"/>
              <a:t>($"{</a:t>
            </a:r>
            <a:r>
              <a:rPr lang="en-IN" dirty="0" err="1"/>
              <a:t>num</a:t>
            </a:r>
            <a:r>
              <a:rPr lang="en-IN" dirty="0"/>
              <a:t>} ");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40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868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Open Sans</vt:lpstr>
      <vt:lpstr>Segoe UI</vt:lpstr>
      <vt:lpstr>Office Theme</vt:lpstr>
      <vt:lpstr>LINQ</vt:lpstr>
      <vt:lpstr>LINQ Example</vt:lpstr>
      <vt:lpstr>what is let keyword in linq</vt:lpstr>
      <vt:lpstr>find 2nd highest salary in linq</vt:lpstr>
      <vt:lpstr>join in linq</vt:lpstr>
      <vt:lpstr>IEnumerable vs IQueryable</vt:lpstr>
      <vt:lpstr>PowerPoint Presentation</vt:lpstr>
      <vt:lpstr>Single() vs first()</vt:lpstr>
      <vt:lpstr>Skip &amp;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CHAUDHARY, VIKASH</dc:creator>
  <cp:lastModifiedBy>CHAUDHARY, VIKASH</cp:lastModifiedBy>
  <cp:revision>24</cp:revision>
  <dcterms:created xsi:type="dcterms:W3CDTF">2024-10-25T12:24:53Z</dcterms:created>
  <dcterms:modified xsi:type="dcterms:W3CDTF">2024-11-14T04:51:14Z</dcterms:modified>
</cp:coreProperties>
</file>