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B771F-A8DA-4398-BA1A-AD9D69F71F26}" v="2" dt="2024-01-07T10:55:25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Y, VIKASH" userId="47e04c2a-129e-4d46-bfdf-ae613ce2b943" providerId="ADAL" clId="{DCEB771F-A8DA-4398-BA1A-AD9D69F71F26}"/>
    <pc:docChg chg="undo custSel addSld modSld">
      <pc:chgData name="CHAUDHARY, VIKASH" userId="47e04c2a-129e-4d46-bfdf-ae613ce2b943" providerId="ADAL" clId="{DCEB771F-A8DA-4398-BA1A-AD9D69F71F26}" dt="2024-01-07T11:01:24.551" v="23" actId="255"/>
      <pc:docMkLst>
        <pc:docMk/>
      </pc:docMkLst>
      <pc:sldChg chg="addSp delSp modSp new mod setBg">
        <pc:chgData name="CHAUDHARY, VIKASH" userId="47e04c2a-129e-4d46-bfdf-ae613ce2b943" providerId="ADAL" clId="{DCEB771F-A8DA-4398-BA1A-AD9D69F71F26}" dt="2024-01-07T11:01:24.551" v="23" actId="255"/>
        <pc:sldMkLst>
          <pc:docMk/>
          <pc:sldMk cId="2993780442" sldId="275"/>
        </pc:sldMkLst>
        <pc:spChg chg="mod">
          <ac:chgData name="CHAUDHARY, VIKASH" userId="47e04c2a-129e-4d46-bfdf-ae613ce2b943" providerId="ADAL" clId="{DCEB771F-A8DA-4398-BA1A-AD9D69F71F26}" dt="2024-01-07T10:57:31.127" v="13" actId="26606"/>
          <ac:spMkLst>
            <pc:docMk/>
            <pc:sldMk cId="2993780442" sldId="275"/>
            <ac:spMk id="2" creationId="{C3E9FC9B-45E2-3ABC-795D-E379ECEA136A}"/>
          </ac:spMkLst>
        </pc:spChg>
        <pc:spChg chg="mod">
          <ac:chgData name="CHAUDHARY, VIKASH" userId="47e04c2a-129e-4d46-bfdf-ae613ce2b943" providerId="ADAL" clId="{DCEB771F-A8DA-4398-BA1A-AD9D69F71F26}" dt="2024-01-07T11:01:24.551" v="23" actId="255"/>
          <ac:spMkLst>
            <pc:docMk/>
            <pc:sldMk cId="2993780442" sldId="275"/>
            <ac:spMk id="3" creationId="{97A4C16E-2FBA-257B-9629-7BEA953C8F89}"/>
          </ac:spMkLst>
        </pc:spChg>
        <pc:spChg chg="add del">
          <ac:chgData name="CHAUDHARY, VIKASH" userId="47e04c2a-129e-4d46-bfdf-ae613ce2b943" providerId="ADAL" clId="{DCEB771F-A8DA-4398-BA1A-AD9D69F71F26}" dt="2024-01-07T10:57:31.127" v="13" actId="26606"/>
          <ac:spMkLst>
            <pc:docMk/>
            <pc:sldMk cId="2993780442" sldId="275"/>
            <ac:spMk id="9" creationId="{1A95671B-3CC6-4792-9114-B74FAEA224E6}"/>
          </ac:spMkLst>
        </pc:spChg>
        <pc:graphicFrameChg chg="add mod modGraphic">
          <ac:chgData name="CHAUDHARY, VIKASH" userId="47e04c2a-129e-4d46-bfdf-ae613ce2b943" providerId="ADAL" clId="{DCEB771F-A8DA-4398-BA1A-AD9D69F71F26}" dt="2024-01-07T10:58:55.433" v="22" actId="255"/>
          <ac:graphicFrameMkLst>
            <pc:docMk/>
            <pc:sldMk cId="2993780442" sldId="275"/>
            <ac:graphicFrameMk id="4" creationId="{3FD0078C-64CC-0E3E-CCC6-561E905E788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F15-5DE4-E0AA-B86E-03F9FDFF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6C63-6078-9224-BA94-1B9C8EE66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827C-ADD5-9205-6161-637D5219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D099-6716-CF54-71A8-90FE14B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DA8-9979-D4DD-C140-7B8807C5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A51A-9E85-64CA-30F9-1CC56C08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9F62E-5A1E-9F34-42D8-8C62DDA58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79A9-73E0-580E-B2E7-1780CDFC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5DC7-6D5D-4807-63F4-A254A3AE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5D7B-8E63-49CB-7877-C0C816F9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27547-BCBD-8F1E-0899-8F07E5590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E8CB-AE2E-EEB8-DEC5-8F360C1B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F0CD-2256-4EFC-B6F6-86980ED0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BE88-D010-5B61-EBA0-879F8C6D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66F7-B034-8F02-AE8E-51B59DE3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A6DC-7857-6CB8-CF7E-1F88A516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6AB8-0A9A-8517-13E2-32FE0917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DB68-532D-5BA1-F7A3-D30F5112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E335-706E-C15C-3E68-AD7C75E1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685C-A8DD-FB6F-397D-0D548828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9D95-6A4C-CC4E-0014-15A766FA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439D-6931-C2F0-52B1-CA97AC90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8B5C-4D65-6BEF-64A7-B7D4FCC9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F3AC-72B3-2EA7-CAD3-4F767958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AD26-694E-9B7B-4482-64DA791D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72D9-AF72-2C23-BC1E-766A406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F2-15DC-8B85-051E-B4D05101F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8DC7-DA14-D55A-3731-88E86EC0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98C6-A3EC-6C0A-25D6-7BE2866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32496-1C33-807C-3C37-095E204C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2D75-3C26-3204-09A2-57F2D27A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CB-C9EA-1BA8-3967-8FD66915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302E5-235B-E4AF-FF00-4F914655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9F39-B26A-84AE-42D8-13195372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B9B14-BACA-55CA-C3DF-3ED367A77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62F66-860B-1084-9C4E-1D9BA4E56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5072D-34CB-CD41-62F3-BCE783B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6D1F2-D18B-E552-3C54-234F434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15F19-AC84-76DD-5FC7-62AAEF2F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8270-00A1-62A3-7AD0-8AA2863A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E6F54-3431-ADCA-794D-995E1E50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0B9CA-91AD-2F44-12A6-B1B3A50F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E536-2E94-28B6-26F5-D5461999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03BD5-C077-00F6-4D7D-33F85F8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077F9-255F-FC19-F76A-EF348F4D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1589-79EA-8158-DC9A-E8A21B9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6A8E-07E4-94F1-C73C-5B586AC9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B850-8C20-1501-EB1E-D24EC0CA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B137-AD18-2B30-886C-19F4CC26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D9AB-D020-257C-E227-A574074B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3262-48E3-57FE-3902-AFBEF9BA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48A8-81C8-6AB6-A0C2-2B0E157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5DF9-4642-CD69-B0BC-3296DEF5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72AB2-DBF9-4C96-A30A-FAF92ABC9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FB47-28EC-0A9F-0D0B-3D3F026F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DAD7-99B4-DD79-4F15-2AD81CF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56EF1-193E-E52F-CDEE-98AB263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FCC7E-2B9E-A084-9869-4DC487A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6E52-C156-FF0A-C2F2-DC6C8556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6FD0-C62B-735A-8B7F-248DD077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E292-A53E-5D65-1CE6-502CF08B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5804-F9CC-41B9-81DB-2427AA4B7FF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EE1B-B57C-D400-5276-C2A0E4AE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4770-63F0-4705-4AA0-6874C998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B7ED-ACB9-40AE-B19D-4D9EC056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system.threading.tasks.task" TargetMode="External"/><Relationship Id="rId2" Type="http://schemas.openxmlformats.org/officeDocument/2006/relationships/hyperlink" Target="http://msdn.microsoft.com/en-us/library/windows/desktop/ms684841%28v=vs.85%29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dd460717%28v=vs.110%29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3AC10A-D713-4504-575F-CBFE18A1C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OOPS + C#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7C1597-06BE-3332-F3DE-C99DBF21C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3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2118-B6EA-3C41-D0E6-5C32C7A8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1EAA-DA4F-1CA8-CCD7-B9C55A6A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9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62AC-127E-075C-FE6C-3D477C9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8C9D-C2B6-1B6F-4A45-5C89F177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5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7D93-45DC-2FC8-E859-8DD0E3B6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E534-E8F0-41DF-6CD7-BA6276A4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5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51F-C565-3A7E-E35E-02247F07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 vs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EAA3-F56C-640E-7725-647A1854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4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9D62-0208-CC60-DFF7-910ADD3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86BB8-D544-58B0-0729-4AB9EACF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3194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73E-E6BE-6243-7124-3E923FB6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4F4F2-E347-4628-809A-45A0E3074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2030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6AA6-5D51-FB67-8C00-A355DB7D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Principle vs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3F23-C656-57BC-28C1-61CD579A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B3DA-285F-A6C6-1425-9FAFA250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Liskov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substitution principle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150-1643-BCBC-6EEB-C47949F6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Liskov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Substitution Principle (LSP) states that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objects of a superclass should be replaceable with objects of its subclasses without breaking the application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In other words, what we want is to have the objects of our subclasses behaving the same way as the objects of our superclass.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41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5919-363F-ED7B-444F-E0161630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Communication between two thread or how to pass information from one thread to another thread.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C98F-8240-6B0F-518A-3C3B3F9D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8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BBBC-8167-21E8-FB3D-0F6C0A6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968-E5F9-0D5E-B36D-6363E9F1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E3C750-B548-AC42-28A8-F3D8285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600" dirty="0">
                <a:solidFill>
                  <a:srgbClr val="FFFFFF"/>
                </a:solidFill>
              </a:rPr>
              <a:t>Reference type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D9256-0F25-7150-3985-C281A7F1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392783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FF47-2A01-0CBF-BFBE-10C650EB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15151"/>
                </a:solidFill>
                <a:effectLst/>
                <a:latin typeface="-apple-system"/>
              </a:rPr>
              <a:t>Concrete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08E5-E8A4-A234-B702-AA0BFAD9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3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FC9B-45E2-3ABC-795D-E379ECEA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Task And Thread?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C16E-2FBA-257B-9629-7BEA953C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8120" cy="466725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The Thread class is used for creating and manipulating a </a:t>
            </a:r>
            <a:r>
              <a:rPr lang="en-US" sz="1600" b="0" i="0" u="none" strike="noStrike" dirty="0">
                <a:solidFill>
                  <a:srgbClr val="1E88E5"/>
                </a:solidFill>
                <a:effectLst/>
                <a:hlinkClick r:id="rId2"/>
              </a:rPr>
              <a:t>thread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 in Windows. A </a:t>
            </a:r>
            <a:r>
              <a:rPr lang="en-US" sz="1600" b="0" i="0" u="none" strike="noStrike" dirty="0">
                <a:solidFill>
                  <a:srgbClr val="1E88E5"/>
                </a:solidFill>
                <a:effectLst/>
                <a:hlinkClick r:id="rId3"/>
              </a:rPr>
              <a:t>Task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 represents some asynchronous operation and is part of the </a:t>
            </a:r>
            <a:r>
              <a:rPr lang="en-US" sz="1600" b="0" i="0" u="none" strike="noStrike" dirty="0">
                <a:solidFill>
                  <a:srgbClr val="1E88E5"/>
                </a:solidFill>
                <a:effectLst/>
                <a:hlinkClick r:id="rId4"/>
              </a:rPr>
              <a:t>Task Parallel Library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, a set of APIs for running tasks asynchronously and in parallel.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The task can return a result. There is no direct mechanism to return the result from a thread.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Task supports cancellation through the use of cancellation tokens. But Thread doesn't.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A task can have multiple processes happening at the same time. Threads can only have one task running at a time.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We can easily implement Asynchronous using ’async’ and ‘await’ keywords.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A new Thread()is not dealing with Thread pool thread, whereas Task does use thread pool thread.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A Task is a higher level concept than Thread.</a:t>
            </a:r>
            <a:endParaRPr lang="en-IN" sz="1600" b="0" i="0" dirty="0">
              <a:solidFill>
                <a:srgbClr val="21212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212121"/>
              </a:solidFill>
              <a:effectLst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0078C-64CC-0E3E-CCC6-561E905E7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6309"/>
              </p:ext>
            </p:extLst>
          </p:nvPr>
        </p:nvGraphicFramePr>
        <p:xfrm>
          <a:off x="1164645" y="4480243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23716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746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static void Main(string[] </a:t>
                      </a:r>
                      <a:r>
                        <a:rPr lang="en-IN" sz="1600" dirty="0" err="1"/>
                        <a:t>args</a:t>
                      </a:r>
                      <a:r>
                        <a:rPr lang="en-IN" sz="1600" dirty="0"/>
                        <a:t>) {</a:t>
                      </a:r>
                    </a:p>
                    <a:p>
                      <a:r>
                        <a:rPr lang="en-IN" sz="1600" dirty="0"/>
                        <a:t>    Task &lt; string &gt; </a:t>
                      </a:r>
                      <a:r>
                        <a:rPr lang="en-IN" sz="1600" dirty="0" err="1"/>
                        <a:t>obTask</a:t>
                      </a:r>
                      <a:r>
                        <a:rPr lang="en-IN" sz="1600" dirty="0"/>
                        <a:t> = </a:t>
                      </a:r>
                      <a:r>
                        <a:rPr lang="en-IN" sz="1600" dirty="0" err="1"/>
                        <a:t>Task.Run</a:t>
                      </a:r>
                      <a:r>
                        <a:rPr lang="en-IN" sz="1600" dirty="0"/>
                        <a:t>(() =&gt; (</a:t>
                      </a:r>
                    </a:p>
                    <a:p>
                      <a:r>
                        <a:rPr lang="en-IN" sz="1600" dirty="0"/>
                        <a:t>        return“ Hello”));</a:t>
                      </a:r>
                    </a:p>
                    <a:p>
                      <a:r>
                        <a:rPr lang="en-IN" sz="1600" dirty="0"/>
                        <a:t>    </a:t>
                      </a:r>
                      <a:r>
                        <a:rPr lang="en-IN" sz="1600" dirty="0" err="1"/>
                        <a:t>Console.WriteLine</a:t>
                      </a:r>
                      <a:r>
                        <a:rPr lang="en-IN" sz="1600" dirty="0"/>
                        <a:t>(</a:t>
                      </a:r>
                      <a:r>
                        <a:rPr lang="en-IN" sz="1600" dirty="0" err="1"/>
                        <a:t>obTask.result</a:t>
                      </a:r>
                      <a:r>
                        <a:rPr lang="en-IN" sz="1600" dirty="0"/>
                        <a:t>);</a:t>
                      </a:r>
                    </a:p>
                    <a:p>
                      <a:r>
                        <a:rPr lang="en-IN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static void Main(string[] </a:t>
                      </a:r>
                      <a:r>
                        <a:rPr lang="en-US" sz="1600" dirty="0" err="1"/>
                        <a:t>args</a:t>
                      </a:r>
                      <a:r>
                        <a:rPr lang="en-US" sz="1600" dirty="0"/>
                        <a:t>) {</a:t>
                      </a:r>
                    </a:p>
                    <a:p>
                      <a:r>
                        <a:rPr lang="en-US" sz="1600" dirty="0"/>
                        <a:t>    Thread </a:t>
                      </a:r>
                      <a:r>
                        <a:rPr lang="en-US" sz="1600" dirty="0" err="1"/>
                        <a:t>thread</a:t>
                      </a:r>
                      <a:r>
                        <a:rPr lang="en-US" sz="1600" dirty="0"/>
                        <a:t> = new Thread(new </a:t>
                      </a:r>
                      <a:r>
                        <a:rPr lang="en-US" sz="1600" dirty="0" err="1"/>
                        <a:t>ThreadStart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getMyName</a:t>
                      </a:r>
                      <a:r>
                        <a:rPr lang="en-US" sz="1600" dirty="0"/>
                        <a:t>));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thread.Start</a:t>
                      </a:r>
                      <a:r>
                        <a:rPr lang="en-US" sz="1600" dirty="0"/>
                        <a:t>();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  <a:p>
                      <a:r>
                        <a:rPr lang="en-US" sz="1600" dirty="0"/>
                        <a:t>public void </a:t>
                      </a:r>
                      <a:r>
                        <a:rPr lang="en-US" sz="1600" dirty="0" err="1"/>
                        <a:t>getMyName</a:t>
                      </a:r>
                      <a:r>
                        <a:rPr lang="en-US" sz="1600" dirty="0"/>
                        <a:t>() {}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8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64A8-0682-F67D-9E59-DE7B1F6E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15151"/>
                </a:solidFill>
                <a:effectLst/>
                <a:latin typeface="-apple-system"/>
              </a:rPr>
              <a:t>Abstract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5035-187D-9AD8-404F-9A590AE5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F466-3BD8-1B85-F979-705A6E36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C6E2-8E89-3EC4-D9C1-22E42A5E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6ED3-27D6-EEA5-BD5E-DC0CD01A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2AD2-1C70-1B60-F0B5-91A10DC7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4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648-D7F1-9E81-4FAC-EF1E84A6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2200-D7E3-88AD-FB85-EFB899EF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C4C2-0155-4A52-962D-F36E2241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vs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4DE3-982C-59A9-85FF-3D2120F8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6257</TotalTime>
  <Words>319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Google Sans</vt:lpstr>
      <vt:lpstr>Office Theme</vt:lpstr>
      <vt:lpstr>OOPS + C#</vt:lpstr>
      <vt:lpstr>Reference type variable</vt:lpstr>
      <vt:lpstr>Concrete Class</vt:lpstr>
      <vt:lpstr>Differences Between Task And Thread?</vt:lpstr>
      <vt:lpstr>Abstract Class</vt:lpstr>
      <vt:lpstr>Extension Method</vt:lpstr>
      <vt:lpstr>StringBuilder</vt:lpstr>
      <vt:lpstr>Collection</vt:lpstr>
      <vt:lpstr>Array vs ArrayList</vt:lpstr>
      <vt:lpstr>Virtual Method</vt:lpstr>
      <vt:lpstr>Event</vt:lpstr>
      <vt:lpstr>Delegate</vt:lpstr>
      <vt:lpstr>Abstract class vs interface</vt:lpstr>
      <vt:lpstr>PowerPoint Presentation</vt:lpstr>
      <vt:lpstr>PowerPoint Presentation</vt:lpstr>
      <vt:lpstr>Design Principle vs Design Pattern</vt:lpstr>
      <vt:lpstr>Liskov substitution principle</vt:lpstr>
      <vt:lpstr>Communication between two thread or how to pass information from one thread to another thread.</vt:lpstr>
      <vt:lpstr>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type variable</dc:title>
  <dc:creator>CHAUDHARY, VIKASH</dc:creator>
  <cp:lastModifiedBy>CHAUDHARY, VIKASH</cp:lastModifiedBy>
  <cp:revision>25</cp:revision>
  <dcterms:created xsi:type="dcterms:W3CDTF">2023-03-01T12:35:55Z</dcterms:created>
  <dcterms:modified xsi:type="dcterms:W3CDTF">2024-01-07T11:01:30Z</dcterms:modified>
</cp:coreProperties>
</file>