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6" r:id="rId4"/>
    <p:sldId id="278" r:id="rId5"/>
    <p:sldId id="279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/>
    <p:restoredTop sz="94648"/>
  </p:normalViewPr>
  <p:slideViewPr>
    <p:cSldViewPr snapToGrid="0">
      <p:cViewPr varScale="1">
        <p:scale>
          <a:sx n="64" d="100"/>
          <a:sy n="64" d="100"/>
        </p:scale>
        <p:origin x="10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0659-BAA5-4C0D-9668-940D4A9A407F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E9671-C7E0-44E4-B7CE-6AAEBF356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9671-C7E0-44E4-B7CE-6AAEBF35650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E36A-8E34-4577-9E5A-F912DAE1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F45DB-DF66-4FBB-927A-FD83D64B8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3091-73B3-4822-BAE4-1FAD3F2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ADA2-1478-4A54-85B6-7FB31D3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AFA-E26E-46B9-A7CB-E1E44A94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FFC6-B63F-4F93-96D9-2FBF8650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6F1B-7F54-4E2C-8562-89BDB300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2FB6-8DD6-4AB5-9F4E-1C8FCF0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F5E7-AD5D-490E-9BAE-939D8472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E808-7E85-4182-8EB9-8546A298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5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EE536-AC47-42A4-B892-19AD4C765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3A57-FD50-4117-AA34-84135CAC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F880-618D-40AF-8C67-D028DA5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5ED9-143B-4F66-BCF7-76512A12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1369-A6CC-4E25-A2B9-3CC7EEA7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E856-5818-4FE8-9CF8-559742A5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78D6-4845-49A7-89A1-8E224429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FFC2-6041-4068-9F39-A3346C0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385C-F907-4B7E-A64E-D65B1CBE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DC3A-83A3-4317-A5CB-D8C17C82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C236-6736-41B4-A123-99B96F8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C46D-3550-4195-A36A-E1A00906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E1CD-5314-4036-B3AE-AF1E31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0378-38BF-499F-9A8B-1457BA74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AB2E-BFFE-4412-9962-0881E38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C8C2-ED99-4218-9128-81DF188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51EE-F5E5-4E34-A91C-63F528D2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C4092-59A2-4116-AB06-B12E9A0C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649B-7560-4F0F-9265-D9CDDE1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D75A-586F-4C1C-B123-14164A21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83852-A4D9-401F-873D-F469EB9B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49D8-3059-491F-B38E-8398AEF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A512-C3EE-490A-98A6-8FA1066B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7567-9AF8-491D-9BEC-477C4260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B67F4-4E8F-4183-8D5E-79D57210B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7DEC-9B50-4E1C-B820-377EB8EEF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AB74A-6C8D-4A2B-8111-A4612E8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1D033-3BA6-48EB-ACF5-2C262F66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02460-6CB3-4044-A0EB-8ABCC8F7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F66-B65C-45DF-923F-6581220C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DD98-7D81-43F9-9B31-F20941AC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40F6-5572-4384-96C9-EA3A921E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D8E0-3D2B-418E-A700-58B5B363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F63F6-4AA8-41F2-849C-5C8094E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4E20-45E1-496C-8FC1-80F03AB8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C4DD-1007-45A1-85D9-A685F546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5C06-17F6-441B-910C-6375B4B6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7D50-DF7E-42F2-86FE-7B74FC32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6F698-9238-4E62-8F45-F128A83B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C657-8043-4D2F-B418-E0373407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5D4A-BD82-40FB-B2DA-81D0FAB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119F-5F98-45FE-890C-27FCC599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849-A71C-4A11-9A40-5389903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FEBB-BB9C-4C9F-A3AB-9AB9B6B5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D8A8-FE66-47F9-8976-A2FBB59F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86A9-129E-47D7-8F4E-B03C3E1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4928-6C3A-4FEC-ABF7-7A72763C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113E-7D22-4964-BB1C-701DAE01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0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68299-C97D-4B87-AE8A-FFFD7042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45CA-278A-4920-BE9D-69198F72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FFA3-41D7-41CE-8A71-8373C8039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1C4-5D4C-41E3-9592-01C2C88F9CFC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5693-69E8-4CCD-ABB9-2D61CDCAF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0D6F-21E5-4867-BCD3-416B220F1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E615-B75F-4CDC-B9DB-571C5BE704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7928-9A62-4868-8B27-6BCE5EC4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73" y="753626"/>
            <a:ext cx="6274341" cy="3004145"/>
          </a:xfrm>
        </p:spPr>
        <p:txBody>
          <a:bodyPr>
            <a:normAutofit/>
          </a:bodyPr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FEF90-52C3-4B65-B208-615214C7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INTERVIEW QUESTIONS</a:t>
            </a:r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2" name="Picture 4" descr="HTML5 - Wikipedia">
            <a:extLst>
              <a:ext uri="{FF2B5EF4-FFF2-40B4-BE49-F238E27FC236}">
                <a16:creationId xmlns:a16="http://schemas.microsoft.com/office/drawing/2014/main" id="{B1BA88C3-C2E7-4A21-BE06-54B85B14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072954" y="4087524"/>
            <a:ext cx="3197019" cy="2733472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Logo Icon - Download in Flat Style">
            <a:extLst>
              <a:ext uri="{FF2B5EF4-FFF2-40B4-BE49-F238E27FC236}">
                <a16:creationId xmlns:a16="http://schemas.microsoft.com/office/drawing/2014/main" id="{403730F7-F8BF-491C-80D5-0B683EA4A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- Wikipedia">
            <a:extLst>
              <a:ext uri="{FF2B5EF4-FFF2-40B4-BE49-F238E27FC236}">
                <a16:creationId xmlns:a16="http://schemas.microsoft.com/office/drawing/2014/main" id="{FCBB24DA-D896-4197-992C-2A40B36EA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8" r="3" b="8980"/>
          <a:stretch/>
        </p:blipFill>
        <p:spPr bwMode="auto">
          <a:xfrm>
            <a:off x="9487620" y="699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7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W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hat are the permissible values of the position attribute?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67" y="2143081"/>
            <a:ext cx="8535936" cy="424799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static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Default value. Here the element is positioned according to the normal flow of the document.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absolute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Here the element is positioned relative to its parent element. The final position is determined by the values of left, right, top, bottom.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fixed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This is like absolute except here the elements are positioned relative to the &lt;html&gt; element.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relative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Here the element is positioned according to the normal flow of the document and positioned relative to its original/ normal position.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initial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This resets the property to its default value.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inherit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Here the element inherits or takes the property of its parent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How is Cell Padding different from Cell Spacing?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351110" cy="3742153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Cell Spacing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is the space or gap between two consecutive cells. 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Cell Padding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is the space or gap between the text/ content of the cell and the edge/ border of the cell. </a:t>
            </a:r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3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7030A0"/>
                </a:solidFill>
                <a:latin typeface="-apple-system"/>
              </a:rPr>
              <a:t>D</a:t>
            </a:r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isplay HTML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inline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Using this we can display any block-level element as an inline element. The height and width attribute values of the element will not affect.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block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using this, we can display any inline element as a block-level element. 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inline-block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This property is like inline, except by using the display as inline-block, we can format the element using height and width values.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flex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It displays the container and element as a flexible structure. It follows flexbox property.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inline-flex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It displays the flex container as an inline element while its content follows the flexbox properties.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grid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It displays the HTML elements as a grid container.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none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Using this property we can hide the HTML element.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“display: none” and “visibility: hidden”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“visibility: hidden”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for an HTML element then that element will be hidden from the webpage but still takes up space.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“display: none”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attribute for an HTML element then the element will be hidden, and it won’t take up any space on the webpage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6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38" y="1545303"/>
            <a:ext cx="8466266" cy="4041244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stands for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Cascading Style Sheet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It’s a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style sheet language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that determines how the elements/contents in the page are looked/shown. 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is used to develop a consistent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look and feel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for all the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pages.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4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is the Box model in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 fontScale="92500"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 rectangle box is wrapped around every HTML element.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box model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is used to determine the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height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and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width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of the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rectangular box.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Content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 Actual Content of the box where the text or image is placed.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Padding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Area surrounding the content (Space between the border and content).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Border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Area surrounding the padding.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Margin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Area surrounding the border.</a:t>
            </a:r>
          </a:p>
          <a:p>
            <a:endParaRPr lang="en-US" b="0" i="0" dirty="0">
              <a:solidFill>
                <a:srgbClr val="373E3F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the limitations of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Browser Compatibility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Some style selectors are supported, and some are not. We must determine which style is supported or not using the @support selector).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Cross Browser issue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Some selectors behave differently in a different browser).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There is no parent selector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Currently, Using CSS, you can’t select a parent tag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2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How to include CSS in the webpage?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External Style Sheet</a:t>
            </a:r>
            <a:r>
              <a:rPr lang="en-US" b="1" i="0" dirty="0">
                <a:solidFill>
                  <a:srgbClr val="373E3F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An external file linked to your HTML document: Using link tag, we can link the style sheet to the HTML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Embed CSS with a style tag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: A set of CSS styles included within your HTML page.</a:t>
            </a:r>
            <a:endParaRPr lang="en-US" dirty="0">
              <a:solidFill>
                <a:srgbClr val="373E3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Add inline styles to HTML elements: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Style can be added directly to the HTML element using a style tag.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639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CSS</vt:lpstr>
      <vt:lpstr>What are the permissible values of the position attribute?</vt:lpstr>
      <vt:lpstr>How is Cell Padding different from Cell Spacing?</vt:lpstr>
      <vt:lpstr>Display HTML elements?</vt:lpstr>
      <vt:lpstr>“display: none” and “visibility: hidden”</vt:lpstr>
      <vt:lpstr>What is CSS?</vt:lpstr>
      <vt:lpstr>What is the Box model in CSS?</vt:lpstr>
      <vt:lpstr>What are the limitations of CSS?</vt:lpstr>
      <vt:lpstr>How to include CSS in the webpage?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|| CSS || JAVASCRIPT</dc:title>
  <dc:creator>Nayak, Rahul Ranjan</dc:creator>
  <cp:lastModifiedBy>CHAUDHARY, VIKASH</cp:lastModifiedBy>
  <cp:revision>57</cp:revision>
  <dcterms:created xsi:type="dcterms:W3CDTF">2022-02-26T07:44:53Z</dcterms:created>
  <dcterms:modified xsi:type="dcterms:W3CDTF">2023-04-17T15:17:17Z</dcterms:modified>
</cp:coreProperties>
</file>