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0" r:id="rId3"/>
    <p:sldId id="258" r:id="rId4"/>
    <p:sldId id="259" r:id="rId5"/>
    <p:sldId id="277" r:id="rId6"/>
    <p:sldId id="260" r:id="rId7"/>
    <p:sldId id="265" r:id="rId8"/>
    <p:sldId id="266" r:id="rId9"/>
    <p:sldId id="264" r:id="rId10"/>
    <p:sldId id="261" r:id="rId11"/>
    <p:sldId id="262" r:id="rId12"/>
    <p:sldId id="263" r:id="rId13"/>
    <p:sldId id="25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2252" autoAdjust="0"/>
  </p:normalViewPr>
  <p:slideViewPr>
    <p:cSldViewPr snapToGrid="0">
      <p:cViewPr varScale="1">
        <p:scale>
          <a:sx n="56" d="100"/>
          <a:sy n="56" d="100"/>
        </p:scale>
        <p:origin x="1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Y, VIKASH" userId="47e04c2a-129e-4d46-bfdf-ae613ce2b943" providerId="ADAL" clId="{B20007A8-C009-41C5-BCCD-521A81F14C53}"/>
    <pc:docChg chg="addSld modSld">
      <pc:chgData name="CHAUDHARY, VIKASH" userId="47e04c2a-129e-4d46-bfdf-ae613ce2b943" providerId="ADAL" clId="{B20007A8-C009-41C5-BCCD-521A81F14C53}" dt="2023-03-06T09:49:51.587" v="14" actId="20577"/>
      <pc:docMkLst>
        <pc:docMk/>
      </pc:docMkLst>
      <pc:sldChg chg="modSp new mod">
        <pc:chgData name="CHAUDHARY, VIKASH" userId="47e04c2a-129e-4d46-bfdf-ae613ce2b943" providerId="ADAL" clId="{B20007A8-C009-41C5-BCCD-521A81F14C53}" dt="2023-03-06T09:49:51.587" v="14" actId="20577"/>
        <pc:sldMkLst>
          <pc:docMk/>
          <pc:sldMk cId="299789896" sldId="256"/>
        </pc:sldMkLst>
        <pc:spChg chg="mod">
          <ac:chgData name="CHAUDHARY, VIKASH" userId="47e04c2a-129e-4d46-bfdf-ae613ce2b943" providerId="ADAL" clId="{B20007A8-C009-41C5-BCCD-521A81F14C53}" dt="2023-03-06T09:19:04.322" v="12" actId="207"/>
          <ac:spMkLst>
            <pc:docMk/>
            <pc:sldMk cId="299789896" sldId="256"/>
            <ac:spMk id="2" creationId="{F69F6AFA-3841-1E26-B4DE-4F8BBCF483A5}"/>
          </ac:spMkLst>
        </pc:spChg>
        <pc:spChg chg="mod">
          <ac:chgData name="CHAUDHARY, VIKASH" userId="47e04c2a-129e-4d46-bfdf-ae613ce2b943" providerId="ADAL" clId="{B20007A8-C009-41C5-BCCD-521A81F14C53}" dt="2023-03-06T09:49:51.587" v="14" actId="20577"/>
          <ac:spMkLst>
            <pc:docMk/>
            <pc:sldMk cId="299789896" sldId="256"/>
            <ac:spMk id="3" creationId="{BC259444-84CD-4E54-B111-1C2BB62EA5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F4139-1729-4F84-A84B-488E2404AD5C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AFC4-6DD8-434D-814F-15BBFA942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CB77-88E9-9789-3DD5-1A376F199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EEBB0-5407-9C21-FB3C-F69BCE295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499F-7B21-0BC0-E833-C4C73E74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E23B-8DBE-4E5E-91CD-F9F97B8B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7DDC-6B37-B9B3-BD08-809B8E34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2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B9D9-ADA3-42DC-7A9E-7952A212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076-9719-AD7B-3939-9CFA6E71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8B08-14FC-6628-1AED-F619F2B7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63AE-DAC6-DAAD-78D9-35CAE4A8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87D1-2FC4-5BE4-2185-E95B9DF4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5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05CF9-F3ED-75B9-E241-8FAA75178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3F367-D48C-AF98-3A41-380CFAF3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85FD-BBA6-3773-5DFF-003992E3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D16E-4555-40F5-B714-17AED981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44E7-001B-ACF6-390E-90FA81F4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6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2DE-71E7-22D1-E98E-F84B6B5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C157-1BF9-0B0D-6A22-235D79B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8495-75AD-54AE-AB46-0038CC80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95FF-2DCC-D175-CD74-550D77F2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BB80-D39B-203E-4EF3-D375B914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9E1B-4EEA-08F0-3D77-A9B6314A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3050-1E23-84DE-9A0E-5FABBC82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4670D-AA6A-B0C6-FFC1-C39695E4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CD19-370E-425B-C67C-450EB2EA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0C5A-F386-EBD6-CE08-58124960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FD6-E8B0-BBBA-9C90-776976AE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9650-CD47-58E0-6170-8A7C32461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F237D-4F91-711A-99DD-96544F3D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3430-A2C7-2DC5-8BE7-AE7000ED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2102E-B9F1-8579-F422-252F3300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767EE-89AF-62C6-0EEE-A05232D7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2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B11-DAA7-7207-1363-0B61FF5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2AA7-81EA-3040-D694-DF203A70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9FFBD-514B-843B-5BC4-C4C35E5D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776F-800B-5BE6-9EC0-08335B025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F42D4-5B72-AA49-1031-FEA37A395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8CB51-D4D3-5F41-8C69-858332CB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985A-DEE7-2492-5638-48AE716C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BF3E6-F449-94E1-14A4-863C21B4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3235-809F-A09F-02B1-FE3ACC76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80375-EB90-989E-5F3F-02E74F3C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15AFA-60C5-D7A8-0AC2-B1E8E4DB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E5EF6-BF67-1268-59DB-E606B4ED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6E614-F4B7-750B-EC1C-8963BD90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76BE9-19D9-C1AC-1190-B6F6CE3D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78CF-734A-37B9-1D72-2C28FBF1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176F-3C9E-2625-5B5D-54F3C0F9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E2D6-7762-97D6-0E36-CADF8D62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C182-5F68-8CD1-27EF-E281F9B08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61C2F-A778-2CFB-9AEC-E1CE1A6E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428C7-63F6-41F4-C0CD-FCF85A74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FB12-8D4C-FBD6-FF81-23588274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3F32-268C-84F0-A1A1-92668E3F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A99F3-4A93-55D8-B15B-F4FC02960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DC0E5-5A4C-BBBA-FE66-3182B42F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B8F0B-F2BF-67DB-2255-10F7EBFF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18638-E85D-6DB9-BE8F-347E9EDB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DAA7-CA4C-8DDC-5A20-A6BFD2CB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7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52C6D-65D8-CDE9-F225-84314A4F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6862E-DC4B-12F1-994E-02FA48FE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3610-BB74-E360-3394-42D95B5C7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7255-2D2D-4392-8499-9F9555146A1E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89154-A36A-0FC2-D36E-0881301F6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24DD-673E-E692-E45E-EAF6DE3FD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B75B-9C22-4738-9483-2F094131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what-is-database-management-artic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programming-tutorial/first-programming-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11F67-D534-7BE2-787B-C5A353F38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SQL(Structured Query Language)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84FCBD-CF60-7464-21EA-2DD958AFA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MySQL</a:t>
            </a:r>
          </a:p>
          <a:p>
            <a:r>
              <a:rPr lang="en-IN" b="1" dirty="0"/>
              <a:t>https://www.simplilearn.com/mysql-interview-questions-article</a:t>
            </a:r>
          </a:p>
        </p:txBody>
      </p:sp>
    </p:spTree>
    <p:extLst>
      <p:ext uri="{BB962C8B-B14F-4D97-AF65-F5344CB8AC3E}">
        <p14:creationId xmlns:p14="http://schemas.microsoft.com/office/powerpoint/2010/main" val="309905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8BCB-327D-2B36-8893-8BA11764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What are the different tables in MySQL?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8A1B-F962-55A3-FDFC-F0346EF2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They are:</a:t>
            </a:r>
          </a:p>
          <a:p>
            <a:pPr lvl="1"/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MyISAM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HeapMerge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INNO DB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ISAM</a:t>
            </a:r>
          </a:p>
        </p:txBody>
      </p:sp>
    </p:spTree>
    <p:extLst>
      <p:ext uri="{BB962C8B-B14F-4D97-AF65-F5344CB8AC3E}">
        <p14:creationId xmlns:p14="http://schemas.microsoft.com/office/powerpoint/2010/main" val="240943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8AF6-4AFF-7BEE-63B7-7BA71EF3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What are MySQL Database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2E94-33DC-9CD4-F4B5-6E57C801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query is a request for data or information from a database. Users can query a database for specific information, and the resultant record/records are returned by MySQL.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15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28AE-93E3-4A1E-FF44-2E44DCB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What are some common MySQL commands?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BF58-68B7-5E3E-A5C8-1D91D622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Some common MySQL commands are: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CREATE – To create Table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INSERT – To insert data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JOIN – To join tables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DELETE – To delete a row from a table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ALTER – To alter database or table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BACKUP – to back up a table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DROP – To delete a database or table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CREATE INDEX – to add indexing to a column in a table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GRANT – To change user privileges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TRUNCATE – Empty a table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EXIT – to exit</a:t>
            </a:r>
          </a:p>
        </p:txBody>
      </p:sp>
    </p:spTree>
    <p:extLst>
      <p:ext uri="{BB962C8B-B14F-4D97-AF65-F5344CB8AC3E}">
        <p14:creationId xmlns:p14="http://schemas.microsoft.com/office/powerpoint/2010/main" val="280878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6AFA-3841-1E26-B4DE-4F8BBCF4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How to create a database in 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9444-84CD-4E54-B111-1C2BB62E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CREATE DATABASE command can be used to create a new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8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B0AA-B834-AE17-B6D5-025206FD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How to create table using 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B052-439D-EBE0-7D0E-C783E456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2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17C5E-0D99-450C-D25F-5805A3E8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What is 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72D8-11E5-56AA-C606-0F77BD41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US" dirty="0"/>
              <a:t>MySQL is a relational database management system based on SQL (Structured Query Language). It is an open-source software owned by Oracle and can run on various platforms. Most websites or web applications are developed using MySQL.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86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FB67-6537-1781-A747-FF93DA90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 which language has MySQL been written?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2D02-0747-E5A4-473B-9CE18F8B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MySQL is written in C and C++. Its SQL parser is written in </a:t>
            </a:r>
            <a:r>
              <a:rPr lang="en-US" sz="2000" dirty="0" err="1"/>
              <a:t>yacc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509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6392D-969B-BBB8-FFD2-92BAAC12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are the advantages of using MySQL?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E33-65C1-8895-29DE-6A16A7A1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Autofit/>
          </a:bodyPr>
          <a:lstStyle/>
          <a:p>
            <a:pPr algn="l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MySQL is a fast, stable, and reliable solution that provides advantages like:</a:t>
            </a:r>
          </a:p>
          <a:p>
            <a:pPr lvl="1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 Security – most secure and reliable </a:t>
            </a:r>
            <a:r>
              <a:rPr lang="en-US" sz="1800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database management"/>
              </a:rPr>
              <a:t>database management</a:t>
            </a:r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system</a:t>
            </a:r>
          </a:p>
          <a:p>
            <a:pPr lvl="1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Flexibility – runs on all operating systems; features 24X7 support and enterprise indemnification</a:t>
            </a:r>
          </a:p>
          <a:p>
            <a:pPr lvl="1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High Performance – powerful, designed to meet highly demanding applications while maintaining optimum speed and high performance</a:t>
            </a:r>
          </a:p>
          <a:p>
            <a:pPr lvl="1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On-demand Scalability – offers on-demand scalability and complete customization</a:t>
            </a:r>
          </a:p>
          <a:p>
            <a:pPr lvl="1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Enterprise-level SQL Features – the enterprise edition includes advanced features and management tools, and technical support for enterprise</a:t>
            </a:r>
          </a:p>
          <a:p>
            <a:pPr lvl="1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Full-text Indexing and Searching – has support for full-text indexing and searching</a:t>
            </a:r>
          </a:p>
          <a:p>
            <a:pPr lvl="1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Query Caching – unique memory caches help enhance the speed of MySQL greatly</a:t>
            </a:r>
          </a:p>
          <a:p>
            <a:pPr lvl="1"/>
            <a:r>
              <a:rPr lang="en-US" sz="1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Replication – one MySQL server can be duplicated on another, resulting in numerous benefits</a:t>
            </a:r>
          </a:p>
        </p:txBody>
      </p:sp>
    </p:spTree>
    <p:extLst>
      <p:ext uri="{BB962C8B-B14F-4D97-AF65-F5344CB8AC3E}">
        <p14:creationId xmlns:p14="http://schemas.microsoft.com/office/powerpoint/2010/main" val="323663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38896-7A8B-FB55-4B42-533017F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What is a database?</a:t>
            </a:r>
            <a:endParaRPr lang="en-IN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F27E-B939-518D-8465-25FE48B7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database is a structured repository of data stored electronically in a computer system and organized in a way that data can be quickly searched and information rapidly retrieved. A database is generally controlled by a database management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456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0C32C-10F7-6FFC-02CF-329E00B8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does 'MySQL' stand for?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A46B-B8B2-408A-9652-9FA6A1AA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'My' in MySQL represents the first name of its co-founder, Michael </a:t>
            </a:r>
            <a:r>
              <a:rPr lang="en-US" sz="24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Widenius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' daughter, My </a:t>
            </a:r>
            <a:r>
              <a:rPr lang="en-US" sz="2400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Widenius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SQL is an abbreviation for the term "Structured Query Language". SQL is also used in databases like Oracle and Microsoft SQL Server.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934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075EB-C3DF-758A-733A-058419A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How to check MySQL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C3BE-2DD1-C81B-D144-70ACB101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command 'MySQL-v' can be used to check MySQL version on Linux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66989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6B78-504C-B377-08C8-B1C346FB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What does a MySQL database contain?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278A-77AD-9062-27FD-AF10E5E7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MySQL database contains one or many tables, with each table containing several records or rows. Within these rows, data is contained in various columns or fields.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31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3165-E67A-39B6-B9C9-EDDC5321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 List the ways to interact with MySQL.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D46E-6EC0-76B5-E002-DF9B765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There are 3 main ways users can interact with MySQL: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Using a command line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Through a web interface</a:t>
            </a:r>
          </a:p>
          <a:p>
            <a:pPr lvl="1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Using a 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programming language"/>
              </a:rPr>
              <a:t>programming language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5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573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SQL(Structured Query Language)</vt:lpstr>
      <vt:lpstr>What is MySQL?</vt:lpstr>
      <vt:lpstr>In which language has MySQL been written?</vt:lpstr>
      <vt:lpstr>What are the advantages of using MySQL?</vt:lpstr>
      <vt:lpstr>What is a database?</vt:lpstr>
      <vt:lpstr>What does 'MySQL' stand for?</vt:lpstr>
      <vt:lpstr>How to check MySQL version?</vt:lpstr>
      <vt:lpstr>What does a MySQL database contain?</vt:lpstr>
      <vt:lpstr> List the ways to interact with MySQL.</vt:lpstr>
      <vt:lpstr>What are the different tables in MySQL?</vt:lpstr>
      <vt:lpstr>What are MySQL Database Queries?</vt:lpstr>
      <vt:lpstr>What are some common MySQL commands?</vt:lpstr>
      <vt:lpstr>How to create a database in MySQL?</vt:lpstr>
      <vt:lpstr>How to create table using MySQL?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DATEDIFF_BIG vs DATEDIFF</dc:title>
  <dc:creator>CHAUDHARY, VIKASH</dc:creator>
  <cp:lastModifiedBy>CHAUDHARY, VIKASH</cp:lastModifiedBy>
  <cp:revision>39</cp:revision>
  <dcterms:created xsi:type="dcterms:W3CDTF">2023-03-05T15:14:24Z</dcterms:created>
  <dcterms:modified xsi:type="dcterms:W3CDTF">2023-03-14T07:27:14Z</dcterms:modified>
</cp:coreProperties>
</file>