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3F231-D8E6-47FD-A3A1-7736A9A7152F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BCD1C-4A5F-4320-B966-B9321FBF2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47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BCD1C-4A5F-4320-B966-B9321FBF298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6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8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1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4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7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3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8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1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1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1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2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2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2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2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3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4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4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4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interviewquestions.com/advanced-javascript-interview-questions/#collapseUnfiled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JavaScript?">
            <a:extLst>
              <a:ext uri="{FF2B5EF4-FFF2-40B4-BE49-F238E27FC236}">
                <a16:creationId xmlns:a16="http://schemas.microsoft.com/office/drawing/2014/main" id="{9FEF465B-5937-42D1-881A-775830AF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574" y="-32426"/>
            <a:ext cx="6890426" cy="689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28283-A768-480B-92F1-8D2D87E36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1666"/>
            <a:ext cx="5301573" cy="2895113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JavaScript Interview Questions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85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066D-26FC-496F-AD47-B6BE9983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14) Explain Event bubbling and Event Capturing in JavaScript?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9210-69D1-4475-B815-28D24B36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In HTML DOM API there are two ways of event propagation and determines the order in which event will be received.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The two ways are Event Bubbling and Event Capturing.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The first method event bubbling directs the event to its intended target.</a:t>
            </a:r>
          </a:p>
          <a:p>
            <a:r>
              <a:rPr lang="en-US" dirty="0">
                <a:solidFill>
                  <a:srgbClr val="212529"/>
                </a:solidFill>
                <a:latin typeface="Roboto" panose="02000000000000000000" pitchFamily="2" charset="0"/>
              </a:rPr>
              <a:t>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he second is called event capture in which the event goes down to the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13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F396-0A65-4885-ABA1-022FFAA5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18) What will happen if an infinite while loop is run in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Javascript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F245B-5855-4558-929B-10E383BC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The program will crash the browser.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64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D3AB-18DC-4063-A8E3-1C6E12CE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19) List HTML DOM mouse events?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20FF-61BC-48D0-800D-DB22C8FF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HTML DOM mouse events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Onclick</a:t>
            </a:r>
          </a:p>
          <a:p>
            <a:pPr lvl="1"/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mousemove</a:t>
            </a:r>
            <a:endParaRPr lang="en-US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mousedown</a:t>
            </a:r>
            <a:endParaRPr lang="en-US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mouseover</a:t>
            </a:r>
          </a:p>
          <a:p>
            <a:pPr lvl="1"/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mouseout</a:t>
            </a:r>
            <a:endParaRPr lang="en-US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mouseup</a:t>
            </a:r>
            <a:endParaRPr lang="en-US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39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C25B-ABD1-4BE4-B18E-8459B647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23) What does the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instanceof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 operator do?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5652-E25E-4675-97F8-7F3C0C71D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Javascript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instanceof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operator checks whether the object is an instance of a class or not.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01E44-53CA-4DF8-BC90-300CD3C25524}"/>
              </a:ext>
            </a:extLst>
          </p:cNvPr>
          <p:cNvSpPr txBox="1"/>
          <p:nvPr/>
        </p:nvSpPr>
        <p:spPr>
          <a:xfrm>
            <a:off x="2585301" y="3551251"/>
            <a:ext cx="5446335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26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3C05-A9A9-47ED-BECD-ED3472D5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25) What are different types of Popup boxes available in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Javascript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EA67-5FFF-461F-A007-4B377BBA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Alert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Confirm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Prompt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21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5F7C-E7EB-4FAC-9206-75A46C05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26) How can you create an array in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Javascript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3060-9D66-4701-8CB0-930BE3E1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3"/>
            <a:ext cx="11274612" cy="4195763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There are 3 different ways to create an array in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Javascript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 They are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6BC7E-BD0F-4843-B929-83E31F096A60}"/>
              </a:ext>
            </a:extLst>
          </p:cNvPr>
          <p:cNvSpPr txBox="1"/>
          <p:nvPr/>
        </p:nvSpPr>
        <p:spPr>
          <a:xfrm>
            <a:off x="2767226" y="2483839"/>
            <a:ext cx="6094428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By array literal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By creating instance of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By using an Array constructor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'valueN’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1,2,3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4,5,6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([...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,...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([].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(...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6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8D74-87D6-4F7A-8C12-E08E7DD9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400226" cy="1325563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29) What is the difference between the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substr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() and substring() functions in JavaScript?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B95B-C238-49F6-82F3-D0CEAF950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3" y="1949450"/>
            <a:ext cx="11485067" cy="4195763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substr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() function has the form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substr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startIndex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length). It returns the substring from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startIndex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and returns ‘length’ number of characters.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The substring() function has the form substring(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startIndex,endIndex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). It returns the substring from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startIndex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up to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endIndex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– 1.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C5AFB-2DAD-41AF-9346-83EE5B992D71}"/>
              </a:ext>
            </a:extLst>
          </p:cNvPr>
          <p:cNvSpPr txBox="1"/>
          <p:nvPr/>
        </p:nvSpPr>
        <p:spPr>
          <a:xfrm>
            <a:off x="2956874" y="4728165"/>
            <a:ext cx="6278252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ello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"ell"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4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C50E-C4FC-482F-ABA5-79A6B83C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34) How to get inner Html of an element in JavaScript?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4F4DD-1019-4D97-B733-C84E3202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InnerHTML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property of HTML DOM is used to get inner Html of an element in JavaScript.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A2F31-7875-4348-955C-442C85A54CC7}"/>
              </a:ext>
            </a:extLst>
          </p:cNvPr>
          <p:cNvSpPr txBox="1"/>
          <p:nvPr/>
        </p:nvSpPr>
        <p:spPr>
          <a:xfrm>
            <a:off x="1385740" y="3282891"/>
            <a:ext cx="8427563" cy="20313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"inner"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is inner Element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"inner"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 changed!"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"inner"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Html changed!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90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A157-2E26-4ABE-8ACD-C422A81E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43) List some Unit Testing Frameworks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1DD1-A141-4B8B-BB5C-7904C758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Unit.js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Jasmine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Karma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Chai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Mocha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JSUnit</a:t>
            </a:r>
            <a:endParaRPr lang="en-IN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QUnit</a:t>
            </a:r>
            <a:endParaRPr lang="en-IN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Jest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17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FDF1-B1B9-47C1-9BC5-0F7684E8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48) Explain few difference between null, undefined or undeclared JavaScript variable?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A013-F5B7-4DE0-80DD-D96F1970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Null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is a value that can be assigned to a variable or an object.</a:t>
            </a: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Undefined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means a variable has been declared but no value is assigned to it.</a:t>
            </a:r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Undeclared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means the variable has declared without any datatype.</a:t>
            </a:r>
          </a:p>
        </p:txBody>
      </p:sp>
    </p:spTree>
    <p:extLst>
      <p:ext uri="{BB962C8B-B14F-4D97-AF65-F5344CB8AC3E}">
        <p14:creationId xmlns:p14="http://schemas.microsoft.com/office/powerpoint/2010/main" val="27829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3876-1688-4C68-A7C7-8EF70614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What is JavaScript?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C538-6C4D-4186-85BE-05A145006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JavaScript</a:t>
            </a:r>
            <a:r>
              <a:rPr lang="en-US" b="0" i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is a scripting language(supports scripts) for Web pages, but it is also used in non-browser environments as well. </a:t>
            </a:r>
          </a:p>
          <a:p>
            <a:r>
              <a:rPr lang="en-US" b="0" i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It is a powerful, lightweight, interpreted, scripting language with first-class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542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A7BC-45DE-498C-9435-C02CA32C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43) OBJECT CLONING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98AE-6DC9-432D-86EB-E5C27F736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 console will return “</a:t>
            </a:r>
            <a:r>
              <a:rPr lang="en-US" dirty="0" err="1"/>
              <a:t>rrr</a:t>
            </a:r>
            <a:r>
              <a:rPr lang="en-US" dirty="0"/>
              <a:t>” by changing “</a:t>
            </a:r>
            <a:r>
              <a:rPr lang="en-US" dirty="0" err="1"/>
              <a:t>rahul</a:t>
            </a:r>
            <a:r>
              <a:rPr lang="en-US" dirty="0"/>
              <a:t>” while 2</a:t>
            </a:r>
            <a:r>
              <a:rPr lang="en-US" baseline="30000" dirty="0"/>
              <a:t>nd</a:t>
            </a:r>
            <a:r>
              <a:rPr lang="en-US" dirty="0"/>
              <a:t> one will give “</a:t>
            </a:r>
            <a:r>
              <a:rPr lang="en-US" dirty="0" err="1"/>
              <a:t>rrr</a:t>
            </a:r>
            <a:r>
              <a:rPr lang="en-US" dirty="0"/>
              <a:t>” without doing any change.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AF770-DFFC-41C5-96B6-97B87A697A91}"/>
              </a:ext>
            </a:extLst>
          </p:cNvPr>
          <p:cNvSpPr txBox="1"/>
          <p:nvPr/>
        </p:nvSpPr>
        <p:spPr>
          <a:xfrm>
            <a:off x="2651289" y="3239682"/>
            <a:ext cx="6094428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rahul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rrr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...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rrrrrrrrr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2505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3A84-C955-4519-9C2E-5898193E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Q2: Explain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Function.prototype.bind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8E175-00CA-4241-AC47-AD647379F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bind() method creates a new function that, when called, has its this keyword set to the provided value, with a given sequence of arguments preceding any provided when the new function is called.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541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79DF-5C8E-4F8A-B251-1E82D93E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D4459"/>
                </a:solidFill>
                <a:effectLst/>
                <a:latin typeface="montserrat" panose="020B0604020202020204" pitchFamily="2" charset="0"/>
              </a:rPr>
              <a:t>Q3: What is IIFEs (Immediately Invoked Function Expressions)?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F349-2180-4658-8920-8DE3DFEE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F441B-E6E8-43F4-930F-A0D3927ADCC4}"/>
              </a:ext>
            </a:extLst>
          </p:cNvPr>
          <p:cNvSpPr txBox="1"/>
          <p:nvPr/>
        </p:nvSpPr>
        <p:spPr>
          <a:xfrm>
            <a:off x="1561631" y="2916033"/>
            <a:ext cx="8411929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IIFE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"Hello!"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14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810-08C9-48CC-A5D1-93AB3F03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D4459"/>
                </a:solidFill>
                <a:effectLst/>
                <a:latin typeface="montserrat" panose="00000500000000000000" pitchFamily="2" charset="0"/>
              </a:rPr>
              <a:t>When should I use Arrow functions in ES6?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4BEC-A9AB-4EA3-A7F3-F63DA793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function in the global scope and for </a:t>
            </a:r>
            <a:r>
              <a:rPr lang="en-US" dirty="0" err="1"/>
              <a:t>Object.prototype</a:t>
            </a:r>
            <a:r>
              <a:rPr lang="en-US" dirty="0"/>
              <a:t> properties.</a:t>
            </a:r>
          </a:p>
          <a:p>
            <a:r>
              <a:rPr lang="en-US" dirty="0"/>
              <a:t>Use class for object constructors.</a:t>
            </a:r>
          </a:p>
          <a:p>
            <a:r>
              <a:rPr lang="en-US" dirty="0"/>
              <a:t>Use =&gt; everywhere else.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70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CA8D-B530-4EEA-A982-3910981D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2) What close() does in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Javascript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9BFE-3248-417B-9C68-E7DEA11B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 JavaScript close() method is used to close the current window. 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You must write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window.close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() to ensure that this command is associated with a window object and not some other JavaScript object.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73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801-338D-4BC3-B4A0-227FD5D3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3) What is the difference between let and var?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24BE-5868-4E4E-B7DA-63506B8E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Both var and let are used for variable/ method declaration in JavaScript but the main difference between let and var is that </a:t>
            </a:r>
          </a:p>
          <a:p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var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is function scoped </a:t>
            </a:r>
          </a:p>
          <a:p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let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is block scoped.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6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BBCA-91D7-40F6-9344-D38370D5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4) Explain Closures in JavaScript?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7FE3-EAF9-4585-A69C-A71F63D3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Closures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are the combination of lexical environment and function within which the function was declared.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This allows JavaScript programmers to write better, more creative, concise and expressive codes.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The closure will consist of all the local variables that were in-scope when the closure was created.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922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5C56-E0AF-482D-B34E-93059BAE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5) Explain JavaScript Event Delegation Model?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3A11-79C9-4412-98F1-3443D392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Event delegation allows you to add event listeners to one parent instead of specified nodes.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That listener analyzes bubbled events to find a match on the child elements. Many people think it to be complicated but, it is very simple if one starts understanding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65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918A-5D37-4471-B711-3CB193FD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6) Describe negative infinity in JavaScript?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DE401-F3A9-4898-A3C1-786EC1BF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NEGATIVE_INFINITY property represents negative infinity and is a number in JavaScript, which is derived by ‘dividing negative number by zero’.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Any positive value, including POSITIVE_INFINITY, multiplied by NEGATIVE_INFINITY is NEGATIVE_INFINITY.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Any negative value, including NEGATIVE_INFINITY, multiplied by NEGATIVE_INFINITY is POSITIVE_INFINITY.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Zero multiplied by NEGATIVE_INFINITY is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multiplied by NEGATIVE_INFINITY is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NEGATIVE_INFINITY, divided by any negative value except NEGATIVE_INFINITY, is POSITIVE_INFINITY.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NEGATIVE_INFINITY, divided by any positive value except POSITIVE_INFINITY, is NEGATIVE_INFINITY.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NEGATIVE_INFINITY, divided by either NEGATIVE_INFINITY or POSITIVE_INFINITY, is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Any number divided by NEGATIVE_INFINITY is zero.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42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036F-E32E-46F2-A9BC-9DEF721A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7) Explain function hoisting in JavaScript?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C376-FDCA-4281-BBF4-30CFE6C3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JavaScript’s default behavior that allows moving declarations to the top is called Hoisting.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The 2 ways of creating functions in JavaScript are </a:t>
            </a:r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Function Declaration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Function Expression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BECBC-20E3-462B-BF80-F96BE9DA87BB}"/>
              </a:ext>
            </a:extLst>
          </p:cNvPr>
          <p:cNvSpPr txBox="1"/>
          <p:nvPr/>
        </p:nvSpPr>
        <p:spPr>
          <a:xfrm>
            <a:off x="756501" y="4622284"/>
            <a:ext cx="3758938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hoisted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logs "foo"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hoisted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'foo'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66007-28BD-4DB9-943E-701D11A3E337}"/>
              </a:ext>
            </a:extLst>
          </p:cNvPr>
          <p:cNvSpPr txBox="1"/>
          <p:nvPr/>
        </p:nvSpPr>
        <p:spPr>
          <a:xfrm>
            <a:off x="4813246" y="4609482"/>
            <a:ext cx="6998541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notHoisted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//TypeError: notHoisted is not a function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notHoisted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61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D9CF-AC99-4F5A-B08F-93662940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13) Explain “use strict” ?</a:t>
            </a:r>
            <a:endParaRPr lang="en-IN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hlinkClick r:id="rId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A9BB-EBB0-4208-B207-A3E87688F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“use strict” is a JavaScript directive that is introduced in Es5.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The purpose of using “use strict” directive is to enforce the code is executed in strict mode. 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 strict mode we can’t use a variable without declaring it. “use strict” is ignored by earlier versions of JavaScript.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07114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41F1D"/>
      </a:dk2>
      <a:lt2>
        <a:srgbClr val="E4E2E8"/>
      </a:lt2>
      <a:accent1>
        <a:srgbClr val="89AD1F"/>
      </a:accent1>
      <a:accent2>
        <a:srgbClr val="BB9F14"/>
      </a:accent2>
      <a:accent3>
        <a:srgbClr val="E77829"/>
      </a:accent3>
      <a:accent4>
        <a:srgbClr val="D51717"/>
      </a:accent4>
      <a:accent5>
        <a:srgbClr val="E72978"/>
      </a:accent5>
      <a:accent6>
        <a:srgbClr val="D517B5"/>
      </a:accent6>
      <a:hlink>
        <a:srgbClr val="BF3F5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1338</Words>
  <Application>Microsoft Office PowerPoint</Application>
  <PresentationFormat>Widescreen</PresentationFormat>
  <Paragraphs>136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Avenir Next LT Pro</vt:lpstr>
      <vt:lpstr>AvenirNext LT Pro Medium</vt:lpstr>
      <vt:lpstr>Calibri</vt:lpstr>
      <vt:lpstr>Consolas</vt:lpstr>
      <vt:lpstr>montserrat</vt:lpstr>
      <vt:lpstr>Roboto</vt:lpstr>
      <vt:lpstr>Sabon Next LT</vt:lpstr>
      <vt:lpstr>DappledVTI</vt:lpstr>
      <vt:lpstr> JavaScript Interview Questions </vt:lpstr>
      <vt:lpstr>What is JavaScript?</vt:lpstr>
      <vt:lpstr>2) What close() does in Javascript?</vt:lpstr>
      <vt:lpstr>3) What is the difference between let and var?</vt:lpstr>
      <vt:lpstr>4) Explain Closures in JavaScript?</vt:lpstr>
      <vt:lpstr>5) Explain JavaScript Event Delegation Model?</vt:lpstr>
      <vt:lpstr>6) Describe negative infinity in JavaScript?</vt:lpstr>
      <vt:lpstr>7) Explain function hoisting in JavaScript?</vt:lpstr>
      <vt:lpstr>13) Explain “use strict” ?</vt:lpstr>
      <vt:lpstr>14) Explain Event bubbling and Event Capturing in JavaScript?</vt:lpstr>
      <vt:lpstr>18) What will happen if an infinite while loop is run in Javascript?</vt:lpstr>
      <vt:lpstr>19) List HTML DOM mouse events?</vt:lpstr>
      <vt:lpstr>23) What does the instanceof operator do?</vt:lpstr>
      <vt:lpstr>25) What are different types of Popup boxes available in Javascript?</vt:lpstr>
      <vt:lpstr>26) How can you create an array in Javascript?</vt:lpstr>
      <vt:lpstr>29) What is the difference between the substr() and substring() functions in JavaScript?</vt:lpstr>
      <vt:lpstr>34) How to get inner Html of an element in JavaScript?</vt:lpstr>
      <vt:lpstr>43) List some Unit Testing Frameworks JavaScript</vt:lpstr>
      <vt:lpstr>48) Explain few difference between null, undefined or undeclared JavaScript variable?</vt:lpstr>
      <vt:lpstr>43) OBJECT CLONING JavaScript</vt:lpstr>
      <vt:lpstr>Q2: Explain Function.prototype.bind.</vt:lpstr>
      <vt:lpstr>Q3: What is IIFEs (Immediately Invoked Function Expressions)?</vt:lpstr>
      <vt:lpstr>When should I use Arrow functions in ES6?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Interview Questions</dc:title>
  <dc:creator>Nayak, Rahul Ranjan</dc:creator>
  <cp:lastModifiedBy>Nayak, Rahul Ranjan</cp:lastModifiedBy>
  <cp:revision>21</cp:revision>
  <dcterms:created xsi:type="dcterms:W3CDTF">2022-02-22T07:49:49Z</dcterms:created>
  <dcterms:modified xsi:type="dcterms:W3CDTF">2022-02-26T15:41:05Z</dcterms:modified>
</cp:coreProperties>
</file>