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B264B-E384-92A0-E8AC-58720E7B9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0DB96-BCC5-61D9-9634-EC9B439A5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B635F-0629-15AF-EA1B-D8CE439C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3F6BA-5C8E-4A35-872A-A208E0B36A13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F89E8-E62F-7067-29D7-A516F0E1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F4F9A-B087-C206-34D6-2D7995BC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F0F-A89F-4DFD-9FC6-D4F88C65C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91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DFEE-102D-1D8F-A7C8-B3601332D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75D0B-C653-343B-9FB5-53EC21476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A99BF-A5A7-FB34-DFBF-73884EC79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3F6BA-5C8E-4A35-872A-A208E0B36A13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EE413-DA6D-E0B6-6292-C7AF5A0C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FB706-63B5-8B72-6E42-F6509D19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F0F-A89F-4DFD-9FC6-D4F88C65C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86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0E86CC-4C14-B8E1-CBEF-FC58B2F3F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5E702-294B-1E18-78B2-A1C868351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AD835-F593-2C0D-EC39-9100E278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3F6BA-5C8E-4A35-872A-A208E0B36A13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48C3F-3F53-0F85-A7DC-3CEC83FC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D2F28-2572-6DF5-5F9B-EDC8ED34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F0F-A89F-4DFD-9FC6-D4F88C65C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495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9F2D-800E-1D98-93D4-D224F2A6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A35D6-5E86-2C30-32B9-7558532CA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0F66D-519F-8B7E-41F8-B85F9CB7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3F6BA-5C8E-4A35-872A-A208E0B36A13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D7074-B4A0-78D2-9392-12548E44E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F172C-C360-BE53-5251-EFDC7C37E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F0F-A89F-4DFD-9FC6-D4F88C65C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99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B6FC-6BF0-5864-15E9-0F5AD149C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BBF20-901E-7976-9C52-0CF7E0978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CEFEE-92CA-23AC-5026-F7EEBDC9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3F6BA-5C8E-4A35-872A-A208E0B36A13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937EB-F648-CBFD-2347-8793A69F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DF13B-2F5F-BE7A-A7F2-FBAB590F8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F0F-A89F-4DFD-9FC6-D4F88C65C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62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EE6C-BF10-4BAB-829E-0E8DD755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00F79-4114-7270-286A-CF55740AE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653DA-5D47-0895-327E-2E904DA70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DAB39-E1F8-1533-7F2B-1904A9713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3F6BA-5C8E-4A35-872A-A208E0B36A13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13220-3DFD-9B35-1B64-A7708807C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6ECC8-FEC8-9885-DD21-827A595C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F0F-A89F-4DFD-9FC6-D4F88C65C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52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F528-E71F-D7B4-E44E-E18243150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02837-A6A6-6792-440A-F6763D6F2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59082-D07E-6234-251A-E5ABB196F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0092D2-6435-6144-8E26-BA0EF02E5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087DBA-655C-ED7B-5248-58D41C168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78B0C-58F0-89A7-08A7-113F8C28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3F6BA-5C8E-4A35-872A-A208E0B36A13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32720-F4FE-3F56-1F7D-5272777B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99040-E44E-ECB9-BFC3-638E78DE3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F0F-A89F-4DFD-9FC6-D4F88C65C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60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3D33-74D9-290B-8B8B-F5564533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F4FE2-D3A6-7435-51CB-E270F33E4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3F6BA-5C8E-4A35-872A-A208E0B36A13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5A989-0CDC-E574-FD41-312FF339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2903D-FB87-2048-D98C-FBA93290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F0F-A89F-4DFD-9FC6-D4F88C65C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44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77F870-07CE-1AE1-AD5D-2C4BF6FB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3F6BA-5C8E-4A35-872A-A208E0B36A13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A5440-6D02-14F1-2D58-20C04155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C24CD-8FAA-C9C3-F017-E1E6E381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F0F-A89F-4DFD-9FC6-D4F88C65C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83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87050-AA8D-C437-B18C-0AA736B5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0F833-2450-9FB7-767E-EF91B38E7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16DE2-B8FB-AA19-E718-4F951549C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6B288-EA3E-89C7-CAAC-06AA68E5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3F6BA-5C8E-4A35-872A-A208E0B36A13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54569-E025-09B1-65BD-38785F7D4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1A5D9-40F6-605A-1E8E-0BBDE0F29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F0F-A89F-4DFD-9FC6-D4F88C65C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72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E6BB-AE49-7421-6C92-256E1ED3C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36470-24B9-CEDF-B637-47FC8D5A7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53620-C184-10CF-E639-32036556F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CFCA9-0447-96C5-E952-2D95B2A18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3F6BA-5C8E-4A35-872A-A208E0B36A13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AAA83-C7D7-F69E-60DB-268F21E9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75D6E-E342-AE40-9D90-CCA47D03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F0F-A89F-4DFD-9FC6-D4F88C65C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74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3E716D-A7EF-A40E-91D3-75AC52C08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39EC9-396D-4481-1002-36324AD75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62FCA-EBAD-A6AA-2EBC-5B4E575A2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3F6BA-5C8E-4A35-872A-A208E0B36A13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9706B-9BB7-5752-A023-947148E08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92810-D548-03AD-DDFD-56FFBE8C9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80F0F-A89F-4DFD-9FC6-D4F88C65C5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74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3794-9661-7557-F9B3-A41733CBAC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SQL Interview Question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D502A-30D7-14B1-1FC7-4A2C32B0D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84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6E44-63D0-13EA-58F7-E6A4758C4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nth highest salary in </a:t>
            </a:r>
            <a:r>
              <a:rPr lang="en-US" dirty="0" err="1"/>
              <a:t>sql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99DEE-6076-E982-53C8-F674D99A6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*,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DENSE_RANK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salary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RankID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Employee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RankID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17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8718-C7FD-966C-A194-5CFDA786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1th highest salary in </a:t>
            </a:r>
            <a:r>
              <a:rPr lang="en-US" dirty="0" err="1"/>
              <a:t>sql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DD369-38D5-71BA-46C6-E1877BE47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Salary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688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8718-C7FD-966C-A194-5CFDA786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2nd highest salary in </a:t>
            </a:r>
            <a:r>
              <a:rPr lang="en-US" dirty="0" err="1"/>
              <a:t>sql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DD369-38D5-71BA-46C6-E1877BE47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Salary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Employee where Salary not in(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Salary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Employee)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286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725D-B8E3-C78D-C1E7-DE256578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Pagging</a:t>
            </a:r>
            <a:r>
              <a:rPr lang="en-IN" dirty="0"/>
              <a:t> in </a:t>
            </a:r>
            <a:r>
              <a:rPr lang="en-IN" dirty="0" err="1"/>
              <a:t>sql</a:t>
            </a:r>
            <a:r>
              <a:rPr lang="en-IN" dirty="0"/>
              <a:t>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F312-E1AE-395A-6E19-B75EE0136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table_name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OFFSET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rows_to_skip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FETCH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number_of_rows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ROWS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ONLY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849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5F051-AFCC-5D31-373C-FC2B7CE1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Duplicate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F4F61-8EFA-0D9E-D8C1-A8294706D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EmployeesCTE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DENSE_RANK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RowNumber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EmployeesCTE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RowNumber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1867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158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SQL Interview Question</vt:lpstr>
      <vt:lpstr>How to find nth highest salary in sql</vt:lpstr>
      <vt:lpstr>How to find 1th highest salary in sql</vt:lpstr>
      <vt:lpstr>How to find 2nd highest salary in sql</vt:lpstr>
      <vt:lpstr>Pagging in sql server</vt:lpstr>
      <vt:lpstr>Delete Duplicate Rows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Interview Question</dc:title>
  <dc:creator>CHAUDHARY, VIKASH</dc:creator>
  <cp:lastModifiedBy>CHAUDHARY, VIKASH</cp:lastModifiedBy>
  <cp:revision>3</cp:revision>
  <dcterms:created xsi:type="dcterms:W3CDTF">2024-10-23T04:32:30Z</dcterms:created>
  <dcterms:modified xsi:type="dcterms:W3CDTF">2024-10-25T02:38:38Z</dcterms:modified>
</cp:coreProperties>
</file>