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02"/>
  </p:notesMasterIdLst>
  <p:sldIdLst>
    <p:sldId id="256" r:id="rId2"/>
    <p:sldId id="257" r:id="rId3"/>
    <p:sldId id="434" r:id="rId4"/>
    <p:sldId id="320" r:id="rId5"/>
    <p:sldId id="456" r:id="rId6"/>
    <p:sldId id="325" r:id="rId7"/>
    <p:sldId id="447" r:id="rId8"/>
    <p:sldId id="448" r:id="rId9"/>
    <p:sldId id="353" r:id="rId10"/>
    <p:sldId id="263" r:id="rId11"/>
    <p:sldId id="259" r:id="rId12"/>
    <p:sldId id="270" r:id="rId13"/>
    <p:sldId id="274" r:id="rId14"/>
    <p:sldId id="281" r:id="rId15"/>
    <p:sldId id="279" r:id="rId16"/>
    <p:sldId id="446" r:id="rId17"/>
    <p:sldId id="329" r:id="rId18"/>
    <p:sldId id="330" r:id="rId19"/>
    <p:sldId id="282" r:id="rId20"/>
    <p:sldId id="284" r:id="rId21"/>
    <p:sldId id="288" r:id="rId22"/>
    <p:sldId id="289" r:id="rId23"/>
    <p:sldId id="290" r:id="rId24"/>
    <p:sldId id="291" r:id="rId25"/>
    <p:sldId id="294" r:id="rId26"/>
    <p:sldId id="293" r:id="rId27"/>
    <p:sldId id="295" r:id="rId28"/>
    <p:sldId id="453" r:id="rId29"/>
    <p:sldId id="454" r:id="rId30"/>
    <p:sldId id="296" r:id="rId31"/>
    <p:sldId id="451" r:id="rId32"/>
    <p:sldId id="452" r:id="rId33"/>
    <p:sldId id="438" r:id="rId34"/>
    <p:sldId id="440" r:id="rId35"/>
    <p:sldId id="449" r:id="rId36"/>
    <p:sldId id="450" r:id="rId37"/>
    <p:sldId id="297" r:id="rId38"/>
    <p:sldId id="312" r:id="rId39"/>
    <p:sldId id="311" r:id="rId40"/>
    <p:sldId id="455" r:id="rId41"/>
    <p:sldId id="298" r:id="rId42"/>
    <p:sldId id="313" r:id="rId43"/>
    <p:sldId id="314" r:id="rId44"/>
    <p:sldId id="315" r:id="rId45"/>
    <p:sldId id="277" r:id="rId46"/>
    <p:sldId id="428" r:id="rId47"/>
    <p:sldId id="429" r:id="rId48"/>
    <p:sldId id="301" r:id="rId49"/>
    <p:sldId id="302" r:id="rId50"/>
    <p:sldId id="278" r:id="rId51"/>
    <p:sldId id="299" r:id="rId52"/>
    <p:sldId id="300" r:id="rId53"/>
    <p:sldId id="426" r:id="rId54"/>
    <p:sldId id="283" r:id="rId55"/>
    <p:sldId id="338" r:id="rId56"/>
    <p:sldId id="424" r:id="rId57"/>
    <p:sldId id="280" r:id="rId58"/>
    <p:sldId id="436" r:id="rId59"/>
    <p:sldId id="441" r:id="rId60"/>
    <p:sldId id="285" r:id="rId61"/>
    <p:sldId id="286" r:id="rId62"/>
    <p:sldId id="287" r:id="rId63"/>
    <p:sldId id="261" r:id="rId64"/>
    <p:sldId id="265" r:id="rId65"/>
    <p:sldId id="258" r:id="rId66"/>
    <p:sldId id="262" r:id="rId67"/>
    <p:sldId id="264" r:id="rId68"/>
    <p:sldId id="266" r:id="rId69"/>
    <p:sldId id="267" r:id="rId70"/>
    <p:sldId id="268" r:id="rId71"/>
    <p:sldId id="427" r:id="rId72"/>
    <p:sldId id="269" r:id="rId73"/>
    <p:sldId id="442" r:id="rId74"/>
    <p:sldId id="271" r:id="rId75"/>
    <p:sldId id="272" r:id="rId76"/>
    <p:sldId id="273" r:id="rId77"/>
    <p:sldId id="443" r:id="rId78"/>
    <p:sldId id="275" r:id="rId79"/>
    <p:sldId id="276" r:id="rId80"/>
    <p:sldId id="303" r:id="rId81"/>
    <p:sldId id="304" r:id="rId82"/>
    <p:sldId id="305" r:id="rId83"/>
    <p:sldId id="306" r:id="rId84"/>
    <p:sldId id="316" r:id="rId85"/>
    <p:sldId id="308" r:id="rId86"/>
    <p:sldId id="309" r:id="rId87"/>
    <p:sldId id="425" r:id="rId88"/>
    <p:sldId id="317" r:id="rId89"/>
    <p:sldId id="319" r:id="rId90"/>
    <p:sldId id="321" r:id="rId91"/>
    <p:sldId id="322" r:id="rId92"/>
    <p:sldId id="323" r:id="rId93"/>
    <p:sldId id="324" r:id="rId94"/>
    <p:sldId id="326" r:id="rId95"/>
    <p:sldId id="327" r:id="rId96"/>
    <p:sldId id="328" r:id="rId97"/>
    <p:sldId id="331" r:id="rId98"/>
    <p:sldId id="332" r:id="rId99"/>
    <p:sldId id="334" r:id="rId100"/>
    <p:sldId id="336" r:id="rId1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510" autoAdjust="0"/>
  </p:normalViewPr>
  <p:slideViewPr>
    <p:cSldViewPr snapToGrid="0">
      <p:cViewPr varScale="1">
        <p:scale>
          <a:sx n="91" d="100"/>
          <a:sy n="91" d="100"/>
        </p:scale>
        <p:origin x="34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microsoft.com/office/2016/11/relationships/changesInfo" Target="changesInfos/changesInfo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UDHARY, VIKASH" userId="47e04c2a-129e-4d46-bfdf-ae613ce2b943" providerId="ADAL" clId="{1F3C4237-9EBD-4C46-96A6-24A498239A2F}"/>
    <pc:docChg chg="custSel addSld modSld">
      <pc:chgData name="CHAUDHARY, VIKASH" userId="47e04c2a-129e-4d46-bfdf-ae613ce2b943" providerId="ADAL" clId="{1F3C4237-9EBD-4C46-96A6-24A498239A2F}" dt="2024-01-10T07:01:40.730" v="12" actId="27636"/>
      <pc:docMkLst>
        <pc:docMk/>
      </pc:docMkLst>
      <pc:sldChg chg="modSp new mod">
        <pc:chgData name="CHAUDHARY, VIKASH" userId="47e04c2a-129e-4d46-bfdf-ae613ce2b943" providerId="ADAL" clId="{1F3C4237-9EBD-4C46-96A6-24A498239A2F}" dt="2024-01-10T07:01:40.730" v="12" actId="27636"/>
        <pc:sldMkLst>
          <pc:docMk/>
          <pc:sldMk cId="914941156" sldId="447"/>
        </pc:sldMkLst>
        <pc:spChg chg="mod">
          <ac:chgData name="CHAUDHARY, VIKASH" userId="47e04c2a-129e-4d46-bfdf-ae613ce2b943" providerId="ADAL" clId="{1F3C4237-9EBD-4C46-96A6-24A498239A2F}" dt="2024-01-10T07:01:05.546" v="2"/>
          <ac:spMkLst>
            <pc:docMk/>
            <pc:sldMk cId="914941156" sldId="447"/>
            <ac:spMk id="2" creationId="{083F387A-399C-3656-9FE0-E61DFE26FA88}"/>
          </ac:spMkLst>
        </pc:spChg>
        <pc:spChg chg="mod">
          <ac:chgData name="CHAUDHARY, VIKASH" userId="47e04c2a-129e-4d46-bfdf-ae613ce2b943" providerId="ADAL" clId="{1F3C4237-9EBD-4C46-96A6-24A498239A2F}" dt="2024-01-10T07:01:40.730" v="12" actId="27636"/>
          <ac:spMkLst>
            <pc:docMk/>
            <pc:sldMk cId="914941156" sldId="447"/>
            <ac:spMk id="3" creationId="{11E15697-9B2F-9FC3-D3EF-F90BA853E0F1}"/>
          </ac:spMkLst>
        </pc:spChg>
      </pc:sldChg>
    </pc:docChg>
  </pc:docChgLst>
  <pc:docChgLst>
    <pc:chgData name="CHAUDHARY, VIKASH" userId="47e04c2a-129e-4d46-bfdf-ae613ce2b943" providerId="ADAL" clId="{0177DA77-5653-4771-878F-8FBBE55FD1B5}"/>
    <pc:docChg chg="undo custSel addSld delSld modSld">
      <pc:chgData name="CHAUDHARY, VIKASH" userId="47e04c2a-129e-4d46-bfdf-ae613ce2b943" providerId="ADAL" clId="{0177DA77-5653-4771-878F-8FBBE55FD1B5}" dt="2023-02-13T09:28:08.794" v="1047" actId="255"/>
      <pc:docMkLst>
        <pc:docMk/>
      </pc:docMkLst>
      <pc:sldChg chg="modSp mod">
        <pc:chgData name="CHAUDHARY, VIKASH" userId="47e04c2a-129e-4d46-bfdf-ae613ce2b943" providerId="ADAL" clId="{0177DA77-5653-4771-878F-8FBBE55FD1B5}" dt="2023-02-13T06:12:55.965" v="823" actId="255"/>
        <pc:sldMkLst>
          <pc:docMk/>
          <pc:sldMk cId="1829858521" sldId="256"/>
        </pc:sldMkLst>
        <pc:spChg chg="mod">
          <ac:chgData name="CHAUDHARY, VIKASH" userId="47e04c2a-129e-4d46-bfdf-ae613ce2b943" providerId="ADAL" clId="{0177DA77-5653-4771-878F-8FBBE55FD1B5}" dt="2023-02-13T06:12:55.965" v="823" actId="255"/>
          <ac:spMkLst>
            <pc:docMk/>
            <pc:sldMk cId="1829858521" sldId="256"/>
            <ac:spMk id="2" creationId="{63B28283-A768-480B-92F1-8D2D87E36F2B}"/>
          </ac:spMkLst>
        </pc:spChg>
        <pc:picChg chg="mod">
          <ac:chgData name="CHAUDHARY, VIKASH" userId="47e04c2a-129e-4d46-bfdf-ae613ce2b943" providerId="ADAL" clId="{0177DA77-5653-4771-878F-8FBBE55FD1B5}" dt="2023-02-13T06:12:03.596" v="813" actId="14100"/>
          <ac:picMkLst>
            <pc:docMk/>
            <pc:sldMk cId="1829858521" sldId="256"/>
            <ac:picMk id="1028" creationId="{9FEF465B-5937-42D1-881A-775830AF744A}"/>
          </ac:picMkLst>
        </pc:picChg>
      </pc:sldChg>
      <pc:sldChg chg="modSp mod">
        <pc:chgData name="CHAUDHARY, VIKASH" userId="47e04c2a-129e-4d46-bfdf-ae613ce2b943" providerId="ADAL" clId="{0177DA77-5653-4771-878F-8FBBE55FD1B5}" dt="2023-02-13T09:05:39.140" v="867" actId="255"/>
        <pc:sldMkLst>
          <pc:docMk/>
          <pc:sldMk cId="2428542988" sldId="257"/>
        </pc:sldMkLst>
        <pc:spChg chg="mod">
          <ac:chgData name="CHAUDHARY, VIKASH" userId="47e04c2a-129e-4d46-bfdf-ae613ce2b943" providerId="ADAL" clId="{0177DA77-5653-4771-878F-8FBBE55FD1B5}" dt="2023-02-13T09:05:39.140" v="867" actId="255"/>
          <ac:spMkLst>
            <pc:docMk/>
            <pc:sldMk cId="2428542988" sldId="257"/>
            <ac:spMk id="2" creationId="{4FE23876-1688-4C68-A7C7-8EF706146CA4}"/>
          </ac:spMkLst>
        </pc:spChg>
        <pc:spChg chg="mod">
          <ac:chgData name="CHAUDHARY, VIKASH" userId="47e04c2a-129e-4d46-bfdf-ae613ce2b943" providerId="ADAL" clId="{0177DA77-5653-4771-878F-8FBBE55FD1B5}" dt="2023-02-13T08:48:59.770" v="837" actId="113"/>
          <ac:spMkLst>
            <pc:docMk/>
            <pc:sldMk cId="2428542988" sldId="257"/>
            <ac:spMk id="3" creationId="{9047C538-6C4D-4186-85BE-05A145006ECD}"/>
          </ac:spMkLst>
        </pc:spChg>
      </pc:sldChg>
      <pc:sldChg chg="modSp mod">
        <pc:chgData name="CHAUDHARY, VIKASH" userId="47e04c2a-129e-4d46-bfdf-ae613ce2b943" providerId="ADAL" clId="{0177DA77-5653-4771-878F-8FBBE55FD1B5}" dt="2023-02-13T09:05:46.957" v="868" actId="255"/>
        <pc:sldMkLst>
          <pc:docMk/>
          <pc:sldMk cId="2781731606" sldId="258"/>
        </pc:sldMkLst>
        <pc:spChg chg="mod">
          <ac:chgData name="CHAUDHARY, VIKASH" userId="47e04c2a-129e-4d46-bfdf-ae613ce2b943" providerId="ADAL" clId="{0177DA77-5653-4771-878F-8FBBE55FD1B5}" dt="2023-02-13T09:05:46.957" v="868" actId="255"/>
          <ac:spMkLst>
            <pc:docMk/>
            <pc:sldMk cId="2781731606" sldId="258"/>
            <ac:spMk id="2" creationId="{67D1CA8D-B530-4EEA-A982-3910981D1FEB}"/>
          </ac:spMkLst>
        </pc:spChg>
        <pc:spChg chg="mod">
          <ac:chgData name="CHAUDHARY, VIKASH" userId="47e04c2a-129e-4d46-bfdf-ae613ce2b943" providerId="ADAL" clId="{0177DA77-5653-4771-878F-8FBBE55FD1B5}" dt="2023-02-13T08:49:40.165" v="838" actId="113"/>
          <ac:spMkLst>
            <pc:docMk/>
            <pc:sldMk cId="2781731606" sldId="258"/>
            <ac:spMk id="3" creationId="{DCCA9BFE-3248-417B-9C68-E7DEA11BD076}"/>
          </ac:spMkLst>
        </pc:spChg>
      </pc:sldChg>
      <pc:sldChg chg="modSp mod">
        <pc:chgData name="CHAUDHARY, VIKASH" userId="47e04c2a-129e-4d46-bfdf-ae613ce2b943" providerId="ADAL" clId="{0177DA77-5653-4771-878F-8FBBE55FD1B5}" dt="2023-02-13T09:05:29.886" v="866" actId="255"/>
        <pc:sldMkLst>
          <pc:docMk/>
          <pc:sldMk cId="208765427" sldId="259"/>
        </pc:sldMkLst>
        <pc:spChg chg="mod">
          <ac:chgData name="CHAUDHARY, VIKASH" userId="47e04c2a-129e-4d46-bfdf-ae613ce2b943" providerId="ADAL" clId="{0177DA77-5653-4771-878F-8FBBE55FD1B5}" dt="2023-02-13T09:05:29.886" v="866" actId="255"/>
          <ac:spMkLst>
            <pc:docMk/>
            <pc:sldMk cId="208765427" sldId="259"/>
            <ac:spMk id="2" creationId="{1DEE0801-338D-4BC3-B4A0-227FD5D3AE06}"/>
          </ac:spMkLst>
        </pc:spChg>
        <pc:graphicFrameChg chg="modGraphic">
          <ac:chgData name="CHAUDHARY, VIKASH" userId="47e04c2a-129e-4d46-bfdf-ae613ce2b943" providerId="ADAL" clId="{0177DA77-5653-4771-878F-8FBBE55FD1B5}" dt="2023-02-13T04:27:38.800" v="680" actId="255"/>
          <ac:graphicFrameMkLst>
            <pc:docMk/>
            <pc:sldMk cId="208765427" sldId="259"/>
            <ac:graphicFrameMk id="7" creationId="{A20D438D-B395-B8D9-262B-51EDD16FF7F0}"/>
          </ac:graphicFrameMkLst>
        </pc:graphicFrameChg>
      </pc:sldChg>
      <pc:sldChg chg="modSp mod">
        <pc:chgData name="CHAUDHARY, VIKASH" userId="47e04c2a-129e-4d46-bfdf-ae613ce2b943" providerId="ADAL" clId="{0177DA77-5653-4771-878F-8FBBE55FD1B5}" dt="2023-02-13T09:06:09.253" v="869" actId="255"/>
        <pc:sldMkLst>
          <pc:docMk/>
          <pc:sldMk cId="4189223314" sldId="260"/>
        </pc:sldMkLst>
        <pc:spChg chg="mod">
          <ac:chgData name="CHAUDHARY, VIKASH" userId="47e04c2a-129e-4d46-bfdf-ae613ce2b943" providerId="ADAL" clId="{0177DA77-5653-4771-878F-8FBBE55FD1B5}" dt="2023-02-13T09:06:09.253" v="869" actId="255"/>
          <ac:spMkLst>
            <pc:docMk/>
            <pc:sldMk cId="4189223314" sldId="260"/>
            <ac:spMk id="2" creationId="{D37FBBCA-91D7-40F6-9344-D38370D5120D}"/>
          </ac:spMkLst>
        </pc:spChg>
      </pc:sldChg>
      <pc:sldChg chg="modSp mod">
        <pc:chgData name="CHAUDHARY, VIKASH" userId="47e04c2a-129e-4d46-bfdf-ae613ce2b943" providerId="ADAL" clId="{0177DA77-5653-4771-878F-8FBBE55FD1B5}" dt="2023-02-13T09:06:55.675" v="876" actId="27636"/>
        <pc:sldMkLst>
          <pc:docMk/>
          <pc:sldMk cId="1808654133" sldId="261"/>
        </pc:sldMkLst>
        <pc:spChg chg="mod">
          <ac:chgData name="CHAUDHARY, VIKASH" userId="47e04c2a-129e-4d46-bfdf-ae613ce2b943" providerId="ADAL" clId="{0177DA77-5653-4771-878F-8FBBE55FD1B5}" dt="2023-02-13T09:06:55.675" v="876" actId="27636"/>
          <ac:spMkLst>
            <pc:docMk/>
            <pc:sldMk cId="1808654133" sldId="261"/>
            <ac:spMk id="2" creationId="{59075C56-E0AF-482D-B34E-93059BAE2075}"/>
          </ac:spMkLst>
        </pc:spChg>
      </pc:sldChg>
      <pc:sldChg chg="modSp mod">
        <pc:chgData name="CHAUDHARY, VIKASH" userId="47e04c2a-129e-4d46-bfdf-ae613ce2b943" providerId="ADAL" clId="{0177DA77-5653-4771-878F-8FBBE55FD1B5}" dt="2023-02-13T09:07:02.381" v="878" actId="27636"/>
        <pc:sldMkLst>
          <pc:docMk/>
          <pc:sldMk cId="1364426323" sldId="262"/>
        </pc:sldMkLst>
        <pc:spChg chg="mod">
          <ac:chgData name="CHAUDHARY, VIKASH" userId="47e04c2a-129e-4d46-bfdf-ae613ce2b943" providerId="ADAL" clId="{0177DA77-5653-4771-878F-8FBBE55FD1B5}" dt="2023-02-13T09:07:02.381" v="878" actId="27636"/>
          <ac:spMkLst>
            <pc:docMk/>
            <pc:sldMk cId="1364426323" sldId="262"/>
            <ac:spMk id="2" creationId="{E494918A-5D37-4471-B711-3CB193FDCA16}"/>
          </ac:spMkLst>
        </pc:spChg>
      </pc:sldChg>
      <pc:sldChg chg="modSp mod">
        <pc:chgData name="CHAUDHARY, VIKASH" userId="47e04c2a-129e-4d46-bfdf-ae613ce2b943" providerId="ADAL" clId="{0177DA77-5653-4771-878F-8FBBE55FD1B5}" dt="2023-02-13T09:07:10.766" v="879" actId="255"/>
        <pc:sldMkLst>
          <pc:docMk/>
          <pc:sldMk cId="1058619470" sldId="263"/>
        </pc:sldMkLst>
        <pc:spChg chg="mod">
          <ac:chgData name="CHAUDHARY, VIKASH" userId="47e04c2a-129e-4d46-bfdf-ae613ce2b943" providerId="ADAL" clId="{0177DA77-5653-4771-878F-8FBBE55FD1B5}" dt="2023-02-13T09:07:10.766" v="879" actId="255"/>
          <ac:spMkLst>
            <pc:docMk/>
            <pc:sldMk cId="1058619470" sldId="263"/>
            <ac:spMk id="2" creationId="{B4C2036F-E32E-46F2-A9BC-9DEF721A7798}"/>
          </ac:spMkLst>
        </pc:spChg>
      </pc:sldChg>
      <pc:sldChg chg="modSp mod">
        <pc:chgData name="CHAUDHARY, VIKASH" userId="47e04c2a-129e-4d46-bfdf-ae613ce2b943" providerId="ADAL" clId="{0177DA77-5653-4771-878F-8FBBE55FD1B5}" dt="2023-02-13T09:07:16.204" v="880" actId="255"/>
        <pc:sldMkLst>
          <pc:docMk/>
          <pc:sldMk cId="3053071149" sldId="264"/>
        </pc:sldMkLst>
        <pc:spChg chg="mod">
          <ac:chgData name="CHAUDHARY, VIKASH" userId="47e04c2a-129e-4d46-bfdf-ae613ce2b943" providerId="ADAL" clId="{0177DA77-5653-4771-878F-8FBBE55FD1B5}" dt="2023-02-13T09:07:16.204" v="880" actId="255"/>
          <ac:spMkLst>
            <pc:docMk/>
            <pc:sldMk cId="3053071149" sldId="264"/>
            <ac:spMk id="2" creationId="{37B7D9CF-AC99-4F5A-B08F-936629402936}"/>
          </ac:spMkLst>
        </pc:spChg>
      </pc:sldChg>
      <pc:sldChg chg="modSp mod">
        <pc:chgData name="CHAUDHARY, VIKASH" userId="47e04c2a-129e-4d46-bfdf-ae613ce2b943" providerId="ADAL" clId="{0177DA77-5653-4771-878F-8FBBE55FD1B5}" dt="2023-02-13T09:07:21.481" v="882" actId="27636"/>
        <pc:sldMkLst>
          <pc:docMk/>
          <pc:sldMk cId="3981139314" sldId="265"/>
        </pc:sldMkLst>
        <pc:spChg chg="mod">
          <ac:chgData name="CHAUDHARY, VIKASH" userId="47e04c2a-129e-4d46-bfdf-ae613ce2b943" providerId="ADAL" clId="{0177DA77-5653-4771-878F-8FBBE55FD1B5}" dt="2023-02-13T09:07:21.481" v="882" actId="27636"/>
          <ac:spMkLst>
            <pc:docMk/>
            <pc:sldMk cId="3981139314" sldId="265"/>
            <ac:spMk id="2" creationId="{2432066D-26FC-496F-AD47-B6BE99831AF7}"/>
          </ac:spMkLst>
        </pc:spChg>
      </pc:sldChg>
      <pc:sldChg chg="modSp mod">
        <pc:chgData name="CHAUDHARY, VIKASH" userId="47e04c2a-129e-4d46-bfdf-ae613ce2b943" providerId="ADAL" clId="{0177DA77-5653-4771-878F-8FBBE55FD1B5}" dt="2023-02-13T09:07:28.414" v="884" actId="27636"/>
        <pc:sldMkLst>
          <pc:docMk/>
          <pc:sldMk cId="840646783" sldId="266"/>
        </pc:sldMkLst>
        <pc:spChg chg="mod">
          <ac:chgData name="CHAUDHARY, VIKASH" userId="47e04c2a-129e-4d46-bfdf-ae613ce2b943" providerId="ADAL" clId="{0177DA77-5653-4771-878F-8FBBE55FD1B5}" dt="2023-02-13T09:07:28.414" v="884" actId="27636"/>
          <ac:spMkLst>
            <pc:docMk/>
            <pc:sldMk cId="840646783" sldId="266"/>
            <ac:spMk id="2" creationId="{E573F396-0A65-4885-ABA1-022FFAA5D6FD}"/>
          </ac:spMkLst>
        </pc:spChg>
      </pc:sldChg>
      <pc:sldChg chg="modSp mod">
        <pc:chgData name="CHAUDHARY, VIKASH" userId="47e04c2a-129e-4d46-bfdf-ae613ce2b943" providerId="ADAL" clId="{0177DA77-5653-4771-878F-8FBBE55FD1B5}" dt="2023-02-13T09:07:36.300" v="885" actId="255"/>
        <pc:sldMkLst>
          <pc:docMk/>
          <pc:sldMk cId="2894392607" sldId="267"/>
        </pc:sldMkLst>
        <pc:spChg chg="mod">
          <ac:chgData name="CHAUDHARY, VIKASH" userId="47e04c2a-129e-4d46-bfdf-ae613ce2b943" providerId="ADAL" clId="{0177DA77-5653-4771-878F-8FBBE55FD1B5}" dt="2023-02-13T09:07:36.300" v="885" actId="255"/>
          <ac:spMkLst>
            <pc:docMk/>
            <pc:sldMk cId="2894392607" sldId="267"/>
            <ac:spMk id="2" creationId="{875FD3AB-18DC-4063-A8E3-1C6E12CE35A5}"/>
          </ac:spMkLst>
        </pc:spChg>
      </pc:sldChg>
      <pc:sldChg chg="modSp mod">
        <pc:chgData name="CHAUDHARY, VIKASH" userId="47e04c2a-129e-4d46-bfdf-ae613ce2b943" providerId="ADAL" clId="{0177DA77-5653-4771-878F-8FBBE55FD1B5}" dt="2023-02-13T09:10:01.477" v="891" actId="255"/>
        <pc:sldMkLst>
          <pc:docMk/>
          <pc:sldMk cId="4103261094" sldId="268"/>
        </pc:sldMkLst>
        <pc:spChg chg="mod">
          <ac:chgData name="CHAUDHARY, VIKASH" userId="47e04c2a-129e-4d46-bfdf-ae613ce2b943" providerId="ADAL" clId="{0177DA77-5653-4771-878F-8FBBE55FD1B5}" dt="2023-02-13T09:10:01.477" v="891" actId="255"/>
          <ac:spMkLst>
            <pc:docMk/>
            <pc:sldMk cId="4103261094" sldId="268"/>
            <ac:spMk id="2" creationId="{0421C25B-ABD1-4BE4-B18E-8459B647C02E}"/>
          </ac:spMkLst>
        </pc:spChg>
      </pc:sldChg>
      <pc:sldChg chg="modSp mod">
        <pc:chgData name="CHAUDHARY, VIKASH" userId="47e04c2a-129e-4d46-bfdf-ae613ce2b943" providerId="ADAL" clId="{0177DA77-5653-4771-878F-8FBBE55FD1B5}" dt="2023-02-13T09:07:43.778" v="887" actId="27636"/>
        <pc:sldMkLst>
          <pc:docMk/>
          <pc:sldMk cId="2644214827" sldId="269"/>
        </pc:sldMkLst>
        <pc:spChg chg="mod">
          <ac:chgData name="CHAUDHARY, VIKASH" userId="47e04c2a-129e-4d46-bfdf-ae613ce2b943" providerId="ADAL" clId="{0177DA77-5653-4771-878F-8FBBE55FD1B5}" dt="2023-02-13T09:07:43.778" v="887" actId="27636"/>
          <ac:spMkLst>
            <pc:docMk/>
            <pc:sldMk cId="2644214827" sldId="269"/>
            <ac:spMk id="2" creationId="{8D443C05-A9A9-47ED-BECD-ED3472D5D4D4}"/>
          </ac:spMkLst>
        </pc:spChg>
      </pc:sldChg>
      <pc:sldChg chg="modSp mod">
        <pc:chgData name="CHAUDHARY, VIKASH" userId="47e04c2a-129e-4d46-bfdf-ae613ce2b943" providerId="ADAL" clId="{0177DA77-5653-4771-878F-8FBBE55FD1B5}" dt="2023-02-13T09:07:55.725" v="889" actId="27636"/>
        <pc:sldMkLst>
          <pc:docMk/>
          <pc:sldMk cId="1640567298" sldId="270"/>
        </pc:sldMkLst>
        <pc:spChg chg="mod">
          <ac:chgData name="CHAUDHARY, VIKASH" userId="47e04c2a-129e-4d46-bfdf-ae613ce2b943" providerId="ADAL" clId="{0177DA77-5653-4771-878F-8FBBE55FD1B5}" dt="2023-02-13T09:07:55.725" v="889" actId="27636"/>
          <ac:spMkLst>
            <pc:docMk/>
            <pc:sldMk cId="1640567298" sldId="270"/>
            <ac:spMk id="2" creationId="{37EC5F7C-E7EB-4FAC-9206-75A46C054D7D}"/>
          </ac:spMkLst>
        </pc:spChg>
      </pc:sldChg>
      <pc:sldChg chg="modSp mod">
        <pc:chgData name="CHAUDHARY, VIKASH" userId="47e04c2a-129e-4d46-bfdf-ae613ce2b943" providerId="ADAL" clId="{0177DA77-5653-4771-878F-8FBBE55FD1B5}" dt="2023-02-13T09:10:25.203" v="893" actId="27636"/>
        <pc:sldMkLst>
          <pc:docMk/>
          <pc:sldMk cId="2161842334" sldId="271"/>
        </pc:sldMkLst>
        <pc:spChg chg="mod">
          <ac:chgData name="CHAUDHARY, VIKASH" userId="47e04c2a-129e-4d46-bfdf-ae613ce2b943" providerId="ADAL" clId="{0177DA77-5653-4771-878F-8FBBE55FD1B5}" dt="2023-02-13T09:10:25.203" v="893" actId="27636"/>
          <ac:spMkLst>
            <pc:docMk/>
            <pc:sldMk cId="2161842334" sldId="271"/>
            <ac:spMk id="2" creationId="{44778D74-87D6-4F7A-8C12-E08E7DD9C98E}"/>
          </ac:spMkLst>
        </pc:spChg>
      </pc:sldChg>
      <pc:sldChg chg="modSp mod">
        <pc:chgData name="CHAUDHARY, VIKASH" userId="47e04c2a-129e-4d46-bfdf-ae613ce2b943" providerId="ADAL" clId="{0177DA77-5653-4771-878F-8FBBE55FD1B5}" dt="2023-02-13T09:10:32.974" v="895" actId="27636"/>
        <pc:sldMkLst>
          <pc:docMk/>
          <pc:sldMk cId="3989906734" sldId="272"/>
        </pc:sldMkLst>
        <pc:spChg chg="mod">
          <ac:chgData name="CHAUDHARY, VIKASH" userId="47e04c2a-129e-4d46-bfdf-ae613ce2b943" providerId="ADAL" clId="{0177DA77-5653-4771-878F-8FBBE55FD1B5}" dt="2023-02-13T09:10:32.974" v="895" actId="27636"/>
          <ac:spMkLst>
            <pc:docMk/>
            <pc:sldMk cId="3989906734" sldId="272"/>
            <ac:spMk id="2" creationId="{9B4AC50E-C4FC-482F-ABA5-79A6B83C251D}"/>
          </ac:spMkLst>
        </pc:spChg>
      </pc:sldChg>
      <pc:sldChg chg="modSp mod">
        <pc:chgData name="CHAUDHARY, VIKASH" userId="47e04c2a-129e-4d46-bfdf-ae613ce2b943" providerId="ADAL" clId="{0177DA77-5653-4771-878F-8FBBE55FD1B5}" dt="2023-02-13T09:10:38.373" v="897" actId="27636"/>
        <pc:sldMkLst>
          <pc:docMk/>
          <pc:sldMk cId="3694176076" sldId="273"/>
        </pc:sldMkLst>
        <pc:spChg chg="mod">
          <ac:chgData name="CHAUDHARY, VIKASH" userId="47e04c2a-129e-4d46-bfdf-ae613ce2b943" providerId="ADAL" clId="{0177DA77-5653-4771-878F-8FBBE55FD1B5}" dt="2023-02-13T09:10:38.373" v="897" actId="27636"/>
          <ac:spMkLst>
            <pc:docMk/>
            <pc:sldMk cId="3694176076" sldId="273"/>
            <ac:spMk id="2" creationId="{877EA157-2E26-4ABE-8ACD-C422A81E8B26}"/>
          </ac:spMkLst>
        </pc:spChg>
      </pc:sldChg>
      <pc:sldChg chg="modSp mod">
        <pc:chgData name="CHAUDHARY, VIKASH" userId="47e04c2a-129e-4d46-bfdf-ae613ce2b943" providerId="ADAL" clId="{0177DA77-5653-4771-878F-8FBBE55FD1B5}" dt="2023-02-13T09:10:46.191" v="899" actId="27636"/>
        <pc:sldMkLst>
          <pc:docMk/>
          <pc:sldMk cId="278290483" sldId="274"/>
        </pc:sldMkLst>
        <pc:spChg chg="mod">
          <ac:chgData name="CHAUDHARY, VIKASH" userId="47e04c2a-129e-4d46-bfdf-ae613ce2b943" providerId="ADAL" clId="{0177DA77-5653-4771-878F-8FBBE55FD1B5}" dt="2023-02-13T09:10:46.191" v="899" actId="27636"/>
          <ac:spMkLst>
            <pc:docMk/>
            <pc:sldMk cId="278290483" sldId="274"/>
            <ac:spMk id="2" creationId="{F548FDF1-B1B9-47C1-9BC5-0F7684E83D49}"/>
          </ac:spMkLst>
        </pc:spChg>
      </pc:sldChg>
      <pc:sldChg chg="modSp mod">
        <pc:chgData name="CHAUDHARY, VIKASH" userId="47e04c2a-129e-4d46-bfdf-ae613ce2b943" providerId="ADAL" clId="{0177DA77-5653-4771-878F-8FBBE55FD1B5}" dt="2023-02-13T09:10:54.432" v="900" actId="255"/>
        <pc:sldMkLst>
          <pc:docMk/>
          <pc:sldMk cId="2525059960" sldId="275"/>
        </pc:sldMkLst>
        <pc:spChg chg="mod">
          <ac:chgData name="CHAUDHARY, VIKASH" userId="47e04c2a-129e-4d46-bfdf-ae613ce2b943" providerId="ADAL" clId="{0177DA77-5653-4771-878F-8FBBE55FD1B5}" dt="2023-02-13T09:10:54.432" v="900" actId="255"/>
          <ac:spMkLst>
            <pc:docMk/>
            <pc:sldMk cId="2525059960" sldId="275"/>
            <ac:spMk id="2" creationId="{2F9BA7BC-45DE-498C-9435-C02CA32C873D}"/>
          </ac:spMkLst>
        </pc:spChg>
      </pc:sldChg>
      <pc:sldChg chg="modSp mod">
        <pc:chgData name="CHAUDHARY, VIKASH" userId="47e04c2a-129e-4d46-bfdf-ae613ce2b943" providerId="ADAL" clId="{0177DA77-5653-4771-878F-8FBBE55FD1B5}" dt="2023-02-13T09:11:07.525" v="902" actId="255"/>
        <pc:sldMkLst>
          <pc:docMk/>
          <pc:sldMk cId="1100541625" sldId="276"/>
        </pc:sldMkLst>
        <pc:spChg chg="mod">
          <ac:chgData name="CHAUDHARY, VIKASH" userId="47e04c2a-129e-4d46-bfdf-ae613ce2b943" providerId="ADAL" clId="{0177DA77-5653-4771-878F-8FBBE55FD1B5}" dt="2023-02-13T09:11:07.525" v="902" actId="255"/>
          <ac:spMkLst>
            <pc:docMk/>
            <pc:sldMk cId="1100541625" sldId="276"/>
            <ac:spMk id="2" creationId="{C1233A84-C955-4519-9C2E-5898193E901C}"/>
          </ac:spMkLst>
        </pc:spChg>
      </pc:sldChg>
      <pc:sldChg chg="modSp mod">
        <pc:chgData name="CHAUDHARY, VIKASH" userId="47e04c2a-129e-4d46-bfdf-ae613ce2b943" providerId="ADAL" clId="{0177DA77-5653-4771-878F-8FBBE55FD1B5}" dt="2023-02-13T09:11:15.970" v="904" actId="27636"/>
        <pc:sldMkLst>
          <pc:docMk/>
          <pc:sldMk cId="3906214686" sldId="277"/>
        </pc:sldMkLst>
        <pc:spChg chg="mod">
          <ac:chgData name="CHAUDHARY, VIKASH" userId="47e04c2a-129e-4d46-bfdf-ae613ce2b943" providerId="ADAL" clId="{0177DA77-5653-4771-878F-8FBBE55FD1B5}" dt="2023-02-13T09:11:15.970" v="904" actId="27636"/>
          <ac:spMkLst>
            <pc:docMk/>
            <pc:sldMk cId="3906214686" sldId="277"/>
            <ac:spMk id="2" creationId="{AEAE79DF-5C8E-4F8A-B251-1E82D93E6532}"/>
          </ac:spMkLst>
        </pc:spChg>
      </pc:sldChg>
      <pc:sldChg chg="modSp mod">
        <pc:chgData name="CHAUDHARY, VIKASH" userId="47e04c2a-129e-4d46-bfdf-ae613ce2b943" providerId="ADAL" clId="{0177DA77-5653-4771-878F-8FBBE55FD1B5}" dt="2023-02-13T09:11:23.762" v="908" actId="113"/>
        <pc:sldMkLst>
          <pc:docMk/>
          <pc:sldMk cId="3767703277" sldId="278"/>
        </pc:sldMkLst>
        <pc:spChg chg="mod">
          <ac:chgData name="CHAUDHARY, VIKASH" userId="47e04c2a-129e-4d46-bfdf-ae613ce2b943" providerId="ADAL" clId="{0177DA77-5653-4771-878F-8FBBE55FD1B5}" dt="2023-02-13T09:11:23.762" v="908" actId="113"/>
          <ac:spMkLst>
            <pc:docMk/>
            <pc:sldMk cId="3767703277" sldId="278"/>
            <ac:spMk id="2" creationId="{045FE810-08C9-48CC-A5D1-93AB3F033600}"/>
          </ac:spMkLst>
        </pc:spChg>
      </pc:sldChg>
      <pc:sldChg chg="modSp new mod">
        <pc:chgData name="CHAUDHARY, VIKASH" userId="47e04c2a-129e-4d46-bfdf-ae613ce2b943" providerId="ADAL" clId="{0177DA77-5653-4771-878F-8FBBE55FD1B5}" dt="2023-02-13T09:11:35.722" v="911" actId="113"/>
        <pc:sldMkLst>
          <pc:docMk/>
          <pc:sldMk cId="2512878489" sldId="279"/>
        </pc:sldMkLst>
        <pc:spChg chg="mod">
          <ac:chgData name="CHAUDHARY, VIKASH" userId="47e04c2a-129e-4d46-bfdf-ae613ce2b943" providerId="ADAL" clId="{0177DA77-5653-4771-878F-8FBBE55FD1B5}" dt="2023-02-13T09:11:35.722" v="911" actId="113"/>
          <ac:spMkLst>
            <pc:docMk/>
            <pc:sldMk cId="2512878489" sldId="279"/>
            <ac:spMk id="2" creationId="{C3C03FD5-F282-40D9-A0B0-F537380A1659}"/>
          </ac:spMkLst>
        </pc:spChg>
        <pc:spChg chg="mod">
          <ac:chgData name="CHAUDHARY, VIKASH" userId="47e04c2a-129e-4d46-bfdf-ae613ce2b943" providerId="ADAL" clId="{0177DA77-5653-4771-878F-8FBBE55FD1B5}" dt="2023-02-13T04:29:15.207" v="684" actId="255"/>
          <ac:spMkLst>
            <pc:docMk/>
            <pc:sldMk cId="2512878489" sldId="279"/>
            <ac:spMk id="3" creationId="{E60403AF-B8E9-4226-96A6-F876F5E9308F}"/>
          </ac:spMkLst>
        </pc:spChg>
      </pc:sldChg>
      <pc:sldChg chg="modSp new mod">
        <pc:chgData name="CHAUDHARY, VIKASH" userId="47e04c2a-129e-4d46-bfdf-ae613ce2b943" providerId="ADAL" clId="{0177DA77-5653-4771-878F-8FBBE55FD1B5}" dt="2023-02-13T09:11:47.220" v="914" actId="113"/>
        <pc:sldMkLst>
          <pc:docMk/>
          <pc:sldMk cId="562269371" sldId="280"/>
        </pc:sldMkLst>
        <pc:spChg chg="mod">
          <ac:chgData name="CHAUDHARY, VIKASH" userId="47e04c2a-129e-4d46-bfdf-ae613ce2b943" providerId="ADAL" clId="{0177DA77-5653-4771-878F-8FBBE55FD1B5}" dt="2023-02-13T09:11:47.220" v="914" actId="113"/>
          <ac:spMkLst>
            <pc:docMk/>
            <pc:sldMk cId="562269371" sldId="280"/>
            <ac:spMk id="2" creationId="{074568CD-B0DC-46E2-A310-57C0A384844F}"/>
          </ac:spMkLst>
        </pc:spChg>
      </pc:sldChg>
      <pc:sldChg chg="modSp new mod">
        <pc:chgData name="CHAUDHARY, VIKASH" userId="47e04c2a-129e-4d46-bfdf-ae613ce2b943" providerId="ADAL" clId="{0177DA77-5653-4771-878F-8FBBE55FD1B5}" dt="2023-02-13T09:13:05.828" v="917" actId="255"/>
        <pc:sldMkLst>
          <pc:docMk/>
          <pc:sldMk cId="3469575060" sldId="281"/>
        </pc:sldMkLst>
        <pc:spChg chg="mod">
          <ac:chgData name="CHAUDHARY, VIKASH" userId="47e04c2a-129e-4d46-bfdf-ae613ce2b943" providerId="ADAL" clId="{0177DA77-5653-4771-878F-8FBBE55FD1B5}" dt="2023-02-13T09:13:05.828" v="917" actId="255"/>
          <ac:spMkLst>
            <pc:docMk/>
            <pc:sldMk cId="3469575060" sldId="281"/>
            <ac:spMk id="2" creationId="{72D81661-09C7-4225-967F-3DF20E2F7239}"/>
          </ac:spMkLst>
        </pc:spChg>
      </pc:sldChg>
      <pc:sldChg chg="modSp new mod">
        <pc:chgData name="CHAUDHARY, VIKASH" userId="47e04c2a-129e-4d46-bfdf-ae613ce2b943" providerId="ADAL" clId="{0177DA77-5653-4771-878F-8FBBE55FD1B5}" dt="2023-02-13T09:13:14.668" v="919" actId="207"/>
        <pc:sldMkLst>
          <pc:docMk/>
          <pc:sldMk cId="2845932899" sldId="282"/>
        </pc:sldMkLst>
        <pc:spChg chg="mod">
          <ac:chgData name="CHAUDHARY, VIKASH" userId="47e04c2a-129e-4d46-bfdf-ae613ce2b943" providerId="ADAL" clId="{0177DA77-5653-4771-878F-8FBBE55FD1B5}" dt="2023-02-13T09:13:14.668" v="919" actId="207"/>
          <ac:spMkLst>
            <pc:docMk/>
            <pc:sldMk cId="2845932899" sldId="282"/>
            <ac:spMk id="2" creationId="{E47846A6-38CA-415F-BB40-D47CE3567D6A}"/>
          </ac:spMkLst>
        </pc:spChg>
      </pc:sldChg>
      <pc:sldChg chg="modSp new mod">
        <pc:chgData name="CHAUDHARY, VIKASH" userId="47e04c2a-129e-4d46-bfdf-ae613ce2b943" providerId="ADAL" clId="{0177DA77-5653-4771-878F-8FBBE55FD1B5}" dt="2023-02-13T09:13:24.253" v="922" actId="113"/>
        <pc:sldMkLst>
          <pc:docMk/>
          <pc:sldMk cId="361474236" sldId="283"/>
        </pc:sldMkLst>
        <pc:spChg chg="mod">
          <ac:chgData name="CHAUDHARY, VIKASH" userId="47e04c2a-129e-4d46-bfdf-ae613ce2b943" providerId="ADAL" clId="{0177DA77-5653-4771-878F-8FBBE55FD1B5}" dt="2023-02-13T09:13:24.253" v="922" actId="113"/>
          <ac:spMkLst>
            <pc:docMk/>
            <pc:sldMk cId="361474236" sldId="283"/>
            <ac:spMk id="2" creationId="{8C77AF66-3248-436C-A4FA-7A2A97C2E2D0}"/>
          </ac:spMkLst>
        </pc:spChg>
      </pc:sldChg>
      <pc:sldChg chg="modSp mod">
        <pc:chgData name="CHAUDHARY, VIKASH" userId="47e04c2a-129e-4d46-bfdf-ae613ce2b943" providerId="ADAL" clId="{0177DA77-5653-4771-878F-8FBBE55FD1B5}" dt="2023-02-13T09:13:33.382" v="925" actId="255"/>
        <pc:sldMkLst>
          <pc:docMk/>
          <pc:sldMk cId="3332192603" sldId="284"/>
        </pc:sldMkLst>
        <pc:spChg chg="mod">
          <ac:chgData name="CHAUDHARY, VIKASH" userId="47e04c2a-129e-4d46-bfdf-ae613ce2b943" providerId="ADAL" clId="{0177DA77-5653-4771-878F-8FBBE55FD1B5}" dt="2023-02-13T09:13:33.382" v="925" actId="255"/>
          <ac:spMkLst>
            <pc:docMk/>
            <pc:sldMk cId="3332192603" sldId="284"/>
            <ac:spMk id="2" creationId="{F0A7A110-C089-76A6-B9F7-C3AFAA61B387}"/>
          </ac:spMkLst>
        </pc:spChg>
      </pc:sldChg>
      <pc:sldChg chg="modSp mod">
        <pc:chgData name="CHAUDHARY, VIKASH" userId="47e04c2a-129e-4d46-bfdf-ae613ce2b943" providerId="ADAL" clId="{0177DA77-5653-4771-878F-8FBBE55FD1B5}" dt="2023-02-13T09:06:27.190" v="872" actId="113"/>
        <pc:sldMkLst>
          <pc:docMk/>
          <pc:sldMk cId="4133146197" sldId="285"/>
        </pc:sldMkLst>
        <pc:spChg chg="mod">
          <ac:chgData name="CHAUDHARY, VIKASH" userId="47e04c2a-129e-4d46-bfdf-ae613ce2b943" providerId="ADAL" clId="{0177DA77-5653-4771-878F-8FBBE55FD1B5}" dt="2023-02-13T09:06:27.190" v="872" actId="113"/>
          <ac:spMkLst>
            <pc:docMk/>
            <pc:sldMk cId="4133146197" sldId="285"/>
            <ac:spMk id="2" creationId="{1B1CD71C-0AB7-ECF3-1498-25FCC5D9C41F}"/>
          </ac:spMkLst>
        </pc:spChg>
      </pc:sldChg>
      <pc:sldChg chg="modSp mod">
        <pc:chgData name="CHAUDHARY, VIKASH" userId="47e04c2a-129e-4d46-bfdf-ae613ce2b943" providerId="ADAL" clId="{0177DA77-5653-4771-878F-8FBBE55FD1B5}" dt="2023-02-13T04:28:08.370" v="681" actId="255"/>
        <pc:sldMkLst>
          <pc:docMk/>
          <pc:sldMk cId="4190784793" sldId="286"/>
        </pc:sldMkLst>
        <pc:spChg chg="mod">
          <ac:chgData name="CHAUDHARY, VIKASH" userId="47e04c2a-129e-4d46-bfdf-ae613ce2b943" providerId="ADAL" clId="{0177DA77-5653-4771-878F-8FBBE55FD1B5}" dt="2023-02-13T04:28:08.370" v="681" actId="255"/>
          <ac:spMkLst>
            <pc:docMk/>
            <pc:sldMk cId="4190784793" sldId="286"/>
            <ac:spMk id="4" creationId="{E516C343-089A-E33A-0F01-4C58867ACDE0}"/>
          </ac:spMkLst>
        </pc:spChg>
      </pc:sldChg>
      <pc:sldChg chg="modSp mod">
        <pc:chgData name="CHAUDHARY, VIKASH" userId="47e04c2a-129e-4d46-bfdf-ae613ce2b943" providerId="ADAL" clId="{0177DA77-5653-4771-878F-8FBBE55FD1B5}" dt="2023-02-13T09:08:19.572" v="890" actId="113"/>
        <pc:sldMkLst>
          <pc:docMk/>
          <pc:sldMk cId="3031154977" sldId="287"/>
        </pc:sldMkLst>
        <pc:spChg chg="mod">
          <ac:chgData name="CHAUDHARY, VIKASH" userId="47e04c2a-129e-4d46-bfdf-ae613ce2b943" providerId="ADAL" clId="{0177DA77-5653-4771-878F-8FBBE55FD1B5}" dt="2023-02-13T09:08:19.572" v="890" actId="113"/>
          <ac:spMkLst>
            <pc:docMk/>
            <pc:sldMk cId="3031154977" sldId="287"/>
            <ac:spMk id="2" creationId="{AB31A59D-E1C3-3DD7-5E8B-6902C5B2ABEF}"/>
          </ac:spMkLst>
        </pc:spChg>
      </pc:sldChg>
      <pc:sldChg chg="modSp mod">
        <pc:chgData name="CHAUDHARY, VIKASH" userId="47e04c2a-129e-4d46-bfdf-ae613ce2b943" providerId="ADAL" clId="{0177DA77-5653-4771-878F-8FBBE55FD1B5}" dt="2023-02-13T09:14:22.300" v="928" actId="113"/>
        <pc:sldMkLst>
          <pc:docMk/>
          <pc:sldMk cId="1145740532" sldId="288"/>
        </pc:sldMkLst>
        <pc:spChg chg="mod">
          <ac:chgData name="CHAUDHARY, VIKASH" userId="47e04c2a-129e-4d46-bfdf-ae613ce2b943" providerId="ADAL" clId="{0177DA77-5653-4771-878F-8FBBE55FD1B5}" dt="2023-02-13T09:14:22.300" v="928" actId="113"/>
          <ac:spMkLst>
            <pc:docMk/>
            <pc:sldMk cId="1145740532" sldId="288"/>
            <ac:spMk id="2" creationId="{1FB80F88-8A72-D353-A0D2-5987896EC5DC}"/>
          </ac:spMkLst>
        </pc:spChg>
      </pc:sldChg>
      <pc:sldChg chg="modSp mod">
        <pc:chgData name="CHAUDHARY, VIKASH" userId="47e04c2a-129e-4d46-bfdf-ae613ce2b943" providerId="ADAL" clId="{0177DA77-5653-4771-878F-8FBBE55FD1B5}" dt="2023-02-13T09:14:46.313" v="934" actId="14100"/>
        <pc:sldMkLst>
          <pc:docMk/>
          <pc:sldMk cId="3790583356" sldId="289"/>
        </pc:sldMkLst>
        <pc:spChg chg="mod">
          <ac:chgData name="CHAUDHARY, VIKASH" userId="47e04c2a-129e-4d46-bfdf-ae613ce2b943" providerId="ADAL" clId="{0177DA77-5653-4771-878F-8FBBE55FD1B5}" dt="2023-02-13T09:14:46.313" v="934" actId="14100"/>
          <ac:spMkLst>
            <pc:docMk/>
            <pc:sldMk cId="3790583356" sldId="289"/>
            <ac:spMk id="2" creationId="{65B0073F-6469-3C11-0243-0FC17D2569D3}"/>
          </ac:spMkLst>
        </pc:spChg>
      </pc:sldChg>
      <pc:sldChg chg="modSp mod">
        <pc:chgData name="CHAUDHARY, VIKASH" userId="47e04c2a-129e-4d46-bfdf-ae613ce2b943" providerId="ADAL" clId="{0177DA77-5653-4771-878F-8FBBE55FD1B5}" dt="2023-02-13T09:15:01.506" v="938" actId="27636"/>
        <pc:sldMkLst>
          <pc:docMk/>
          <pc:sldMk cId="1783310806" sldId="290"/>
        </pc:sldMkLst>
        <pc:spChg chg="mod">
          <ac:chgData name="CHAUDHARY, VIKASH" userId="47e04c2a-129e-4d46-bfdf-ae613ce2b943" providerId="ADAL" clId="{0177DA77-5653-4771-878F-8FBBE55FD1B5}" dt="2023-02-13T09:15:01.506" v="938" actId="27636"/>
          <ac:spMkLst>
            <pc:docMk/>
            <pc:sldMk cId="1783310806" sldId="290"/>
            <ac:spMk id="2" creationId="{8B4C8CE0-F818-6278-2154-A58571E3FBAD}"/>
          </ac:spMkLst>
        </pc:spChg>
      </pc:sldChg>
      <pc:sldChg chg="modSp mod">
        <pc:chgData name="CHAUDHARY, VIKASH" userId="47e04c2a-129e-4d46-bfdf-ae613ce2b943" providerId="ADAL" clId="{0177DA77-5653-4771-878F-8FBBE55FD1B5}" dt="2023-02-13T09:16:57.865" v="944" actId="255"/>
        <pc:sldMkLst>
          <pc:docMk/>
          <pc:sldMk cId="2510354068" sldId="293"/>
        </pc:sldMkLst>
        <pc:spChg chg="mod">
          <ac:chgData name="CHAUDHARY, VIKASH" userId="47e04c2a-129e-4d46-bfdf-ae613ce2b943" providerId="ADAL" clId="{0177DA77-5653-4771-878F-8FBBE55FD1B5}" dt="2023-02-13T09:16:57.865" v="944" actId="255"/>
          <ac:spMkLst>
            <pc:docMk/>
            <pc:sldMk cId="2510354068" sldId="293"/>
            <ac:spMk id="2" creationId="{2F3B164C-DBF0-8588-7113-D2B1BDDB39FF}"/>
          </ac:spMkLst>
        </pc:spChg>
        <pc:graphicFrameChg chg="mod modGraphic">
          <ac:chgData name="CHAUDHARY, VIKASH" userId="47e04c2a-129e-4d46-bfdf-ae613ce2b943" providerId="ADAL" clId="{0177DA77-5653-4771-878F-8FBBE55FD1B5}" dt="2023-02-13T04:30:26.563" v="686" actId="1076"/>
          <ac:graphicFrameMkLst>
            <pc:docMk/>
            <pc:sldMk cId="2510354068" sldId="293"/>
            <ac:graphicFrameMk id="7" creationId="{5795AB28-2522-6C65-E480-46CA0C0FA5DE}"/>
          </ac:graphicFrameMkLst>
        </pc:graphicFrameChg>
      </pc:sldChg>
      <pc:sldChg chg="modSp mod">
        <pc:chgData name="CHAUDHARY, VIKASH" userId="47e04c2a-129e-4d46-bfdf-ae613ce2b943" providerId="ADAL" clId="{0177DA77-5653-4771-878F-8FBBE55FD1B5}" dt="2023-02-13T09:16:42.446" v="941" actId="255"/>
        <pc:sldMkLst>
          <pc:docMk/>
          <pc:sldMk cId="1633427553" sldId="294"/>
        </pc:sldMkLst>
        <pc:spChg chg="mod">
          <ac:chgData name="CHAUDHARY, VIKASH" userId="47e04c2a-129e-4d46-bfdf-ae613ce2b943" providerId="ADAL" clId="{0177DA77-5653-4771-878F-8FBBE55FD1B5}" dt="2023-02-13T09:16:42.446" v="941" actId="255"/>
          <ac:spMkLst>
            <pc:docMk/>
            <pc:sldMk cId="1633427553" sldId="294"/>
            <ac:spMk id="2" creationId="{09708521-DA32-12FA-C51E-33806A22F13F}"/>
          </ac:spMkLst>
        </pc:spChg>
      </pc:sldChg>
      <pc:sldChg chg="addSp delSp modSp mod setBg modClrScheme delDesignElem chgLayout">
        <pc:chgData name="CHAUDHARY, VIKASH" userId="47e04c2a-129e-4d46-bfdf-ae613ce2b943" providerId="ADAL" clId="{0177DA77-5653-4771-878F-8FBBE55FD1B5}" dt="2023-02-13T09:18:50.506" v="982" actId="255"/>
        <pc:sldMkLst>
          <pc:docMk/>
          <pc:sldMk cId="1449686404" sldId="295"/>
        </pc:sldMkLst>
        <pc:spChg chg="add del mod ord">
          <ac:chgData name="CHAUDHARY, VIKASH" userId="47e04c2a-129e-4d46-bfdf-ae613ce2b943" providerId="ADAL" clId="{0177DA77-5653-4771-878F-8FBBE55FD1B5}" dt="2023-02-13T09:17:31.793" v="946" actId="700"/>
          <ac:spMkLst>
            <pc:docMk/>
            <pc:sldMk cId="1449686404" sldId="295"/>
            <ac:spMk id="3" creationId="{140DE565-6E0E-D253-F6E4-ADF816312185}"/>
          </ac:spMkLst>
        </pc:spChg>
        <pc:spChg chg="add del mod ord">
          <ac:chgData name="CHAUDHARY, VIKASH" userId="47e04c2a-129e-4d46-bfdf-ae613ce2b943" providerId="ADAL" clId="{0177DA77-5653-4771-878F-8FBBE55FD1B5}" dt="2023-02-13T09:17:31.793" v="946" actId="700"/>
          <ac:spMkLst>
            <pc:docMk/>
            <pc:sldMk cId="1449686404" sldId="295"/>
            <ac:spMk id="4" creationId="{25585D92-5046-3251-520A-79E520A62E69}"/>
          </ac:spMkLst>
        </pc:spChg>
        <pc:spChg chg="add mod ord">
          <ac:chgData name="CHAUDHARY, VIKASH" userId="47e04c2a-129e-4d46-bfdf-ae613ce2b943" providerId="ADAL" clId="{0177DA77-5653-4771-878F-8FBBE55FD1B5}" dt="2023-02-13T09:18:21.206" v="978" actId="255"/>
          <ac:spMkLst>
            <pc:docMk/>
            <pc:sldMk cId="1449686404" sldId="295"/>
            <ac:spMk id="5" creationId="{AD9D306D-7557-6D53-B708-B97C032B5E1D}"/>
          </ac:spMkLst>
        </pc:spChg>
        <pc:spChg chg="add del">
          <ac:chgData name="CHAUDHARY, VIKASH" userId="47e04c2a-129e-4d46-bfdf-ae613ce2b943" providerId="ADAL" clId="{0177DA77-5653-4771-878F-8FBBE55FD1B5}" dt="2023-02-13T09:17:42.381" v="947" actId="26606"/>
          <ac:spMkLst>
            <pc:docMk/>
            <pc:sldMk cId="1449686404" sldId="295"/>
            <ac:spMk id="6" creationId="{140DE565-6E0E-D253-F6E4-ADF816312185}"/>
          </ac:spMkLst>
        </pc:spChg>
        <pc:spChg chg="add del">
          <ac:chgData name="CHAUDHARY, VIKASH" userId="47e04c2a-129e-4d46-bfdf-ae613ce2b943" providerId="ADAL" clId="{0177DA77-5653-4771-878F-8FBBE55FD1B5}" dt="2023-02-13T09:17:54.946" v="948" actId="700"/>
          <ac:spMkLst>
            <pc:docMk/>
            <pc:sldMk cId="1449686404" sldId="295"/>
            <ac:spMk id="10" creationId="{43A9B7B3-F171-4C25-99FC-C54250F0649B}"/>
          </ac:spMkLst>
        </pc:spChg>
        <pc:spChg chg="add del">
          <ac:chgData name="CHAUDHARY, VIKASH" userId="47e04c2a-129e-4d46-bfdf-ae613ce2b943" providerId="ADAL" clId="{0177DA77-5653-4771-878F-8FBBE55FD1B5}" dt="2023-02-13T09:17:54.946" v="948" actId="700"/>
          <ac:spMkLst>
            <pc:docMk/>
            <pc:sldMk cId="1449686404" sldId="295"/>
            <ac:spMk id="12" creationId="{D2D5C7C5-9C27-4A61-9F57-1857D45320FD}"/>
          </ac:spMkLst>
        </pc:spChg>
        <pc:grpChg chg="add del">
          <ac:chgData name="CHAUDHARY, VIKASH" userId="47e04c2a-129e-4d46-bfdf-ae613ce2b943" providerId="ADAL" clId="{0177DA77-5653-4771-878F-8FBBE55FD1B5}" dt="2023-02-13T09:17:54.946" v="948" actId="700"/>
          <ac:grpSpMkLst>
            <pc:docMk/>
            <pc:sldMk cId="1449686404" sldId="295"/>
            <ac:grpSpMk id="14" creationId="{BBDA1F5A-F3A8-40DA-ADE6-E0B4D99C853D}"/>
          </ac:grpSpMkLst>
        </pc:grpChg>
        <pc:graphicFrameChg chg="del modGraphic">
          <ac:chgData name="CHAUDHARY, VIKASH" userId="47e04c2a-129e-4d46-bfdf-ae613ce2b943" providerId="ADAL" clId="{0177DA77-5653-4771-878F-8FBBE55FD1B5}" dt="2023-02-13T09:17:42.381" v="947" actId="26606"/>
          <ac:graphicFrameMkLst>
            <pc:docMk/>
            <pc:sldMk cId="1449686404" sldId="295"/>
            <ac:graphicFrameMk id="2" creationId="{F14F9DFA-D9A7-0A6F-A36D-9CCEECE3F4AB}"/>
          </ac:graphicFrameMkLst>
        </pc:graphicFrameChg>
        <pc:graphicFrameChg chg="add mod ord modGraphic">
          <ac:chgData name="CHAUDHARY, VIKASH" userId="47e04c2a-129e-4d46-bfdf-ae613ce2b943" providerId="ADAL" clId="{0177DA77-5653-4771-878F-8FBBE55FD1B5}" dt="2023-02-13T09:18:50.506" v="982" actId="255"/>
          <ac:graphicFrameMkLst>
            <pc:docMk/>
            <pc:sldMk cId="1449686404" sldId="295"/>
            <ac:graphicFrameMk id="7" creationId="{F14F9DFA-D9A7-0A6F-A36D-9CCEECE3F4AB}"/>
          </ac:graphicFrameMkLst>
        </pc:graphicFrameChg>
      </pc:sldChg>
      <pc:sldChg chg="modSp mod">
        <pc:chgData name="CHAUDHARY, VIKASH" userId="47e04c2a-129e-4d46-bfdf-ae613ce2b943" providerId="ADAL" clId="{0177DA77-5653-4771-878F-8FBBE55FD1B5}" dt="2023-02-13T09:19:04.633" v="985" actId="255"/>
        <pc:sldMkLst>
          <pc:docMk/>
          <pc:sldMk cId="353654072" sldId="296"/>
        </pc:sldMkLst>
        <pc:spChg chg="mod">
          <ac:chgData name="CHAUDHARY, VIKASH" userId="47e04c2a-129e-4d46-bfdf-ae613ce2b943" providerId="ADAL" clId="{0177DA77-5653-4771-878F-8FBBE55FD1B5}" dt="2023-02-13T09:19:04.633" v="985" actId="255"/>
          <ac:spMkLst>
            <pc:docMk/>
            <pc:sldMk cId="353654072" sldId="296"/>
            <ac:spMk id="2" creationId="{18BDC7E6-ABF4-A139-B515-01BB0194C835}"/>
          </ac:spMkLst>
        </pc:spChg>
      </pc:sldChg>
      <pc:sldChg chg="modSp mod">
        <pc:chgData name="CHAUDHARY, VIKASH" userId="47e04c2a-129e-4d46-bfdf-ae613ce2b943" providerId="ADAL" clId="{0177DA77-5653-4771-878F-8FBBE55FD1B5}" dt="2023-02-13T09:19:15.509" v="988" actId="255"/>
        <pc:sldMkLst>
          <pc:docMk/>
          <pc:sldMk cId="2659635297" sldId="297"/>
        </pc:sldMkLst>
        <pc:spChg chg="mod">
          <ac:chgData name="CHAUDHARY, VIKASH" userId="47e04c2a-129e-4d46-bfdf-ae613ce2b943" providerId="ADAL" clId="{0177DA77-5653-4771-878F-8FBBE55FD1B5}" dt="2023-02-13T09:19:15.509" v="988" actId="255"/>
          <ac:spMkLst>
            <pc:docMk/>
            <pc:sldMk cId="2659635297" sldId="297"/>
            <ac:spMk id="2" creationId="{FF824573-C2DF-A83C-17BB-8A290E9690CC}"/>
          </ac:spMkLst>
        </pc:spChg>
      </pc:sldChg>
      <pc:sldChg chg="modSp mod">
        <pc:chgData name="CHAUDHARY, VIKASH" userId="47e04c2a-129e-4d46-bfdf-ae613ce2b943" providerId="ADAL" clId="{0177DA77-5653-4771-878F-8FBBE55FD1B5}" dt="2023-02-13T09:20:01.514" v="994" actId="12385"/>
        <pc:sldMkLst>
          <pc:docMk/>
          <pc:sldMk cId="473470236" sldId="298"/>
        </pc:sldMkLst>
        <pc:spChg chg="mod">
          <ac:chgData name="CHAUDHARY, VIKASH" userId="47e04c2a-129e-4d46-bfdf-ae613ce2b943" providerId="ADAL" clId="{0177DA77-5653-4771-878F-8FBBE55FD1B5}" dt="2023-02-13T09:19:27.455" v="991" actId="20577"/>
          <ac:spMkLst>
            <pc:docMk/>
            <pc:sldMk cId="473470236" sldId="298"/>
            <ac:spMk id="2" creationId="{A9C6B469-D92E-F6F2-84D2-18E1B02C1C9F}"/>
          </ac:spMkLst>
        </pc:spChg>
        <pc:graphicFrameChg chg="mod modGraphic">
          <ac:chgData name="CHAUDHARY, VIKASH" userId="47e04c2a-129e-4d46-bfdf-ae613ce2b943" providerId="ADAL" clId="{0177DA77-5653-4771-878F-8FBBE55FD1B5}" dt="2023-02-13T09:20:01.514" v="994" actId="12385"/>
          <ac:graphicFrameMkLst>
            <pc:docMk/>
            <pc:sldMk cId="473470236" sldId="298"/>
            <ac:graphicFrameMk id="4" creationId="{C698EAC2-8E96-2BD2-3E11-3AE3F3989AD0}"/>
          </ac:graphicFrameMkLst>
        </pc:graphicFrameChg>
      </pc:sldChg>
      <pc:sldChg chg="modSp mod">
        <pc:chgData name="CHAUDHARY, VIKASH" userId="47e04c2a-129e-4d46-bfdf-ae613ce2b943" providerId="ADAL" clId="{0177DA77-5653-4771-878F-8FBBE55FD1B5}" dt="2023-02-13T09:20:16.729" v="997" actId="255"/>
        <pc:sldMkLst>
          <pc:docMk/>
          <pc:sldMk cId="1269280635" sldId="299"/>
        </pc:sldMkLst>
        <pc:spChg chg="mod">
          <ac:chgData name="CHAUDHARY, VIKASH" userId="47e04c2a-129e-4d46-bfdf-ae613ce2b943" providerId="ADAL" clId="{0177DA77-5653-4771-878F-8FBBE55FD1B5}" dt="2023-02-13T09:20:16.729" v="997" actId="255"/>
          <ac:spMkLst>
            <pc:docMk/>
            <pc:sldMk cId="1269280635" sldId="299"/>
            <ac:spMk id="2" creationId="{7E0FC3F9-95D3-173D-F55E-7E4A6C1C31D7}"/>
          </ac:spMkLst>
        </pc:spChg>
      </pc:sldChg>
      <pc:sldChg chg="modSp mod">
        <pc:chgData name="CHAUDHARY, VIKASH" userId="47e04c2a-129e-4d46-bfdf-ae613ce2b943" providerId="ADAL" clId="{0177DA77-5653-4771-878F-8FBBE55FD1B5}" dt="2023-02-13T09:20:52.433" v="1004" actId="27636"/>
        <pc:sldMkLst>
          <pc:docMk/>
          <pc:sldMk cId="2901728236" sldId="300"/>
        </pc:sldMkLst>
        <pc:spChg chg="mod">
          <ac:chgData name="CHAUDHARY, VIKASH" userId="47e04c2a-129e-4d46-bfdf-ae613ce2b943" providerId="ADAL" clId="{0177DA77-5653-4771-878F-8FBBE55FD1B5}" dt="2023-02-13T09:20:52.433" v="1004" actId="27636"/>
          <ac:spMkLst>
            <pc:docMk/>
            <pc:sldMk cId="2901728236" sldId="300"/>
            <ac:spMk id="2" creationId="{569A0172-6F66-F593-FF7E-05AA2FC52E54}"/>
          </ac:spMkLst>
        </pc:spChg>
        <pc:graphicFrameChg chg="mod modGraphic">
          <ac:chgData name="CHAUDHARY, VIKASH" userId="47e04c2a-129e-4d46-bfdf-ae613ce2b943" providerId="ADAL" clId="{0177DA77-5653-4771-878F-8FBBE55FD1B5}" dt="2023-02-13T09:20:37.484" v="1000" actId="12385"/>
          <ac:graphicFrameMkLst>
            <pc:docMk/>
            <pc:sldMk cId="2901728236" sldId="300"/>
            <ac:graphicFrameMk id="4" creationId="{98B070B3-3899-DE54-75B6-45F6261EBD94}"/>
          </ac:graphicFrameMkLst>
        </pc:graphicFrameChg>
      </pc:sldChg>
      <pc:sldChg chg="modSp mod">
        <pc:chgData name="CHAUDHARY, VIKASH" userId="47e04c2a-129e-4d46-bfdf-ae613ce2b943" providerId="ADAL" clId="{0177DA77-5653-4771-878F-8FBBE55FD1B5}" dt="2023-02-13T09:21:05.499" v="1007" actId="27636"/>
        <pc:sldMkLst>
          <pc:docMk/>
          <pc:sldMk cId="1317248893" sldId="301"/>
        </pc:sldMkLst>
        <pc:spChg chg="mod">
          <ac:chgData name="CHAUDHARY, VIKASH" userId="47e04c2a-129e-4d46-bfdf-ae613ce2b943" providerId="ADAL" clId="{0177DA77-5653-4771-878F-8FBBE55FD1B5}" dt="2023-02-13T09:21:05.499" v="1007" actId="27636"/>
          <ac:spMkLst>
            <pc:docMk/>
            <pc:sldMk cId="1317248893" sldId="301"/>
            <ac:spMk id="2" creationId="{70C280AD-4381-D24B-4D72-9FA9315EAE04}"/>
          </ac:spMkLst>
        </pc:spChg>
      </pc:sldChg>
      <pc:sldChg chg="modSp mod">
        <pc:chgData name="CHAUDHARY, VIKASH" userId="47e04c2a-129e-4d46-bfdf-ae613ce2b943" providerId="ADAL" clId="{0177DA77-5653-4771-878F-8FBBE55FD1B5}" dt="2023-02-13T09:21:17.812" v="1011" actId="27636"/>
        <pc:sldMkLst>
          <pc:docMk/>
          <pc:sldMk cId="3851805373" sldId="302"/>
        </pc:sldMkLst>
        <pc:spChg chg="mod">
          <ac:chgData name="CHAUDHARY, VIKASH" userId="47e04c2a-129e-4d46-bfdf-ae613ce2b943" providerId="ADAL" clId="{0177DA77-5653-4771-878F-8FBBE55FD1B5}" dt="2023-02-13T09:21:17.812" v="1011" actId="27636"/>
          <ac:spMkLst>
            <pc:docMk/>
            <pc:sldMk cId="3851805373" sldId="302"/>
            <ac:spMk id="2" creationId="{342EE591-038B-ECCD-3F27-AE723C298E2F}"/>
          </ac:spMkLst>
        </pc:spChg>
      </pc:sldChg>
      <pc:sldChg chg="modSp mod">
        <pc:chgData name="CHAUDHARY, VIKASH" userId="47e04c2a-129e-4d46-bfdf-ae613ce2b943" providerId="ADAL" clId="{0177DA77-5653-4771-878F-8FBBE55FD1B5}" dt="2023-02-13T09:21:28.772" v="1013" actId="255"/>
        <pc:sldMkLst>
          <pc:docMk/>
          <pc:sldMk cId="1670288101" sldId="303"/>
        </pc:sldMkLst>
        <pc:spChg chg="mod">
          <ac:chgData name="CHAUDHARY, VIKASH" userId="47e04c2a-129e-4d46-bfdf-ae613ce2b943" providerId="ADAL" clId="{0177DA77-5653-4771-878F-8FBBE55FD1B5}" dt="2023-02-13T09:21:28.772" v="1013" actId="255"/>
          <ac:spMkLst>
            <pc:docMk/>
            <pc:sldMk cId="1670288101" sldId="303"/>
            <ac:spMk id="2" creationId="{4E76204B-1247-420C-8098-E52FB4E2C24C}"/>
          </ac:spMkLst>
        </pc:spChg>
      </pc:sldChg>
      <pc:sldChg chg="modSp mod">
        <pc:chgData name="CHAUDHARY, VIKASH" userId="47e04c2a-129e-4d46-bfdf-ae613ce2b943" providerId="ADAL" clId="{0177DA77-5653-4771-878F-8FBBE55FD1B5}" dt="2023-02-13T09:21:45.362" v="1016" actId="255"/>
        <pc:sldMkLst>
          <pc:docMk/>
          <pc:sldMk cId="2371829322" sldId="304"/>
        </pc:sldMkLst>
        <pc:spChg chg="mod">
          <ac:chgData name="CHAUDHARY, VIKASH" userId="47e04c2a-129e-4d46-bfdf-ae613ce2b943" providerId="ADAL" clId="{0177DA77-5653-4771-878F-8FBBE55FD1B5}" dt="2023-02-13T09:21:45.362" v="1016" actId="255"/>
          <ac:spMkLst>
            <pc:docMk/>
            <pc:sldMk cId="2371829322" sldId="304"/>
            <ac:spMk id="2" creationId="{FCBCF17D-59C6-FDD7-4EF5-5948C2B33C02}"/>
          </ac:spMkLst>
        </pc:spChg>
      </pc:sldChg>
      <pc:sldChg chg="modSp mod">
        <pc:chgData name="CHAUDHARY, VIKASH" userId="47e04c2a-129e-4d46-bfdf-ae613ce2b943" providerId="ADAL" clId="{0177DA77-5653-4771-878F-8FBBE55FD1B5}" dt="2023-02-13T09:21:55.836" v="1018" actId="207"/>
        <pc:sldMkLst>
          <pc:docMk/>
          <pc:sldMk cId="326654551" sldId="305"/>
        </pc:sldMkLst>
        <pc:spChg chg="mod">
          <ac:chgData name="CHAUDHARY, VIKASH" userId="47e04c2a-129e-4d46-bfdf-ae613ce2b943" providerId="ADAL" clId="{0177DA77-5653-4771-878F-8FBBE55FD1B5}" dt="2023-02-13T09:21:55.836" v="1018" actId="207"/>
          <ac:spMkLst>
            <pc:docMk/>
            <pc:sldMk cId="326654551" sldId="305"/>
            <ac:spMk id="2" creationId="{9A264F23-7B48-1D6F-110A-3220147BEFBC}"/>
          </ac:spMkLst>
        </pc:spChg>
      </pc:sldChg>
      <pc:sldChg chg="modSp mod">
        <pc:chgData name="CHAUDHARY, VIKASH" userId="47e04c2a-129e-4d46-bfdf-ae613ce2b943" providerId="ADAL" clId="{0177DA77-5653-4771-878F-8FBBE55FD1B5}" dt="2023-02-13T09:22:20.643" v="1021" actId="255"/>
        <pc:sldMkLst>
          <pc:docMk/>
          <pc:sldMk cId="4243007277" sldId="306"/>
        </pc:sldMkLst>
        <pc:spChg chg="mod">
          <ac:chgData name="CHAUDHARY, VIKASH" userId="47e04c2a-129e-4d46-bfdf-ae613ce2b943" providerId="ADAL" clId="{0177DA77-5653-4771-878F-8FBBE55FD1B5}" dt="2023-02-13T09:22:20.643" v="1021" actId="255"/>
          <ac:spMkLst>
            <pc:docMk/>
            <pc:sldMk cId="4243007277" sldId="306"/>
            <ac:spMk id="2" creationId="{A1B95319-519D-3EDF-3BD8-FCDAFCFBF670}"/>
          </ac:spMkLst>
        </pc:spChg>
      </pc:sldChg>
      <pc:sldChg chg="modSp del mod">
        <pc:chgData name="CHAUDHARY, VIKASH" userId="47e04c2a-129e-4d46-bfdf-ae613ce2b943" providerId="ADAL" clId="{0177DA77-5653-4771-878F-8FBBE55FD1B5}" dt="2023-02-13T09:26:49.383" v="1037" actId="2696"/>
        <pc:sldMkLst>
          <pc:docMk/>
          <pc:sldMk cId="223383130" sldId="307"/>
        </pc:sldMkLst>
        <pc:spChg chg="mod">
          <ac:chgData name="CHAUDHARY, VIKASH" userId="47e04c2a-129e-4d46-bfdf-ae613ce2b943" providerId="ADAL" clId="{0177DA77-5653-4771-878F-8FBBE55FD1B5}" dt="2023-02-13T09:26:21.303" v="1031" actId="21"/>
          <ac:spMkLst>
            <pc:docMk/>
            <pc:sldMk cId="223383130" sldId="307"/>
            <ac:spMk id="2" creationId="{C2A9D137-C716-3915-F045-FD240AD23E69}"/>
          </ac:spMkLst>
        </pc:spChg>
        <pc:spChg chg="mod">
          <ac:chgData name="CHAUDHARY, VIKASH" userId="47e04c2a-129e-4d46-bfdf-ae613ce2b943" providerId="ADAL" clId="{0177DA77-5653-4771-878F-8FBBE55FD1B5}" dt="2023-02-13T09:26:35.838" v="1034" actId="21"/>
          <ac:spMkLst>
            <pc:docMk/>
            <pc:sldMk cId="223383130" sldId="307"/>
            <ac:spMk id="4" creationId="{6AF571A6-C60B-D682-657B-48E2138044A7}"/>
          </ac:spMkLst>
        </pc:spChg>
      </pc:sldChg>
      <pc:sldChg chg="modSp mod">
        <pc:chgData name="CHAUDHARY, VIKASH" userId="47e04c2a-129e-4d46-bfdf-ae613ce2b943" providerId="ADAL" clId="{0177DA77-5653-4771-878F-8FBBE55FD1B5}" dt="2023-02-13T09:27:41.461" v="1042" actId="255"/>
        <pc:sldMkLst>
          <pc:docMk/>
          <pc:sldMk cId="87375637" sldId="308"/>
        </pc:sldMkLst>
        <pc:spChg chg="mod">
          <ac:chgData name="CHAUDHARY, VIKASH" userId="47e04c2a-129e-4d46-bfdf-ae613ce2b943" providerId="ADAL" clId="{0177DA77-5653-4771-878F-8FBBE55FD1B5}" dt="2023-02-13T09:27:41.461" v="1042" actId="255"/>
          <ac:spMkLst>
            <pc:docMk/>
            <pc:sldMk cId="87375637" sldId="308"/>
            <ac:spMk id="2" creationId="{3B86D5FC-E8AE-62AD-F42D-8EF2D9A3B3C8}"/>
          </ac:spMkLst>
        </pc:spChg>
      </pc:sldChg>
      <pc:sldChg chg="modSp mod">
        <pc:chgData name="CHAUDHARY, VIKASH" userId="47e04c2a-129e-4d46-bfdf-ae613ce2b943" providerId="ADAL" clId="{0177DA77-5653-4771-878F-8FBBE55FD1B5}" dt="2023-02-13T09:27:52.956" v="1045" actId="27636"/>
        <pc:sldMkLst>
          <pc:docMk/>
          <pc:sldMk cId="3475984914" sldId="309"/>
        </pc:sldMkLst>
        <pc:spChg chg="mod">
          <ac:chgData name="CHAUDHARY, VIKASH" userId="47e04c2a-129e-4d46-bfdf-ae613ce2b943" providerId="ADAL" clId="{0177DA77-5653-4771-878F-8FBBE55FD1B5}" dt="2023-02-13T09:27:52.956" v="1045" actId="27636"/>
          <ac:spMkLst>
            <pc:docMk/>
            <pc:sldMk cId="3475984914" sldId="309"/>
            <ac:spMk id="2" creationId="{6418B118-FA98-F030-B20A-7E502D18EF7A}"/>
          </ac:spMkLst>
        </pc:spChg>
        <pc:graphicFrameChg chg="mod modGraphic">
          <ac:chgData name="CHAUDHARY, VIKASH" userId="47e04c2a-129e-4d46-bfdf-ae613ce2b943" providerId="ADAL" clId="{0177DA77-5653-4771-878F-8FBBE55FD1B5}" dt="2023-02-13T04:32:54.854" v="695" actId="12385"/>
          <ac:graphicFrameMkLst>
            <pc:docMk/>
            <pc:sldMk cId="3475984914" sldId="309"/>
            <ac:graphicFrameMk id="4" creationId="{9FE91240-1626-F016-8D9C-C917BBBAC827}"/>
          </ac:graphicFrameMkLst>
        </pc:graphicFrameChg>
      </pc:sldChg>
      <pc:sldChg chg="modSp mod">
        <pc:chgData name="CHAUDHARY, VIKASH" userId="47e04c2a-129e-4d46-bfdf-ae613ce2b943" providerId="ADAL" clId="{0177DA77-5653-4771-878F-8FBBE55FD1B5}" dt="2023-02-13T09:28:08.794" v="1047" actId="255"/>
        <pc:sldMkLst>
          <pc:docMk/>
          <pc:sldMk cId="1329290289" sldId="310"/>
        </pc:sldMkLst>
        <pc:spChg chg="mod">
          <ac:chgData name="CHAUDHARY, VIKASH" userId="47e04c2a-129e-4d46-bfdf-ae613ce2b943" providerId="ADAL" clId="{0177DA77-5653-4771-878F-8FBBE55FD1B5}" dt="2023-02-13T09:28:08.794" v="1047" actId="255"/>
          <ac:spMkLst>
            <pc:docMk/>
            <pc:sldMk cId="1329290289" sldId="310"/>
            <ac:spMk id="2" creationId="{8AFFFA5B-2AFA-9C43-6FF1-FC318D90C82C}"/>
          </ac:spMkLst>
        </pc:spChg>
        <pc:spChg chg="mod">
          <ac:chgData name="CHAUDHARY, VIKASH" userId="47e04c2a-129e-4d46-bfdf-ae613ce2b943" providerId="ADAL" clId="{0177DA77-5653-4771-878F-8FBBE55FD1B5}" dt="2023-02-12T14:57:14.208" v="453" actId="14100"/>
          <ac:spMkLst>
            <pc:docMk/>
            <pc:sldMk cId="1329290289" sldId="310"/>
            <ac:spMk id="4" creationId="{D86AE9DF-8A72-26F5-DCC1-37007D9C7A69}"/>
          </ac:spMkLst>
        </pc:spChg>
      </pc:sldChg>
      <pc:sldChg chg="modSp mod">
        <pc:chgData name="CHAUDHARY, VIKASH" userId="47e04c2a-129e-4d46-bfdf-ae613ce2b943" providerId="ADAL" clId="{0177DA77-5653-4771-878F-8FBBE55FD1B5}" dt="2023-02-13T09:23:09.032" v="1024" actId="255"/>
        <pc:sldMkLst>
          <pc:docMk/>
          <pc:sldMk cId="1210837736" sldId="316"/>
        </pc:sldMkLst>
        <pc:spChg chg="mod">
          <ac:chgData name="CHAUDHARY, VIKASH" userId="47e04c2a-129e-4d46-bfdf-ae613ce2b943" providerId="ADAL" clId="{0177DA77-5653-4771-878F-8FBBE55FD1B5}" dt="2023-02-13T09:23:09.032" v="1024" actId="255"/>
          <ac:spMkLst>
            <pc:docMk/>
            <pc:sldMk cId="1210837736" sldId="316"/>
            <ac:spMk id="2" creationId="{642B21D9-F5E4-0772-9FD0-89D84A2648FB}"/>
          </ac:spMkLst>
        </pc:spChg>
      </pc:sldChg>
      <pc:sldChg chg="modSp mod">
        <pc:chgData name="CHAUDHARY, VIKASH" userId="47e04c2a-129e-4d46-bfdf-ae613ce2b943" providerId="ADAL" clId="{0177DA77-5653-4771-878F-8FBBE55FD1B5}" dt="2023-02-12T15:01:00.409" v="468" actId="20577"/>
        <pc:sldMkLst>
          <pc:docMk/>
          <pc:sldMk cId="2997748845" sldId="317"/>
        </pc:sldMkLst>
        <pc:spChg chg="mod">
          <ac:chgData name="CHAUDHARY, VIKASH" userId="47e04c2a-129e-4d46-bfdf-ae613ce2b943" providerId="ADAL" clId="{0177DA77-5653-4771-878F-8FBBE55FD1B5}" dt="2023-02-12T15:01:00.409" v="468" actId="20577"/>
          <ac:spMkLst>
            <pc:docMk/>
            <pc:sldMk cId="2997748845" sldId="317"/>
            <ac:spMk id="4" creationId="{07A60648-35A5-9CA7-89BA-9F7C3D4D0958}"/>
          </ac:spMkLst>
        </pc:spChg>
      </pc:sldChg>
      <pc:sldChg chg="modSp new mod">
        <pc:chgData name="CHAUDHARY, VIKASH" userId="47e04c2a-129e-4d46-bfdf-ae613ce2b943" providerId="ADAL" clId="{0177DA77-5653-4771-878F-8FBBE55FD1B5}" dt="2023-02-08T06:21:39.772" v="124" actId="113"/>
        <pc:sldMkLst>
          <pc:docMk/>
          <pc:sldMk cId="956077268" sldId="320"/>
        </pc:sldMkLst>
        <pc:spChg chg="mod">
          <ac:chgData name="CHAUDHARY, VIKASH" userId="47e04c2a-129e-4d46-bfdf-ae613ce2b943" providerId="ADAL" clId="{0177DA77-5653-4771-878F-8FBBE55FD1B5}" dt="2023-02-08T06:18:18.184" v="73" actId="27636"/>
          <ac:spMkLst>
            <pc:docMk/>
            <pc:sldMk cId="956077268" sldId="320"/>
            <ac:spMk id="2" creationId="{D87CACEE-3CB3-3922-74CA-0E12D893F575}"/>
          </ac:spMkLst>
        </pc:spChg>
        <pc:spChg chg="mod">
          <ac:chgData name="CHAUDHARY, VIKASH" userId="47e04c2a-129e-4d46-bfdf-ae613ce2b943" providerId="ADAL" clId="{0177DA77-5653-4771-878F-8FBBE55FD1B5}" dt="2023-02-08T06:21:39.772" v="124" actId="113"/>
          <ac:spMkLst>
            <pc:docMk/>
            <pc:sldMk cId="956077268" sldId="320"/>
            <ac:spMk id="3" creationId="{ABFCDF45-4300-91EF-FFA3-1162A9460EBB}"/>
          </ac:spMkLst>
        </pc:spChg>
      </pc:sldChg>
      <pc:sldChg chg="modSp new mod">
        <pc:chgData name="CHAUDHARY, VIKASH" userId="47e04c2a-129e-4d46-bfdf-ae613ce2b943" providerId="ADAL" clId="{0177DA77-5653-4771-878F-8FBBE55FD1B5}" dt="2023-02-08T06:25:51.160" v="129"/>
        <pc:sldMkLst>
          <pc:docMk/>
          <pc:sldMk cId="42187459" sldId="321"/>
        </pc:sldMkLst>
        <pc:spChg chg="mod">
          <ac:chgData name="CHAUDHARY, VIKASH" userId="47e04c2a-129e-4d46-bfdf-ae613ce2b943" providerId="ADAL" clId="{0177DA77-5653-4771-878F-8FBBE55FD1B5}" dt="2023-02-08T06:25:40.209" v="128" actId="20577"/>
          <ac:spMkLst>
            <pc:docMk/>
            <pc:sldMk cId="42187459" sldId="321"/>
            <ac:spMk id="2" creationId="{9320E0E2-738E-E2DE-F31E-4A7DDC07E428}"/>
          </ac:spMkLst>
        </pc:spChg>
        <pc:spChg chg="mod">
          <ac:chgData name="CHAUDHARY, VIKASH" userId="47e04c2a-129e-4d46-bfdf-ae613ce2b943" providerId="ADAL" clId="{0177DA77-5653-4771-878F-8FBBE55FD1B5}" dt="2023-02-08T06:25:51.160" v="129"/>
          <ac:spMkLst>
            <pc:docMk/>
            <pc:sldMk cId="42187459" sldId="321"/>
            <ac:spMk id="3" creationId="{11058253-8160-A5CD-E70C-9A193909D096}"/>
          </ac:spMkLst>
        </pc:spChg>
      </pc:sldChg>
      <pc:sldChg chg="modSp new mod">
        <pc:chgData name="CHAUDHARY, VIKASH" userId="47e04c2a-129e-4d46-bfdf-ae613ce2b943" providerId="ADAL" clId="{0177DA77-5653-4771-878F-8FBBE55FD1B5}" dt="2023-02-08T06:26:16.218" v="136" actId="20577"/>
        <pc:sldMkLst>
          <pc:docMk/>
          <pc:sldMk cId="1574153425" sldId="322"/>
        </pc:sldMkLst>
        <pc:spChg chg="mod">
          <ac:chgData name="CHAUDHARY, VIKASH" userId="47e04c2a-129e-4d46-bfdf-ae613ce2b943" providerId="ADAL" clId="{0177DA77-5653-4771-878F-8FBBE55FD1B5}" dt="2023-02-08T06:26:04.517" v="133" actId="20577"/>
          <ac:spMkLst>
            <pc:docMk/>
            <pc:sldMk cId="1574153425" sldId="322"/>
            <ac:spMk id="2" creationId="{F10313B2-3580-EEA6-6F22-B1652C153483}"/>
          </ac:spMkLst>
        </pc:spChg>
        <pc:spChg chg="mod">
          <ac:chgData name="CHAUDHARY, VIKASH" userId="47e04c2a-129e-4d46-bfdf-ae613ce2b943" providerId="ADAL" clId="{0177DA77-5653-4771-878F-8FBBE55FD1B5}" dt="2023-02-08T06:26:16.218" v="136" actId="20577"/>
          <ac:spMkLst>
            <pc:docMk/>
            <pc:sldMk cId="1574153425" sldId="322"/>
            <ac:spMk id="3" creationId="{E111457C-D1E4-1566-6EAD-376086831D9B}"/>
          </ac:spMkLst>
        </pc:spChg>
      </pc:sldChg>
      <pc:sldChg chg="modSp new mod">
        <pc:chgData name="CHAUDHARY, VIKASH" userId="47e04c2a-129e-4d46-bfdf-ae613ce2b943" providerId="ADAL" clId="{0177DA77-5653-4771-878F-8FBBE55FD1B5}" dt="2023-02-08T06:27:07.600" v="142" actId="27636"/>
        <pc:sldMkLst>
          <pc:docMk/>
          <pc:sldMk cId="2143679506" sldId="323"/>
        </pc:sldMkLst>
        <pc:spChg chg="mod">
          <ac:chgData name="CHAUDHARY, VIKASH" userId="47e04c2a-129e-4d46-bfdf-ae613ce2b943" providerId="ADAL" clId="{0177DA77-5653-4771-878F-8FBBE55FD1B5}" dt="2023-02-08T06:26:58.690" v="140" actId="20577"/>
          <ac:spMkLst>
            <pc:docMk/>
            <pc:sldMk cId="2143679506" sldId="323"/>
            <ac:spMk id="2" creationId="{AED49859-940C-EE71-3CA3-CDED28B55963}"/>
          </ac:spMkLst>
        </pc:spChg>
        <pc:spChg chg="mod">
          <ac:chgData name="CHAUDHARY, VIKASH" userId="47e04c2a-129e-4d46-bfdf-ae613ce2b943" providerId="ADAL" clId="{0177DA77-5653-4771-878F-8FBBE55FD1B5}" dt="2023-02-08T06:27:07.600" v="142" actId="27636"/>
          <ac:spMkLst>
            <pc:docMk/>
            <pc:sldMk cId="2143679506" sldId="323"/>
            <ac:spMk id="3" creationId="{821FD116-4B58-A5EE-16A8-1F15B449B00C}"/>
          </ac:spMkLst>
        </pc:spChg>
      </pc:sldChg>
      <pc:sldChg chg="modSp new mod">
        <pc:chgData name="CHAUDHARY, VIKASH" userId="47e04c2a-129e-4d46-bfdf-ae613ce2b943" providerId="ADAL" clId="{0177DA77-5653-4771-878F-8FBBE55FD1B5}" dt="2023-02-13T04:34:28.793" v="704" actId="12"/>
        <pc:sldMkLst>
          <pc:docMk/>
          <pc:sldMk cId="1309344706" sldId="324"/>
        </pc:sldMkLst>
        <pc:spChg chg="mod">
          <ac:chgData name="CHAUDHARY, VIKASH" userId="47e04c2a-129e-4d46-bfdf-ae613ce2b943" providerId="ADAL" clId="{0177DA77-5653-4771-878F-8FBBE55FD1B5}" dt="2023-02-08T06:30:54.062" v="146" actId="20577"/>
          <ac:spMkLst>
            <pc:docMk/>
            <pc:sldMk cId="1309344706" sldId="324"/>
            <ac:spMk id="2" creationId="{CAB3D9A9-96ED-B08E-EB31-4BDC14B5B96E}"/>
          </ac:spMkLst>
        </pc:spChg>
        <pc:spChg chg="mod">
          <ac:chgData name="CHAUDHARY, VIKASH" userId="47e04c2a-129e-4d46-bfdf-ae613ce2b943" providerId="ADAL" clId="{0177DA77-5653-4771-878F-8FBBE55FD1B5}" dt="2023-02-13T04:34:28.793" v="704" actId="12"/>
          <ac:spMkLst>
            <pc:docMk/>
            <pc:sldMk cId="1309344706" sldId="324"/>
            <ac:spMk id="3" creationId="{123B9AA9-D40A-D297-2910-F5CB709528B8}"/>
          </ac:spMkLst>
        </pc:spChg>
      </pc:sldChg>
      <pc:sldChg chg="modSp new mod">
        <pc:chgData name="CHAUDHARY, VIKASH" userId="47e04c2a-129e-4d46-bfdf-ae613ce2b943" providerId="ADAL" clId="{0177DA77-5653-4771-878F-8FBBE55FD1B5}" dt="2023-02-08T06:36:28.084" v="154"/>
        <pc:sldMkLst>
          <pc:docMk/>
          <pc:sldMk cId="133701253" sldId="325"/>
        </pc:sldMkLst>
        <pc:spChg chg="mod">
          <ac:chgData name="CHAUDHARY, VIKASH" userId="47e04c2a-129e-4d46-bfdf-ae613ce2b943" providerId="ADAL" clId="{0177DA77-5653-4771-878F-8FBBE55FD1B5}" dt="2023-02-08T06:35:56.286" v="152" actId="20577"/>
          <ac:spMkLst>
            <pc:docMk/>
            <pc:sldMk cId="133701253" sldId="325"/>
            <ac:spMk id="2" creationId="{24DBCFC4-2981-8815-2600-B30481982662}"/>
          </ac:spMkLst>
        </pc:spChg>
        <pc:spChg chg="mod">
          <ac:chgData name="CHAUDHARY, VIKASH" userId="47e04c2a-129e-4d46-bfdf-ae613ce2b943" providerId="ADAL" clId="{0177DA77-5653-4771-878F-8FBBE55FD1B5}" dt="2023-02-08T06:36:28.084" v="154"/>
          <ac:spMkLst>
            <pc:docMk/>
            <pc:sldMk cId="133701253" sldId="325"/>
            <ac:spMk id="3" creationId="{8DFB3E0A-A78A-E1D2-D564-047E78B9E44F}"/>
          </ac:spMkLst>
        </pc:spChg>
      </pc:sldChg>
      <pc:sldChg chg="modSp new mod">
        <pc:chgData name="CHAUDHARY, VIKASH" userId="47e04c2a-129e-4d46-bfdf-ae613ce2b943" providerId="ADAL" clId="{0177DA77-5653-4771-878F-8FBBE55FD1B5}" dt="2023-02-08T06:52:39.038" v="160"/>
        <pc:sldMkLst>
          <pc:docMk/>
          <pc:sldMk cId="1039575819" sldId="326"/>
        </pc:sldMkLst>
        <pc:spChg chg="mod">
          <ac:chgData name="CHAUDHARY, VIKASH" userId="47e04c2a-129e-4d46-bfdf-ae613ce2b943" providerId="ADAL" clId="{0177DA77-5653-4771-878F-8FBBE55FD1B5}" dt="2023-02-08T06:52:29.133" v="159" actId="27636"/>
          <ac:spMkLst>
            <pc:docMk/>
            <pc:sldMk cId="1039575819" sldId="326"/>
            <ac:spMk id="2" creationId="{57E3EB06-4107-C389-6B67-F80EFC3A937F}"/>
          </ac:spMkLst>
        </pc:spChg>
        <pc:spChg chg="mod">
          <ac:chgData name="CHAUDHARY, VIKASH" userId="47e04c2a-129e-4d46-bfdf-ae613ce2b943" providerId="ADAL" clId="{0177DA77-5653-4771-878F-8FBBE55FD1B5}" dt="2023-02-08T06:52:39.038" v="160"/>
          <ac:spMkLst>
            <pc:docMk/>
            <pc:sldMk cId="1039575819" sldId="326"/>
            <ac:spMk id="3" creationId="{FAA94FDD-708F-4B3D-F5CF-3E0B0CB6B144}"/>
          </ac:spMkLst>
        </pc:spChg>
      </pc:sldChg>
      <pc:sldChg chg="modSp new mod">
        <pc:chgData name="CHAUDHARY, VIKASH" userId="47e04c2a-129e-4d46-bfdf-ae613ce2b943" providerId="ADAL" clId="{0177DA77-5653-4771-878F-8FBBE55FD1B5}" dt="2023-02-08T06:57:37.238" v="165"/>
        <pc:sldMkLst>
          <pc:docMk/>
          <pc:sldMk cId="3051188082" sldId="327"/>
        </pc:sldMkLst>
        <pc:spChg chg="mod">
          <ac:chgData name="CHAUDHARY, VIKASH" userId="47e04c2a-129e-4d46-bfdf-ae613ce2b943" providerId="ADAL" clId="{0177DA77-5653-4771-878F-8FBBE55FD1B5}" dt="2023-02-08T06:57:30.420" v="164" actId="20577"/>
          <ac:spMkLst>
            <pc:docMk/>
            <pc:sldMk cId="3051188082" sldId="327"/>
            <ac:spMk id="2" creationId="{653F117A-9B1A-B42E-6D2A-4228771F3CC2}"/>
          </ac:spMkLst>
        </pc:spChg>
        <pc:spChg chg="mod">
          <ac:chgData name="CHAUDHARY, VIKASH" userId="47e04c2a-129e-4d46-bfdf-ae613ce2b943" providerId="ADAL" clId="{0177DA77-5653-4771-878F-8FBBE55FD1B5}" dt="2023-02-08T06:57:37.238" v="165"/>
          <ac:spMkLst>
            <pc:docMk/>
            <pc:sldMk cId="3051188082" sldId="327"/>
            <ac:spMk id="3" creationId="{864033C3-0E0B-B5B6-6974-8750A565EEA9}"/>
          </ac:spMkLst>
        </pc:spChg>
      </pc:sldChg>
      <pc:sldChg chg="modSp new mod">
        <pc:chgData name="CHAUDHARY, VIKASH" userId="47e04c2a-129e-4d46-bfdf-ae613ce2b943" providerId="ADAL" clId="{0177DA77-5653-4771-878F-8FBBE55FD1B5}" dt="2023-02-08T07:00:17.933" v="170"/>
        <pc:sldMkLst>
          <pc:docMk/>
          <pc:sldMk cId="3483527857" sldId="328"/>
        </pc:sldMkLst>
        <pc:spChg chg="mod">
          <ac:chgData name="CHAUDHARY, VIKASH" userId="47e04c2a-129e-4d46-bfdf-ae613ce2b943" providerId="ADAL" clId="{0177DA77-5653-4771-878F-8FBBE55FD1B5}" dt="2023-02-08T07:00:12.188" v="169" actId="20577"/>
          <ac:spMkLst>
            <pc:docMk/>
            <pc:sldMk cId="3483527857" sldId="328"/>
            <ac:spMk id="2" creationId="{0E28F645-8F51-C393-8BBE-E5915F00BAB2}"/>
          </ac:spMkLst>
        </pc:spChg>
        <pc:spChg chg="mod">
          <ac:chgData name="CHAUDHARY, VIKASH" userId="47e04c2a-129e-4d46-bfdf-ae613ce2b943" providerId="ADAL" clId="{0177DA77-5653-4771-878F-8FBBE55FD1B5}" dt="2023-02-08T07:00:17.933" v="170"/>
          <ac:spMkLst>
            <pc:docMk/>
            <pc:sldMk cId="3483527857" sldId="328"/>
            <ac:spMk id="3" creationId="{F70DBDD7-3EFC-34CB-B1BA-E0494E62E700}"/>
          </ac:spMkLst>
        </pc:spChg>
      </pc:sldChg>
      <pc:sldChg chg="modSp new mod">
        <pc:chgData name="CHAUDHARY, VIKASH" userId="47e04c2a-129e-4d46-bfdf-ae613ce2b943" providerId="ADAL" clId="{0177DA77-5653-4771-878F-8FBBE55FD1B5}" dt="2023-02-13T04:35:20.786" v="706" actId="27636"/>
        <pc:sldMkLst>
          <pc:docMk/>
          <pc:sldMk cId="422811226" sldId="329"/>
        </pc:sldMkLst>
        <pc:spChg chg="mod">
          <ac:chgData name="CHAUDHARY, VIKASH" userId="47e04c2a-129e-4d46-bfdf-ae613ce2b943" providerId="ADAL" clId="{0177DA77-5653-4771-878F-8FBBE55FD1B5}" dt="2023-02-08T07:10:18.513" v="175" actId="27636"/>
          <ac:spMkLst>
            <pc:docMk/>
            <pc:sldMk cId="422811226" sldId="329"/>
            <ac:spMk id="2" creationId="{FFCAB169-0EFF-8CD4-E714-B9ADF8D565B0}"/>
          </ac:spMkLst>
        </pc:spChg>
        <pc:spChg chg="mod">
          <ac:chgData name="CHAUDHARY, VIKASH" userId="47e04c2a-129e-4d46-bfdf-ae613ce2b943" providerId="ADAL" clId="{0177DA77-5653-4771-878F-8FBBE55FD1B5}" dt="2023-02-13T04:35:20.786" v="706" actId="27636"/>
          <ac:spMkLst>
            <pc:docMk/>
            <pc:sldMk cId="422811226" sldId="329"/>
            <ac:spMk id="3" creationId="{DED16B38-90F3-13F9-19B7-72064F4830A1}"/>
          </ac:spMkLst>
        </pc:spChg>
      </pc:sldChg>
      <pc:sldChg chg="modSp new mod">
        <pc:chgData name="CHAUDHARY, VIKASH" userId="47e04c2a-129e-4d46-bfdf-ae613ce2b943" providerId="ADAL" clId="{0177DA77-5653-4771-878F-8FBBE55FD1B5}" dt="2023-02-13T04:36:47.821" v="722" actId="27636"/>
        <pc:sldMkLst>
          <pc:docMk/>
          <pc:sldMk cId="1146998637" sldId="330"/>
        </pc:sldMkLst>
        <pc:spChg chg="mod">
          <ac:chgData name="CHAUDHARY, VIKASH" userId="47e04c2a-129e-4d46-bfdf-ae613ce2b943" providerId="ADAL" clId="{0177DA77-5653-4771-878F-8FBBE55FD1B5}" dt="2023-02-08T07:21:57.329" v="185" actId="20577"/>
          <ac:spMkLst>
            <pc:docMk/>
            <pc:sldMk cId="1146998637" sldId="330"/>
            <ac:spMk id="2" creationId="{2DABE534-7B16-A56C-9F36-5C45F7C99480}"/>
          </ac:spMkLst>
        </pc:spChg>
        <pc:spChg chg="mod">
          <ac:chgData name="CHAUDHARY, VIKASH" userId="47e04c2a-129e-4d46-bfdf-ae613ce2b943" providerId="ADAL" clId="{0177DA77-5653-4771-878F-8FBBE55FD1B5}" dt="2023-02-13T04:36:47.821" v="722" actId="27636"/>
          <ac:spMkLst>
            <pc:docMk/>
            <pc:sldMk cId="1146998637" sldId="330"/>
            <ac:spMk id="3" creationId="{7F7CAE03-D788-BD67-5535-882E7C1FE6C1}"/>
          </ac:spMkLst>
        </pc:spChg>
      </pc:sldChg>
      <pc:sldChg chg="modSp new mod">
        <pc:chgData name="CHAUDHARY, VIKASH" userId="47e04c2a-129e-4d46-bfdf-ae613ce2b943" providerId="ADAL" clId="{0177DA77-5653-4771-878F-8FBBE55FD1B5}" dt="2023-02-08T07:23:13.969" v="198" actId="27636"/>
        <pc:sldMkLst>
          <pc:docMk/>
          <pc:sldMk cId="3519364866" sldId="331"/>
        </pc:sldMkLst>
        <pc:spChg chg="mod">
          <ac:chgData name="CHAUDHARY, VIKASH" userId="47e04c2a-129e-4d46-bfdf-ae613ce2b943" providerId="ADAL" clId="{0177DA77-5653-4771-878F-8FBBE55FD1B5}" dt="2023-02-08T07:22:54.728" v="194" actId="27636"/>
          <ac:spMkLst>
            <pc:docMk/>
            <pc:sldMk cId="3519364866" sldId="331"/>
            <ac:spMk id="2" creationId="{2385F7F2-F32C-F1A7-DDB9-E08B913CB8AF}"/>
          </ac:spMkLst>
        </pc:spChg>
        <pc:spChg chg="mod">
          <ac:chgData name="CHAUDHARY, VIKASH" userId="47e04c2a-129e-4d46-bfdf-ae613ce2b943" providerId="ADAL" clId="{0177DA77-5653-4771-878F-8FBBE55FD1B5}" dt="2023-02-08T07:23:13.969" v="198" actId="27636"/>
          <ac:spMkLst>
            <pc:docMk/>
            <pc:sldMk cId="3519364866" sldId="331"/>
            <ac:spMk id="3" creationId="{71AFD542-D228-6A81-D8B0-64ECAB061A18}"/>
          </ac:spMkLst>
        </pc:spChg>
      </pc:sldChg>
      <pc:sldChg chg="modSp new mod">
        <pc:chgData name="CHAUDHARY, VIKASH" userId="47e04c2a-129e-4d46-bfdf-ae613ce2b943" providerId="ADAL" clId="{0177DA77-5653-4771-878F-8FBBE55FD1B5}" dt="2023-02-08T07:24:10.476" v="206" actId="27636"/>
        <pc:sldMkLst>
          <pc:docMk/>
          <pc:sldMk cId="1538179974" sldId="332"/>
        </pc:sldMkLst>
        <pc:spChg chg="mod">
          <ac:chgData name="CHAUDHARY, VIKASH" userId="47e04c2a-129e-4d46-bfdf-ae613ce2b943" providerId="ADAL" clId="{0177DA77-5653-4771-878F-8FBBE55FD1B5}" dt="2023-02-08T07:23:54.490" v="202" actId="20577"/>
          <ac:spMkLst>
            <pc:docMk/>
            <pc:sldMk cId="1538179974" sldId="332"/>
            <ac:spMk id="2" creationId="{5AFDB658-2779-DF29-D9CF-CDFB49628BCA}"/>
          </ac:spMkLst>
        </pc:spChg>
        <pc:spChg chg="mod">
          <ac:chgData name="CHAUDHARY, VIKASH" userId="47e04c2a-129e-4d46-bfdf-ae613ce2b943" providerId="ADAL" clId="{0177DA77-5653-4771-878F-8FBBE55FD1B5}" dt="2023-02-08T07:24:10.476" v="206" actId="27636"/>
          <ac:spMkLst>
            <pc:docMk/>
            <pc:sldMk cId="1538179974" sldId="332"/>
            <ac:spMk id="3" creationId="{A030BE92-F8EA-9AB8-D344-F4810486B9EC}"/>
          </ac:spMkLst>
        </pc:spChg>
      </pc:sldChg>
      <pc:sldChg chg="modSp new mod">
        <pc:chgData name="CHAUDHARY, VIKASH" userId="47e04c2a-129e-4d46-bfdf-ae613ce2b943" providerId="ADAL" clId="{0177DA77-5653-4771-878F-8FBBE55FD1B5}" dt="2023-02-08T07:26:04.159" v="214"/>
        <pc:sldMkLst>
          <pc:docMk/>
          <pc:sldMk cId="353165634" sldId="333"/>
        </pc:sldMkLst>
        <pc:spChg chg="mod">
          <ac:chgData name="CHAUDHARY, VIKASH" userId="47e04c2a-129e-4d46-bfdf-ae613ce2b943" providerId="ADAL" clId="{0177DA77-5653-4771-878F-8FBBE55FD1B5}" dt="2023-02-08T07:25:43.814" v="210" actId="20577"/>
          <ac:spMkLst>
            <pc:docMk/>
            <pc:sldMk cId="353165634" sldId="333"/>
            <ac:spMk id="2" creationId="{54E64D29-7A41-EA9B-47DF-501F63AAF362}"/>
          </ac:spMkLst>
        </pc:spChg>
        <pc:spChg chg="mod">
          <ac:chgData name="CHAUDHARY, VIKASH" userId="47e04c2a-129e-4d46-bfdf-ae613ce2b943" providerId="ADAL" clId="{0177DA77-5653-4771-878F-8FBBE55FD1B5}" dt="2023-02-08T07:26:04.159" v="214"/>
          <ac:spMkLst>
            <pc:docMk/>
            <pc:sldMk cId="353165634" sldId="333"/>
            <ac:spMk id="3" creationId="{315C0F7C-84B0-74BC-742C-95C6D0C8B106}"/>
          </ac:spMkLst>
        </pc:spChg>
      </pc:sldChg>
      <pc:sldChg chg="modSp new mod">
        <pc:chgData name="CHAUDHARY, VIKASH" userId="47e04c2a-129e-4d46-bfdf-ae613ce2b943" providerId="ADAL" clId="{0177DA77-5653-4771-878F-8FBBE55FD1B5}" dt="2023-02-08T08:45:31.333" v="220"/>
        <pc:sldMkLst>
          <pc:docMk/>
          <pc:sldMk cId="1714458232" sldId="334"/>
        </pc:sldMkLst>
        <pc:spChg chg="mod">
          <ac:chgData name="CHAUDHARY, VIKASH" userId="47e04c2a-129e-4d46-bfdf-ae613ce2b943" providerId="ADAL" clId="{0177DA77-5653-4771-878F-8FBBE55FD1B5}" dt="2023-02-08T08:44:47.593" v="219" actId="27636"/>
          <ac:spMkLst>
            <pc:docMk/>
            <pc:sldMk cId="1714458232" sldId="334"/>
            <ac:spMk id="2" creationId="{A22CE70C-E294-7995-33DA-94B0F9837BC2}"/>
          </ac:spMkLst>
        </pc:spChg>
        <pc:spChg chg="mod">
          <ac:chgData name="CHAUDHARY, VIKASH" userId="47e04c2a-129e-4d46-bfdf-ae613ce2b943" providerId="ADAL" clId="{0177DA77-5653-4771-878F-8FBBE55FD1B5}" dt="2023-02-08T08:45:31.333" v="220"/>
          <ac:spMkLst>
            <pc:docMk/>
            <pc:sldMk cId="1714458232" sldId="334"/>
            <ac:spMk id="3" creationId="{DE68AC9B-E6B1-1D82-6237-BBD0A007D185}"/>
          </ac:spMkLst>
        </pc:spChg>
      </pc:sldChg>
      <pc:sldChg chg="new">
        <pc:chgData name="CHAUDHARY, VIKASH" userId="47e04c2a-129e-4d46-bfdf-ae613ce2b943" providerId="ADAL" clId="{0177DA77-5653-4771-878F-8FBBE55FD1B5}" dt="2023-02-08T08:47:45.110" v="221" actId="680"/>
        <pc:sldMkLst>
          <pc:docMk/>
          <pc:sldMk cId="2786528131" sldId="335"/>
        </pc:sldMkLst>
      </pc:sldChg>
      <pc:sldChg chg="modSp mod">
        <pc:chgData name="CHAUDHARY, VIKASH" userId="47e04c2a-129e-4d46-bfdf-ae613ce2b943" providerId="ADAL" clId="{0177DA77-5653-4771-878F-8FBBE55FD1B5}" dt="2023-02-13T07:51:49.577" v="827" actId="27636"/>
        <pc:sldMkLst>
          <pc:docMk/>
          <pc:sldMk cId="762852651" sldId="338"/>
        </pc:sldMkLst>
        <pc:spChg chg="mod">
          <ac:chgData name="CHAUDHARY, VIKASH" userId="47e04c2a-129e-4d46-bfdf-ae613ce2b943" providerId="ADAL" clId="{0177DA77-5653-4771-878F-8FBBE55FD1B5}" dt="2023-02-13T07:51:49.577" v="827" actId="27636"/>
          <ac:spMkLst>
            <pc:docMk/>
            <pc:sldMk cId="762852651" sldId="338"/>
            <ac:spMk id="3" creationId="{4AB8480A-1EDC-DA51-28B1-1C98552DEBD7}"/>
          </ac:spMkLst>
        </pc:spChg>
      </pc:sldChg>
      <pc:sldChg chg="modSp mod">
        <pc:chgData name="CHAUDHARY, VIKASH" userId="47e04c2a-129e-4d46-bfdf-ae613ce2b943" providerId="ADAL" clId="{0177DA77-5653-4771-878F-8FBBE55FD1B5}" dt="2023-02-13T04:38:21.137" v="728" actId="27636"/>
        <pc:sldMkLst>
          <pc:docMk/>
          <pc:sldMk cId="1375181699" sldId="347"/>
        </pc:sldMkLst>
        <pc:spChg chg="mod">
          <ac:chgData name="CHAUDHARY, VIKASH" userId="47e04c2a-129e-4d46-bfdf-ae613ce2b943" providerId="ADAL" clId="{0177DA77-5653-4771-878F-8FBBE55FD1B5}" dt="2023-02-13T04:38:21.137" v="728" actId="27636"/>
          <ac:spMkLst>
            <pc:docMk/>
            <pc:sldMk cId="1375181699" sldId="347"/>
            <ac:spMk id="2" creationId="{ED192DFF-91F8-5AD5-8011-4E67BB565DAE}"/>
          </ac:spMkLst>
        </pc:spChg>
      </pc:sldChg>
      <pc:sldChg chg="modSp new mod">
        <pc:chgData name="CHAUDHARY, VIKASH" userId="47e04c2a-129e-4d46-bfdf-ae613ce2b943" providerId="ADAL" clId="{0177DA77-5653-4771-878F-8FBBE55FD1B5}" dt="2023-02-10T07:49:12.209" v="229" actId="20577"/>
        <pc:sldMkLst>
          <pc:docMk/>
          <pc:sldMk cId="484669368" sldId="352"/>
        </pc:sldMkLst>
        <pc:spChg chg="mod">
          <ac:chgData name="CHAUDHARY, VIKASH" userId="47e04c2a-129e-4d46-bfdf-ae613ce2b943" providerId="ADAL" clId="{0177DA77-5653-4771-878F-8FBBE55FD1B5}" dt="2023-02-10T07:49:00.560" v="225" actId="20577"/>
          <ac:spMkLst>
            <pc:docMk/>
            <pc:sldMk cId="484669368" sldId="352"/>
            <ac:spMk id="2" creationId="{5C9D5C4A-69AF-F299-AD76-F9DFE74D3E8C}"/>
          </ac:spMkLst>
        </pc:spChg>
        <pc:spChg chg="mod">
          <ac:chgData name="CHAUDHARY, VIKASH" userId="47e04c2a-129e-4d46-bfdf-ae613ce2b943" providerId="ADAL" clId="{0177DA77-5653-4771-878F-8FBBE55FD1B5}" dt="2023-02-10T07:49:12.209" v="229" actId="20577"/>
          <ac:spMkLst>
            <pc:docMk/>
            <pc:sldMk cId="484669368" sldId="352"/>
            <ac:spMk id="3" creationId="{93CFDF79-709C-CACD-62E5-C04FA33507BC}"/>
          </ac:spMkLst>
        </pc:spChg>
      </pc:sldChg>
      <pc:sldChg chg="modSp new mod">
        <pc:chgData name="CHAUDHARY, VIKASH" userId="47e04c2a-129e-4d46-bfdf-ae613ce2b943" providerId="ADAL" clId="{0177DA77-5653-4771-878F-8FBBE55FD1B5}" dt="2023-02-10T07:57:09.504" v="235"/>
        <pc:sldMkLst>
          <pc:docMk/>
          <pc:sldMk cId="2872193882" sldId="353"/>
        </pc:sldMkLst>
        <pc:spChg chg="mod">
          <ac:chgData name="CHAUDHARY, VIKASH" userId="47e04c2a-129e-4d46-bfdf-ae613ce2b943" providerId="ADAL" clId="{0177DA77-5653-4771-878F-8FBBE55FD1B5}" dt="2023-02-10T07:57:03.521" v="234" actId="27636"/>
          <ac:spMkLst>
            <pc:docMk/>
            <pc:sldMk cId="2872193882" sldId="353"/>
            <ac:spMk id="2" creationId="{2472BE3E-2419-8A51-5702-289E25AD03AD}"/>
          </ac:spMkLst>
        </pc:spChg>
        <pc:spChg chg="mod">
          <ac:chgData name="CHAUDHARY, VIKASH" userId="47e04c2a-129e-4d46-bfdf-ae613ce2b943" providerId="ADAL" clId="{0177DA77-5653-4771-878F-8FBBE55FD1B5}" dt="2023-02-10T07:57:09.504" v="235"/>
          <ac:spMkLst>
            <pc:docMk/>
            <pc:sldMk cId="2872193882" sldId="353"/>
            <ac:spMk id="3" creationId="{AC98C791-10A3-A845-A3AA-4DE36DED5FA7}"/>
          </ac:spMkLst>
        </pc:spChg>
      </pc:sldChg>
      <pc:sldChg chg="modSp new mod">
        <pc:chgData name="CHAUDHARY, VIKASH" userId="47e04c2a-129e-4d46-bfdf-ae613ce2b943" providerId="ADAL" clId="{0177DA77-5653-4771-878F-8FBBE55FD1B5}" dt="2023-02-10T07:57:48.246" v="241" actId="27636"/>
        <pc:sldMkLst>
          <pc:docMk/>
          <pc:sldMk cId="46106274" sldId="354"/>
        </pc:sldMkLst>
        <pc:spChg chg="mod">
          <ac:chgData name="CHAUDHARY, VIKASH" userId="47e04c2a-129e-4d46-bfdf-ae613ce2b943" providerId="ADAL" clId="{0177DA77-5653-4771-878F-8FBBE55FD1B5}" dt="2023-02-10T07:57:41.660" v="239" actId="20577"/>
          <ac:spMkLst>
            <pc:docMk/>
            <pc:sldMk cId="46106274" sldId="354"/>
            <ac:spMk id="2" creationId="{1F25EC3F-6D19-E318-550E-25BB8DEA9F4B}"/>
          </ac:spMkLst>
        </pc:spChg>
        <pc:spChg chg="mod">
          <ac:chgData name="CHAUDHARY, VIKASH" userId="47e04c2a-129e-4d46-bfdf-ae613ce2b943" providerId="ADAL" clId="{0177DA77-5653-4771-878F-8FBBE55FD1B5}" dt="2023-02-10T07:57:48.246" v="241" actId="27636"/>
          <ac:spMkLst>
            <pc:docMk/>
            <pc:sldMk cId="46106274" sldId="354"/>
            <ac:spMk id="3" creationId="{DC7B9E2E-FA45-3363-2871-8D6C52573A19}"/>
          </ac:spMkLst>
        </pc:spChg>
      </pc:sldChg>
      <pc:sldChg chg="modSp new mod">
        <pc:chgData name="CHAUDHARY, VIKASH" userId="47e04c2a-129e-4d46-bfdf-ae613ce2b943" providerId="ADAL" clId="{0177DA77-5653-4771-878F-8FBBE55FD1B5}" dt="2023-02-10T08:01:41.227" v="247"/>
        <pc:sldMkLst>
          <pc:docMk/>
          <pc:sldMk cId="2446105421" sldId="355"/>
        </pc:sldMkLst>
        <pc:spChg chg="mod">
          <ac:chgData name="CHAUDHARY, VIKASH" userId="47e04c2a-129e-4d46-bfdf-ae613ce2b943" providerId="ADAL" clId="{0177DA77-5653-4771-878F-8FBBE55FD1B5}" dt="2023-02-10T08:01:35.709" v="246" actId="27636"/>
          <ac:spMkLst>
            <pc:docMk/>
            <pc:sldMk cId="2446105421" sldId="355"/>
            <ac:spMk id="2" creationId="{8E77DEB3-4A14-1A94-E554-085B69AC4C96}"/>
          </ac:spMkLst>
        </pc:spChg>
        <pc:spChg chg="mod">
          <ac:chgData name="CHAUDHARY, VIKASH" userId="47e04c2a-129e-4d46-bfdf-ae613ce2b943" providerId="ADAL" clId="{0177DA77-5653-4771-878F-8FBBE55FD1B5}" dt="2023-02-10T08:01:41.227" v="247"/>
          <ac:spMkLst>
            <pc:docMk/>
            <pc:sldMk cId="2446105421" sldId="355"/>
            <ac:spMk id="3" creationId="{ED6D1AAA-7461-4088-8E1A-003D4C2BBB5F}"/>
          </ac:spMkLst>
        </pc:spChg>
      </pc:sldChg>
      <pc:sldChg chg="modSp new mod">
        <pc:chgData name="CHAUDHARY, VIKASH" userId="47e04c2a-129e-4d46-bfdf-ae613ce2b943" providerId="ADAL" clId="{0177DA77-5653-4771-878F-8FBBE55FD1B5}" dt="2023-02-10T08:21:48.651" v="255" actId="20577"/>
        <pc:sldMkLst>
          <pc:docMk/>
          <pc:sldMk cId="570183366" sldId="356"/>
        </pc:sldMkLst>
        <pc:spChg chg="mod">
          <ac:chgData name="CHAUDHARY, VIKASH" userId="47e04c2a-129e-4d46-bfdf-ae613ce2b943" providerId="ADAL" clId="{0177DA77-5653-4771-878F-8FBBE55FD1B5}" dt="2023-02-10T08:21:39.245" v="251" actId="20577"/>
          <ac:spMkLst>
            <pc:docMk/>
            <pc:sldMk cId="570183366" sldId="356"/>
            <ac:spMk id="2" creationId="{B6E8FBDB-FD05-C535-67A3-7F71E879B934}"/>
          </ac:spMkLst>
        </pc:spChg>
        <pc:spChg chg="mod">
          <ac:chgData name="CHAUDHARY, VIKASH" userId="47e04c2a-129e-4d46-bfdf-ae613ce2b943" providerId="ADAL" clId="{0177DA77-5653-4771-878F-8FBBE55FD1B5}" dt="2023-02-10T08:21:48.651" v="255" actId="20577"/>
          <ac:spMkLst>
            <pc:docMk/>
            <pc:sldMk cId="570183366" sldId="356"/>
            <ac:spMk id="3" creationId="{0B65E097-B882-2375-5227-D39E0FBBA0E1}"/>
          </ac:spMkLst>
        </pc:spChg>
      </pc:sldChg>
      <pc:sldChg chg="addSp delSp modSp new mod">
        <pc:chgData name="CHAUDHARY, VIKASH" userId="47e04c2a-129e-4d46-bfdf-ae613ce2b943" providerId="ADAL" clId="{0177DA77-5653-4771-878F-8FBBE55FD1B5}" dt="2023-02-10T08:26:13.199" v="275" actId="27636"/>
        <pc:sldMkLst>
          <pc:docMk/>
          <pc:sldMk cId="2183103476" sldId="357"/>
        </pc:sldMkLst>
        <pc:spChg chg="mod">
          <ac:chgData name="CHAUDHARY, VIKASH" userId="47e04c2a-129e-4d46-bfdf-ae613ce2b943" providerId="ADAL" clId="{0177DA77-5653-4771-878F-8FBBE55FD1B5}" dt="2023-02-10T08:24:54.856" v="260" actId="27636"/>
          <ac:spMkLst>
            <pc:docMk/>
            <pc:sldMk cId="2183103476" sldId="357"/>
            <ac:spMk id="2" creationId="{22CF280F-340A-C88A-045D-826101064DAB}"/>
          </ac:spMkLst>
        </pc:spChg>
        <pc:spChg chg="mod">
          <ac:chgData name="CHAUDHARY, VIKASH" userId="47e04c2a-129e-4d46-bfdf-ae613ce2b943" providerId="ADAL" clId="{0177DA77-5653-4771-878F-8FBBE55FD1B5}" dt="2023-02-10T08:26:13.199" v="275" actId="27636"/>
          <ac:spMkLst>
            <pc:docMk/>
            <pc:sldMk cId="2183103476" sldId="357"/>
            <ac:spMk id="3" creationId="{5F1FF147-4808-4958-7F83-A7C577F5651D}"/>
          </ac:spMkLst>
        </pc:spChg>
        <pc:spChg chg="add del">
          <ac:chgData name="CHAUDHARY, VIKASH" userId="47e04c2a-129e-4d46-bfdf-ae613ce2b943" providerId="ADAL" clId="{0177DA77-5653-4771-878F-8FBBE55FD1B5}" dt="2023-02-10T08:25:12.112" v="266"/>
          <ac:spMkLst>
            <pc:docMk/>
            <pc:sldMk cId="2183103476" sldId="357"/>
            <ac:spMk id="4" creationId="{A832CA13-2995-38D3-CA5B-F1EE49D63FEE}"/>
          </ac:spMkLst>
        </pc:spChg>
        <pc:spChg chg="add del">
          <ac:chgData name="CHAUDHARY, VIKASH" userId="47e04c2a-129e-4d46-bfdf-ae613ce2b943" providerId="ADAL" clId="{0177DA77-5653-4771-878F-8FBBE55FD1B5}" dt="2023-02-10T08:26:04.957" v="273"/>
          <ac:spMkLst>
            <pc:docMk/>
            <pc:sldMk cId="2183103476" sldId="357"/>
            <ac:spMk id="5" creationId="{C0F4F8B7-4538-D00C-2667-3C8688EF4C5C}"/>
          </ac:spMkLst>
        </pc:spChg>
      </pc:sldChg>
      <pc:sldChg chg="modSp new mod">
        <pc:chgData name="CHAUDHARY, VIKASH" userId="47e04c2a-129e-4d46-bfdf-ae613ce2b943" providerId="ADAL" clId="{0177DA77-5653-4771-878F-8FBBE55FD1B5}" dt="2023-02-10T08:27:47.633" v="283" actId="20577"/>
        <pc:sldMkLst>
          <pc:docMk/>
          <pc:sldMk cId="2017823961" sldId="358"/>
        </pc:sldMkLst>
        <pc:spChg chg="mod">
          <ac:chgData name="CHAUDHARY, VIKASH" userId="47e04c2a-129e-4d46-bfdf-ae613ce2b943" providerId="ADAL" clId="{0177DA77-5653-4771-878F-8FBBE55FD1B5}" dt="2023-02-10T08:27:47.633" v="283" actId="20577"/>
          <ac:spMkLst>
            <pc:docMk/>
            <pc:sldMk cId="2017823961" sldId="358"/>
            <ac:spMk id="2" creationId="{73260EEB-A4F8-5F74-4F8F-4F232378AF08}"/>
          </ac:spMkLst>
        </pc:spChg>
        <pc:spChg chg="mod">
          <ac:chgData name="CHAUDHARY, VIKASH" userId="47e04c2a-129e-4d46-bfdf-ae613ce2b943" providerId="ADAL" clId="{0177DA77-5653-4771-878F-8FBBE55FD1B5}" dt="2023-02-10T08:27:36.668" v="280" actId="20577"/>
          <ac:spMkLst>
            <pc:docMk/>
            <pc:sldMk cId="2017823961" sldId="358"/>
            <ac:spMk id="3" creationId="{8CA022ED-21DE-C8DB-6E4D-097B2D822815}"/>
          </ac:spMkLst>
        </pc:spChg>
      </pc:sldChg>
      <pc:sldChg chg="modSp new mod">
        <pc:chgData name="CHAUDHARY, VIKASH" userId="47e04c2a-129e-4d46-bfdf-ae613ce2b943" providerId="ADAL" clId="{0177DA77-5653-4771-878F-8FBBE55FD1B5}" dt="2023-02-10T08:29:27.192" v="291" actId="20577"/>
        <pc:sldMkLst>
          <pc:docMk/>
          <pc:sldMk cId="472698781" sldId="359"/>
        </pc:sldMkLst>
        <pc:spChg chg="mod">
          <ac:chgData name="CHAUDHARY, VIKASH" userId="47e04c2a-129e-4d46-bfdf-ae613ce2b943" providerId="ADAL" clId="{0177DA77-5653-4771-878F-8FBBE55FD1B5}" dt="2023-02-10T08:29:12.119" v="287" actId="20577"/>
          <ac:spMkLst>
            <pc:docMk/>
            <pc:sldMk cId="472698781" sldId="359"/>
            <ac:spMk id="2" creationId="{2F19D3CF-9C4A-E4E8-FE81-D9A1A1CDB43F}"/>
          </ac:spMkLst>
        </pc:spChg>
        <pc:spChg chg="mod">
          <ac:chgData name="CHAUDHARY, VIKASH" userId="47e04c2a-129e-4d46-bfdf-ae613ce2b943" providerId="ADAL" clId="{0177DA77-5653-4771-878F-8FBBE55FD1B5}" dt="2023-02-10T08:29:27.192" v="291" actId="20577"/>
          <ac:spMkLst>
            <pc:docMk/>
            <pc:sldMk cId="472698781" sldId="359"/>
            <ac:spMk id="3" creationId="{3285FE39-398E-FC8A-D418-E66637FC770B}"/>
          </ac:spMkLst>
        </pc:spChg>
      </pc:sldChg>
      <pc:sldChg chg="modSp new mod">
        <pc:chgData name="CHAUDHARY, VIKASH" userId="47e04c2a-129e-4d46-bfdf-ae613ce2b943" providerId="ADAL" clId="{0177DA77-5653-4771-878F-8FBBE55FD1B5}" dt="2023-02-10T09:20:51.426" v="305" actId="20577"/>
        <pc:sldMkLst>
          <pc:docMk/>
          <pc:sldMk cId="1136591906" sldId="360"/>
        </pc:sldMkLst>
        <pc:spChg chg="mod">
          <ac:chgData name="CHAUDHARY, VIKASH" userId="47e04c2a-129e-4d46-bfdf-ae613ce2b943" providerId="ADAL" clId="{0177DA77-5653-4771-878F-8FBBE55FD1B5}" dt="2023-02-10T09:20:26.248" v="301" actId="27636"/>
          <ac:spMkLst>
            <pc:docMk/>
            <pc:sldMk cId="1136591906" sldId="360"/>
            <ac:spMk id="2" creationId="{B4F97836-ED73-A1B8-AB7D-6E4ECB74D27F}"/>
          </ac:spMkLst>
        </pc:spChg>
        <pc:spChg chg="mod">
          <ac:chgData name="CHAUDHARY, VIKASH" userId="47e04c2a-129e-4d46-bfdf-ae613ce2b943" providerId="ADAL" clId="{0177DA77-5653-4771-878F-8FBBE55FD1B5}" dt="2023-02-10T09:20:51.426" v="305" actId="20577"/>
          <ac:spMkLst>
            <pc:docMk/>
            <pc:sldMk cId="1136591906" sldId="360"/>
            <ac:spMk id="3" creationId="{582EF137-380D-069A-60C8-A842B9F4E1EE}"/>
          </ac:spMkLst>
        </pc:spChg>
      </pc:sldChg>
      <pc:sldChg chg="modSp new mod">
        <pc:chgData name="CHAUDHARY, VIKASH" userId="47e04c2a-129e-4d46-bfdf-ae613ce2b943" providerId="ADAL" clId="{0177DA77-5653-4771-878F-8FBBE55FD1B5}" dt="2023-02-10T09:41:50.663" v="314" actId="20577"/>
        <pc:sldMkLst>
          <pc:docMk/>
          <pc:sldMk cId="3807354720" sldId="361"/>
        </pc:sldMkLst>
        <pc:spChg chg="mod">
          <ac:chgData name="CHAUDHARY, VIKASH" userId="47e04c2a-129e-4d46-bfdf-ae613ce2b943" providerId="ADAL" clId="{0177DA77-5653-4771-878F-8FBBE55FD1B5}" dt="2023-02-10T09:40:09.909" v="310" actId="27636"/>
          <ac:spMkLst>
            <pc:docMk/>
            <pc:sldMk cId="3807354720" sldId="361"/>
            <ac:spMk id="2" creationId="{F5AB0C38-9795-B6CC-74E3-3AD0A0BD0F5F}"/>
          </ac:spMkLst>
        </pc:spChg>
        <pc:spChg chg="mod">
          <ac:chgData name="CHAUDHARY, VIKASH" userId="47e04c2a-129e-4d46-bfdf-ae613ce2b943" providerId="ADAL" clId="{0177DA77-5653-4771-878F-8FBBE55FD1B5}" dt="2023-02-10T09:41:50.663" v="314" actId="20577"/>
          <ac:spMkLst>
            <pc:docMk/>
            <pc:sldMk cId="3807354720" sldId="361"/>
            <ac:spMk id="3" creationId="{AF4A281F-4005-9844-2C4F-E73ADE287C09}"/>
          </ac:spMkLst>
        </pc:spChg>
      </pc:sldChg>
      <pc:sldChg chg="modSp new mod">
        <pc:chgData name="CHAUDHARY, VIKASH" userId="47e04c2a-129e-4d46-bfdf-ae613ce2b943" providerId="ADAL" clId="{0177DA77-5653-4771-878F-8FBBE55FD1B5}" dt="2023-02-10T09:44:42.197" v="320"/>
        <pc:sldMkLst>
          <pc:docMk/>
          <pc:sldMk cId="3681141950" sldId="362"/>
        </pc:sldMkLst>
        <pc:spChg chg="mod">
          <ac:chgData name="CHAUDHARY, VIKASH" userId="47e04c2a-129e-4d46-bfdf-ae613ce2b943" providerId="ADAL" clId="{0177DA77-5653-4771-878F-8FBBE55FD1B5}" dt="2023-02-10T09:44:23.422" v="319" actId="27636"/>
          <ac:spMkLst>
            <pc:docMk/>
            <pc:sldMk cId="3681141950" sldId="362"/>
            <ac:spMk id="2" creationId="{DE1B2170-91FA-91DC-1653-445AEF65F916}"/>
          </ac:spMkLst>
        </pc:spChg>
        <pc:spChg chg="mod">
          <ac:chgData name="CHAUDHARY, VIKASH" userId="47e04c2a-129e-4d46-bfdf-ae613ce2b943" providerId="ADAL" clId="{0177DA77-5653-4771-878F-8FBBE55FD1B5}" dt="2023-02-10T09:44:42.197" v="320"/>
          <ac:spMkLst>
            <pc:docMk/>
            <pc:sldMk cId="3681141950" sldId="362"/>
            <ac:spMk id="3" creationId="{1765DE1C-5DC1-D5E1-E4DC-62C1466D6684}"/>
          </ac:spMkLst>
        </pc:spChg>
      </pc:sldChg>
      <pc:sldChg chg="modSp new mod">
        <pc:chgData name="CHAUDHARY, VIKASH" userId="47e04c2a-129e-4d46-bfdf-ae613ce2b943" providerId="ADAL" clId="{0177DA77-5653-4771-878F-8FBBE55FD1B5}" dt="2023-02-10T09:45:34.470" v="328" actId="20577"/>
        <pc:sldMkLst>
          <pc:docMk/>
          <pc:sldMk cId="890945519" sldId="363"/>
        </pc:sldMkLst>
        <pc:spChg chg="mod">
          <ac:chgData name="CHAUDHARY, VIKASH" userId="47e04c2a-129e-4d46-bfdf-ae613ce2b943" providerId="ADAL" clId="{0177DA77-5653-4771-878F-8FBBE55FD1B5}" dt="2023-02-10T09:45:18.887" v="324" actId="20577"/>
          <ac:spMkLst>
            <pc:docMk/>
            <pc:sldMk cId="890945519" sldId="363"/>
            <ac:spMk id="2" creationId="{4ED2C654-58DC-4F74-2219-84462D07C381}"/>
          </ac:spMkLst>
        </pc:spChg>
        <pc:spChg chg="mod">
          <ac:chgData name="CHAUDHARY, VIKASH" userId="47e04c2a-129e-4d46-bfdf-ae613ce2b943" providerId="ADAL" clId="{0177DA77-5653-4771-878F-8FBBE55FD1B5}" dt="2023-02-10T09:45:34.470" v="328" actId="20577"/>
          <ac:spMkLst>
            <pc:docMk/>
            <pc:sldMk cId="890945519" sldId="363"/>
            <ac:spMk id="3" creationId="{5C8405BB-66A9-6717-6368-7BEE313E2638}"/>
          </ac:spMkLst>
        </pc:spChg>
      </pc:sldChg>
      <pc:sldChg chg="modSp new mod">
        <pc:chgData name="CHAUDHARY, VIKASH" userId="47e04c2a-129e-4d46-bfdf-ae613ce2b943" providerId="ADAL" clId="{0177DA77-5653-4771-878F-8FBBE55FD1B5}" dt="2023-02-10T09:46:31.494" v="334"/>
        <pc:sldMkLst>
          <pc:docMk/>
          <pc:sldMk cId="1688058782" sldId="364"/>
        </pc:sldMkLst>
        <pc:spChg chg="mod">
          <ac:chgData name="CHAUDHARY, VIKASH" userId="47e04c2a-129e-4d46-bfdf-ae613ce2b943" providerId="ADAL" clId="{0177DA77-5653-4771-878F-8FBBE55FD1B5}" dt="2023-02-10T09:46:21.345" v="333" actId="27636"/>
          <ac:spMkLst>
            <pc:docMk/>
            <pc:sldMk cId="1688058782" sldId="364"/>
            <ac:spMk id="2" creationId="{E2F2E3BB-A433-4775-9376-F114F9396718}"/>
          </ac:spMkLst>
        </pc:spChg>
        <pc:spChg chg="mod">
          <ac:chgData name="CHAUDHARY, VIKASH" userId="47e04c2a-129e-4d46-bfdf-ae613ce2b943" providerId="ADAL" clId="{0177DA77-5653-4771-878F-8FBBE55FD1B5}" dt="2023-02-10T09:46:31.494" v="334"/>
          <ac:spMkLst>
            <pc:docMk/>
            <pc:sldMk cId="1688058782" sldId="364"/>
            <ac:spMk id="3" creationId="{B3885769-E634-C4B0-60F6-48AC7F0307BF}"/>
          </ac:spMkLst>
        </pc:spChg>
      </pc:sldChg>
      <pc:sldChg chg="modSp new mod">
        <pc:chgData name="CHAUDHARY, VIKASH" userId="47e04c2a-129e-4d46-bfdf-ae613ce2b943" providerId="ADAL" clId="{0177DA77-5653-4771-878F-8FBBE55FD1B5}" dt="2023-02-10T09:50:18.947" v="340"/>
        <pc:sldMkLst>
          <pc:docMk/>
          <pc:sldMk cId="830615810" sldId="365"/>
        </pc:sldMkLst>
        <pc:spChg chg="mod">
          <ac:chgData name="CHAUDHARY, VIKASH" userId="47e04c2a-129e-4d46-bfdf-ae613ce2b943" providerId="ADAL" clId="{0177DA77-5653-4771-878F-8FBBE55FD1B5}" dt="2023-02-10T09:50:09.974" v="339" actId="27636"/>
          <ac:spMkLst>
            <pc:docMk/>
            <pc:sldMk cId="830615810" sldId="365"/>
            <ac:spMk id="2" creationId="{6295C5A2-272B-C72A-B741-DC33078AB698}"/>
          </ac:spMkLst>
        </pc:spChg>
        <pc:spChg chg="mod">
          <ac:chgData name="CHAUDHARY, VIKASH" userId="47e04c2a-129e-4d46-bfdf-ae613ce2b943" providerId="ADAL" clId="{0177DA77-5653-4771-878F-8FBBE55FD1B5}" dt="2023-02-10T09:50:18.947" v="340"/>
          <ac:spMkLst>
            <pc:docMk/>
            <pc:sldMk cId="830615810" sldId="365"/>
            <ac:spMk id="3" creationId="{C8AC976E-D0EC-EF68-5A3B-7D6567656A17}"/>
          </ac:spMkLst>
        </pc:spChg>
      </pc:sldChg>
      <pc:sldChg chg="modSp new mod">
        <pc:chgData name="CHAUDHARY, VIKASH" userId="47e04c2a-129e-4d46-bfdf-ae613ce2b943" providerId="ADAL" clId="{0177DA77-5653-4771-878F-8FBBE55FD1B5}" dt="2023-02-10T09:50:53.458" v="348" actId="20577"/>
        <pc:sldMkLst>
          <pc:docMk/>
          <pc:sldMk cId="826735898" sldId="366"/>
        </pc:sldMkLst>
        <pc:spChg chg="mod">
          <ac:chgData name="CHAUDHARY, VIKASH" userId="47e04c2a-129e-4d46-bfdf-ae613ce2b943" providerId="ADAL" clId="{0177DA77-5653-4771-878F-8FBBE55FD1B5}" dt="2023-02-10T09:50:40.386" v="345" actId="27636"/>
          <ac:spMkLst>
            <pc:docMk/>
            <pc:sldMk cId="826735898" sldId="366"/>
            <ac:spMk id="2" creationId="{A2C373CD-6C4B-B9D7-B282-2F97E622EBCF}"/>
          </ac:spMkLst>
        </pc:spChg>
        <pc:spChg chg="mod">
          <ac:chgData name="CHAUDHARY, VIKASH" userId="47e04c2a-129e-4d46-bfdf-ae613ce2b943" providerId="ADAL" clId="{0177DA77-5653-4771-878F-8FBBE55FD1B5}" dt="2023-02-10T09:50:53.458" v="348" actId="20577"/>
          <ac:spMkLst>
            <pc:docMk/>
            <pc:sldMk cId="826735898" sldId="366"/>
            <ac:spMk id="3" creationId="{B5B3D196-F81A-49D7-9495-4D281398E8F1}"/>
          </ac:spMkLst>
        </pc:spChg>
      </pc:sldChg>
      <pc:sldChg chg="modSp new mod">
        <pc:chgData name="CHAUDHARY, VIKASH" userId="47e04c2a-129e-4d46-bfdf-ae613ce2b943" providerId="ADAL" clId="{0177DA77-5653-4771-878F-8FBBE55FD1B5}" dt="2023-02-10T09:53:28.194" v="354"/>
        <pc:sldMkLst>
          <pc:docMk/>
          <pc:sldMk cId="871222237" sldId="367"/>
        </pc:sldMkLst>
        <pc:spChg chg="mod">
          <ac:chgData name="CHAUDHARY, VIKASH" userId="47e04c2a-129e-4d46-bfdf-ae613ce2b943" providerId="ADAL" clId="{0177DA77-5653-4771-878F-8FBBE55FD1B5}" dt="2023-02-10T09:53:22.333" v="353" actId="27636"/>
          <ac:spMkLst>
            <pc:docMk/>
            <pc:sldMk cId="871222237" sldId="367"/>
            <ac:spMk id="2" creationId="{B6A355AC-4C69-2615-1514-63F45FC3CF51}"/>
          </ac:spMkLst>
        </pc:spChg>
        <pc:spChg chg="mod">
          <ac:chgData name="CHAUDHARY, VIKASH" userId="47e04c2a-129e-4d46-bfdf-ae613ce2b943" providerId="ADAL" clId="{0177DA77-5653-4771-878F-8FBBE55FD1B5}" dt="2023-02-10T09:53:28.194" v="354"/>
          <ac:spMkLst>
            <pc:docMk/>
            <pc:sldMk cId="871222237" sldId="367"/>
            <ac:spMk id="3" creationId="{7D2C0A28-AA5E-FF99-698E-863A6A900FE1}"/>
          </ac:spMkLst>
        </pc:spChg>
      </pc:sldChg>
      <pc:sldChg chg="modSp new mod">
        <pc:chgData name="CHAUDHARY, VIKASH" userId="47e04c2a-129e-4d46-bfdf-ae613ce2b943" providerId="ADAL" clId="{0177DA77-5653-4771-878F-8FBBE55FD1B5}" dt="2023-02-10T09:53:50.164" v="363" actId="27636"/>
        <pc:sldMkLst>
          <pc:docMk/>
          <pc:sldMk cId="3319485204" sldId="368"/>
        </pc:sldMkLst>
        <pc:spChg chg="mod">
          <ac:chgData name="CHAUDHARY, VIKASH" userId="47e04c2a-129e-4d46-bfdf-ae613ce2b943" providerId="ADAL" clId="{0177DA77-5653-4771-878F-8FBBE55FD1B5}" dt="2023-02-10T09:53:39.671" v="358" actId="20577"/>
          <ac:spMkLst>
            <pc:docMk/>
            <pc:sldMk cId="3319485204" sldId="368"/>
            <ac:spMk id="2" creationId="{56DECFEA-D5A0-9581-3AF2-D3DE5645A80E}"/>
          </ac:spMkLst>
        </pc:spChg>
        <pc:spChg chg="mod">
          <ac:chgData name="CHAUDHARY, VIKASH" userId="47e04c2a-129e-4d46-bfdf-ae613ce2b943" providerId="ADAL" clId="{0177DA77-5653-4771-878F-8FBBE55FD1B5}" dt="2023-02-10T09:53:50.164" v="363" actId="27636"/>
          <ac:spMkLst>
            <pc:docMk/>
            <pc:sldMk cId="3319485204" sldId="368"/>
            <ac:spMk id="3" creationId="{90D59F6F-A519-E319-281A-3F92CF0C48A7}"/>
          </ac:spMkLst>
        </pc:spChg>
      </pc:sldChg>
      <pc:sldChg chg="modSp new mod">
        <pc:chgData name="CHAUDHARY, VIKASH" userId="47e04c2a-129e-4d46-bfdf-ae613ce2b943" providerId="ADAL" clId="{0177DA77-5653-4771-878F-8FBBE55FD1B5}" dt="2023-02-10T09:54:19.874" v="369"/>
        <pc:sldMkLst>
          <pc:docMk/>
          <pc:sldMk cId="4073616916" sldId="369"/>
        </pc:sldMkLst>
        <pc:spChg chg="mod">
          <ac:chgData name="CHAUDHARY, VIKASH" userId="47e04c2a-129e-4d46-bfdf-ae613ce2b943" providerId="ADAL" clId="{0177DA77-5653-4771-878F-8FBBE55FD1B5}" dt="2023-02-10T09:54:08.452" v="368" actId="27636"/>
          <ac:spMkLst>
            <pc:docMk/>
            <pc:sldMk cId="4073616916" sldId="369"/>
            <ac:spMk id="2" creationId="{4D4C6FE0-A78A-5CC4-A381-0F93D08FF1C7}"/>
          </ac:spMkLst>
        </pc:spChg>
        <pc:spChg chg="mod">
          <ac:chgData name="CHAUDHARY, VIKASH" userId="47e04c2a-129e-4d46-bfdf-ae613ce2b943" providerId="ADAL" clId="{0177DA77-5653-4771-878F-8FBBE55FD1B5}" dt="2023-02-10T09:54:19.874" v="369"/>
          <ac:spMkLst>
            <pc:docMk/>
            <pc:sldMk cId="4073616916" sldId="369"/>
            <ac:spMk id="3" creationId="{A4A43FC7-5D80-A201-CF42-9B46D8F18B77}"/>
          </ac:spMkLst>
        </pc:spChg>
      </pc:sldChg>
      <pc:sldChg chg="modSp new mod">
        <pc:chgData name="CHAUDHARY, VIKASH" userId="47e04c2a-129e-4d46-bfdf-ae613ce2b943" providerId="ADAL" clId="{0177DA77-5653-4771-878F-8FBBE55FD1B5}" dt="2023-02-10T11:56:59.857" v="376"/>
        <pc:sldMkLst>
          <pc:docMk/>
          <pc:sldMk cId="325615814" sldId="370"/>
        </pc:sldMkLst>
        <pc:spChg chg="mod">
          <ac:chgData name="CHAUDHARY, VIKASH" userId="47e04c2a-129e-4d46-bfdf-ae613ce2b943" providerId="ADAL" clId="{0177DA77-5653-4771-878F-8FBBE55FD1B5}" dt="2023-02-10T10:07:42.441" v="374" actId="27636"/>
          <ac:spMkLst>
            <pc:docMk/>
            <pc:sldMk cId="325615814" sldId="370"/>
            <ac:spMk id="2" creationId="{FEB07913-13D9-16E0-E24A-431A642E0B84}"/>
          </ac:spMkLst>
        </pc:spChg>
        <pc:spChg chg="mod">
          <ac:chgData name="CHAUDHARY, VIKASH" userId="47e04c2a-129e-4d46-bfdf-ae613ce2b943" providerId="ADAL" clId="{0177DA77-5653-4771-878F-8FBBE55FD1B5}" dt="2023-02-10T11:56:59.857" v="376"/>
          <ac:spMkLst>
            <pc:docMk/>
            <pc:sldMk cId="325615814" sldId="370"/>
            <ac:spMk id="3" creationId="{EE7691D1-4214-668A-57D3-82D311833EC7}"/>
          </ac:spMkLst>
        </pc:spChg>
      </pc:sldChg>
      <pc:sldChg chg="modSp new mod">
        <pc:chgData name="CHAUDHARY, VIKASH" userId="47e04c2a-129e-4d46-bfdf-ae613ce2b943" providerId="ADAL" clId="{0177DA77-5653-4771-878F-8FBBE55FD1B5}" dt="2023-02-12T14:14:21.186" v="415"/>
        <pc:sldMkLst>
          <pc:docMk/>
          <pc:sldMk cId="2353442454" sldId="371"/>
        </pc:sldMkLst>
        <pc:spChg chg="mod">
          <ac:chgData name="CHAUDHARY, VIKASH" userId="47e04c2a-129e-4d46-bfdf-ae613ce2b943" providerId="ADAL" clId="{0177DA77-5653-4771-878F-8FBBE55FD1B5}" dt="2023-02-12T14:05:45.356" v="402" actId="20577"/>
          <ac:spMkLst>
            <pc:docMk/>
            <pc:sldMk cId="2353442454" sldId="371"/>
            <ac:spMk id="2" creationId="{3478C95E-6B61-02C6-777E-2B877291260B}"/>
          </ac:spMkLst>
        </pc:spChg>
        <pc:spChg chg="mod">
          <ac:chgData name="CHAUDHARY, VIKASH" userId="47e04c2a-129e-4d46-bfdf-ae613ce2b943" providerId="ADAL" clId="{0177DA77-5653-4771-878F-8FBBE55FD1B5}" dt="2023-02-12T14:14:21.186" v="415"/>
          <ac:spMkLst>
            <pc:docMk/>
            <pc:sldMk cId="2353442454" sldId="371"/>
            <ac:spMk id="3" creationId="{88D1B903-DD73-6512-26F5-0181B601AE3C}"/>
          </ac:spMkLst>
        </pc:spChg>
      </pc:sldChg>
      <pc:sldChg chg="modSp new mod">
        <pc:chgData name="CHAUDHARY, VIKASH" userId="47e04c2a-129e-4d46-bfdf-ae613ce2b943" providerId="ADAL" clId="{0177DA77-5653-4771-878F-8FBBE55FD1B5}" dt="2023-02-13T05:40:38.382" v="730" actId="255"/>
        <pc:sldMkLst>
          <pc:docMk/>
          <pc:sldMk cId="1507357565" sldId="372"/>
        </pc:sldMkLst>
        <pc:spChg chg="mod">
          <ac:chgData name="CHAUDHARY, VIKASH" userId="47e04c2a-129e-4d46-bfdf-ae613ce2b943" providerId="ADAL" clId="{0177DA77-5653-4771-878F-8FBBE55FD1B5}" dt="2023-02-13T05:40:38.382" v="730" actId="255"/>
          <ac:spMkLst>
            <pc:docMk/>
            <pc:sldMk cId="1507357565" sldId="372"/>
            <ac:spMk id="2" creationId="{E0093ED3-1FCE-A3AD-CB38-5D2F63D56D8F}"/>
          </ac:spMkLst>
        </pc:spChg>
      </pc:sldChg>
      <pc:sldChg chg="modSp new mod">
        <pc:chgData name="CHAUDHARY, VIKASH" userId="47e04c2a-129e-4d46-bfdf-ae613ce2b943" providerId="ADAL" clId="{0177DA77-5653-4771-878F-8FBBE55FD1B5}" dt="2023-02-13T05:40:51.107" v="732" actId="255"/>
        <pc:sldMkLst>
          <pc:docMk/>
          <pc:sldMk cId="785652475" sldId="373"/>
        </pc:sldMkLst>
        <pc:spChg chg="mod">
          <ac:chgData name="CHAUDHARY, VIKASH" userId="47e04c2a-129e-4d46-bfdf-ae613ce2b943" providerId="ADAL" clId="{0177DA77-5653-4771-878F-8FBBE55FD1B5}" dt="2023-02-13T05:40:51.107" v="732" actId="255"/>
          <ac:spMkLst>
            <pc:docMk/>
            <pc:sldMk cId="785652475" sldId="373"/>
            <ac:spMk id="2" creationId="{3E3C1E10-102F-686E-84AC-807D02D28E69}"/>
          </ac:spMkLst>
        </pc:spChg>
      </pc:sldChg>
      <pc:sldChg chg="modSp new mod">
        <pc:chgData name="CHAUDHARY, VIKASH" userId="47e04c2a-129e-4d46-bfdf-ae613ce2b943" providerId="ADAL" clId="{0177DA77-5653-4771-878F-8FBBE55FD1B5}" dt="2023-02-13T05:41:03.616" v="734" actId="255"/>
        <pc:sldMkLst>
          <pc:docMk/>
          <pc:sldMk cId="2628958509" sldId="374"/>
        </pc:sldMkLst>
        <pc:spChg chg="mod">
          <ac:chgData name="CHAUDHARY, VIKASH" userId="47e04c2a-129e-4d46-bfdf-ae613ce2b943" providerId="ADAL" clId="{0177DA77-5653-4771-878F-8FBBE55FD1B5}" dt="2023-02-13T05:41:03.616" v="734" actId="255"/>
          <ac:spMkLst>
            <pc:docMk/>
            <pc:sldMk cId="2628958509" sldId="374"/>
            <ac:spMk id="2" creationId="{DA276CD5-FBFF-5159-346B-E59890D74805}"/>
          </ac:spMkLst>
        </pc:spChg>
      </pc:sldChg>
      <pc:sldChg chg="modSp new mod">
        <pc:chgData name="CHAUDHARY, VIKASH" userId="47e04c2a-129e-4d46-bfdf-ae613ce2b943" providerId="ADAL" clId="{0177DA77-5653-4771-878F-8FBBE55FD1B5}" dt="2023-02-13T05:41:13.540" v="736" actId="13926"/>
        <pc:sldMkLst>
          <pc:docMk/>
          <pc:sldMk cId="2659783969" sldId="375"/>
        </pc:sldMkLst>
        <pc:spChg chg="mod">
          <ac:chgData name="CHAUDHARY, VIKASH" userId="47e04c2a-129e-4d46-bfdf-ae613ce2b943" providerId="ADAL" clId="{0177DA77-5653-4771-878F-8FBBE55FD1B5}" dt="2023-02-13T05:41:13.540" v="736" actId="13926"/>
          <ac:spMkLst>
            <pc:docMk/>
            <pc:sldMk cId="2659783969" sldId="375"/>
            <ac:spMk id="2" creationId="{EC8F53EA-38EB-D16E-993C-6BFD88BBAF46}"/>
          </ac:spMkLst>
        </pc:spChg>
      </pc:sldChg>
      <pc:sldChg chg="modSp new mod">
        <pc:chgData name="CHAUDHARY, VIKASH" userId="47e04c2a-129e-4d46-bfdf-ae613ce2b943" providerId="ADAL" clId="{0177DA77-5653-4771-878F-8FBBE55FD1B5}" dt="2023-02-13T05:41:27.417" v="738" actId="255"/>
        <pc:sldMkLst>
          <pc:docMk/>
          <pc:sldMk cId="2957578166" sldId="376"/>
        </pc:sldMkLst>
        <pc:spChg chg="mod">
          <ac:chgData name="CHAUDHARY, VIKASH" userId="47e04c2a-129e-4d46-bfdf-ae613ce2b943" providerId="ADAL" clId="{0177DA77-5653-4771-878F-8FBBE55FD1B5}" dt="2023-02-13T05:41:27.417" v="738" actId="255"/>
          <ac:spMkLst>
            <pc:docMk/>
            <pc:sldMk cId="2957578166" sldId="376"/>
            <ac:spMk id="2" creationId="{5EAEA4D3-59FE-EE6B-F3CD-B7BF81016FE1}"/>
          </ac:spMkLst>
        </pc:spChg>
      </pc:sldChg>
      <pc:sldChg chg="modSp new mod">
        <pc:chgData name="CHAUDHARY, VIKASH" userId="47e04c2a-129e-4d46-bfdf-ae613ce2b943" providerId="ADAL" clId="{0177DA77-5653-4771-878F-8FBBE55FD1B5}" dt="2023-02-13T05:41:38.976" v="740" actId="13926"/>
        <pc:sldMkLst>
          <pc:docMk/>
          <pc:sldMk cId="3891758124" sldId="377"/>
        </pc:sldMkLst>
        <pc:spChg chg="mod">
          <ac:chgData name="CHAUDHARY, VIKASH" userId="47e04c2a-129e-4d46-bfdf-ae613ce2b943" providerId="ADAL" clId="{0177DA77-5653-4771-878F-8FBBE55FD1B5}" dt="2023-02-13T05:41:38.976" v="740" actId="13926"/>
          <ac:spMkLst>
            <pc:docMk/>
            <pc:sldMk cId="3891758124" sldId="377"/>
            <ac:spMk id="2" creationId="{5E42B6F8-99BF-3C86-B444-7FC85F429AC2}"/>
          </ac:spMkLst>
        </pc:spChg>
      </pc:sldChg>
      <pc:sldChg chg="modSp new mod">
        <pc:chgData name="CHAUDHARY, VIKASH" userId="47e04c2a-129e-4d46-bfdf-ae613ce2b943" providerId="ADAL" clId="{0177DA77-5653-4771-878F-8FBBE55FD1B5}" dt="2023-02-13T05:42:19.858" v="742" actId="13926"/>
        <pc:sldMkLst>
          <pc:docMk/>
          <pc:sldMk cId="3557427337" sldId="378"/>
        </pc:sldMkLst>
        <pc:spChg chg="mod">
          <ac:chgData name="CHAUDHARY, VIKASH" userId="47e04c2a-129e-4d46-bfdf-ae613ce2b943" providerId="ADAL" clId="{0177DA77-5653-4771-878F-8FBBE55FD1B5}" dt="2023-02-13T05:42:19.858" v="742" actId="13926"/>
          <ac:spMkLst>
            <pc:docMk/>
            <pc:sldMk cId="3557427337" sldId="378"/>
            <ac:spMk id="2" creationId="{B34F4A8C-19D4-9661-1F43-E9A03759AAE1}"/>
          </ac:spMkLst>
        </pc:spChg>
      </pc:sldChg>
      <pc:sldChg chg="modSp new mod">
        <pc:chgData name="CHAUDHARY, VIKASH" userId="47e04c2a-129e-4d46-bfdf-ae613ce2b943" providerId="ADAL" clId="{0177DA77-5653-4771-878F-8FBBE55FD1B5}" dt="2023-02-13T05:42:40.300" v="744" actId="13926"/>
        <pc:sldMkLst>
          <pc:docMk/>
          <pc:sldMk cId="1433768964" sldId="379"/>
        </pc:sldMkLst>
        <pc:spChg chg="mod">
          <ac:chgData name="CHAUDHARY, VIKASH" userId="47e04c2a-129e-4d46-bfdf-ae613ce2b943" providerId="ADAL" clId="{0177DA77-5653-4771-878F-8FBBE55FD1B5}" dt="2023-02-13T05:42:40.300" v="744" actId="13926"/>
          <ac:spMkLst>
            <pc:docMk/>
            <pc:sldMk cId="1433768964" sldId="379"/>
            <ac:spMk id="2" creationId="{D1C34B58-C626-17C9-1F0B-F13CEF102A3C}"/>
          </ac:spMkLst>
        </pc:spChg>
      </pc:sldChg>
      <pc:sldChg chg="modSp new mod">
        <pc:chgData name="CHAUDHARY, VIKASH" userId="47e04c2a-129e-4d46-bfdf-ae613ce2b943" providerId="ADAL" clId="{0177DA77-5653-4771-878F-8FBBE55FD1B5}" dt="2023-02-12T15:04:54.053" v="521" actId="20577"/>
        <pc:sldMkLst>
          <pc:docMk/>
          <pc:sldMk cId="26653346" sldId="380"/>
        </pc:sldMkLst>
        <pc:spChg chg="mod">
          <ac:chgData name="CHAUDHARY, VIKASH" userId="47e04c2a-129e-4d46-bfdf-ae613ce2b943" providerId="ADAL" clId="{0177DA77-5653-4771-878F-8FBBE55FD1B5}" dt="2023-02-12T15:04:54.053" v="521" actId="20577"/>
          <ac:spMkLst>
            <pc:docMk/>
            <pc:sldMk cId="26653346" sldId="380"/>
            <ac:spMk id="2" creationId="{55D030EC-10FC-9587-2FAA-F02F0EAE8581}"/>
          </ac:spMkLst>
        </pc:spChg>
      </pc:sldChg>
      <pc:sldChg chg="modSp new mod">
        <pc:chgData name="CHAUDHARY, VIKASH" userId="47e04c2a-129e-4d46-bfdf-ae613ce2b943" providerId="ADAL" clId="{0177DA77-5653-4771-878F-8FBBE55FD1B5}" dt="2023-02-13T05:42:55.669" v="746" actId="13926"/>
        <pc:sldMkLst>
          <pc:docMk/>
          <pc:sldMk cId="3982650613" sldId="381"/>
        </pc:sldMkLst>
        <pc:spChg chg="mod">
          <ac:chgData name="CHAUDHARY, VIKASH" userId="47e04c2a-129e-4d46-bfdf-ae613ce2b943" providerId="ADAL" clId="{0177DA77-5653-4771-878F-8FBBE55FD1B5}" dt="2023-02-13T05:42:55.669" v="746" actId="13926"/>
          <ac:spMkLst>
            <pc:docMk/>
            <pc:sldMk cId="3982650613" sldId="381"/>
            <ac:spMk id="2" creationId="{576CCC9D-913A-57AD-C572-0D5A4B546B05}"/>
          </ac:spMkLst>
        </pc:spChg>
      </pc:sldChg>
      <pc:sldChg chg="modSp new mod">
        <pc:chgData name="CHAUDHARY, VIKASH" userId="47e04c2a-129e-4d46-bfdf-ae613ce2b943" providerId="ADAL" clId="{0177DA77-5653-4771-878F-8FBBE55FD1B5}" dt="2023-02-13T05:43:06.396" v="747" actId="255"/>
        <pc:sldMkLst>
          <pc:docMk/>
          <pc:sldMk cId="3647267702" sldId="382"/>
        </pc:sldMkLst>
        <pc:spChg chg="mod">
          <ac:chgData name="CHAUDHARY, VIKASH" userId="47e04c2a-129e-4d46-bfdf-ae613ce2b943" providerId="ADAL" clId="{0177DA77-5653-4771-878F-8FBBE55FD1B5}" dt="2023-02-13T05:43:06.396" v="747" actId="255"/>
          <ac:spMkLst>
            <pc:docMk/>
            <pc:sldMk cId="3647267702" sldId="382"/>
            <ac:spMk id="2" creationId="{6FB94525-8EFD-6A2A-E25F-C1B673E08728}"/>
          </ac:spMkLst>
        </pc:spChg>
      </pc:sldChg>
      <pc:sldChg chg="modSp new mod">
        <pc:chgData name="CHAUDHARY, VIKASH" userId="47e04c2a-129e-4d46-bfdf-ae613ce2b943" providerId="ADAL" clId="{0177DA77-5653-4771-878F-8FBBE55FD1B5}" dt="2023-02-13T05:43:25.479" v="749" actId="255"/>
        <pc:sldMkLst>
          <pc:docMk/>
          <pc:sldMk cId="3060377537" sldId="383"/>
        </pc:sldMkLst>
        <pc:spChg chg="mod">
          <ac:chgData name="CHAUDHARY, VIKASH" userId="47e04c2a-129e-4d46-bfdf-ae613ce2b943" providerId="ADAL" clId="{0177DA77-5653-4771-878F-8FBBE55FD1B5}" dt="2023-02-13T05:43:25.479" v="749" actId="255"/>
          <ac:spMkLst>
            <pc:docMk/>
            <pc:sldMk cId="3060377537" sldId="383"/>
            <ac:spMk id="2" creationId="{03246BC1-D5D5-35EE-543A-5D4391D39ECD}"/>
          </ac:spMkLst>
        </pc:spChg>
      </pc:sldChg>
      <pc:sldChg chg="modSp new mod">
        <pc:chgData name="CHAUDHARY, VIKASH" userId="47e04c2a-129e-4d46-bfdf-ae613ce2b943" providerId="ADAL" clId="{0177DA77-5653-4771-878F-8FBBE55FD1B5}" dt="2023-02-13T05:43:46.853" v="751" actId="13926"/>
        <pc:sldMkLst>
          <pc:docMk/>
          <pc:sldMk cId="1388572749" sldId="384"/>
        </pc:sldMkLst>
        <pc:spChg chg="mod">
          <ac:chgData name="CHAUDHARY, VIKASH" userId="47e04c2a-129e-4d46-bfdf-ae613ce2b943" providerId="ADAL" clId="{0177DA77-5653-4771-878F-8FBBE55FD1B5}" dt="2023-02-13T05:43:46.853" v="751" actId="13926"/>
          <ac:spMkLst>
            <pc:docMk/>
            <pc:sldMk cId="1388572749" sldId="384"/>
            <ac:spMk id="2" creationId="{ACC73198-62EB-A3DD-1B19-769EF8C67C50}"/>
          </ac:spMkLst>
        </pc:spChg>
      </pc:sldChg>
      <pc:sldChg chg="modSp new mod">
        <pc:chgData name="CHAUDHARY, VIKASH" userId="47e04c2a-129e-4d46-bfdf-ae613ce2b943" providerId="ADAL" clId="{0177DA77-5653-4771-878F-8FBBE55FD1B5}" dt="2023-02-13T05:44:04.373" v="753" actId="13926"/>
        <pc:sldMkLst>
          <pc:docMk/>
          <pc:sldMk cId="880109094" sldId="385"/>
        </pc:sldMkLst>
        <pc:spChg chg="mod">
          <ac:chgData name="CHAUDHARY, VIKASH" userId="47e04c2a-129e-4d46-bfdf-ae613ce2b943" providerId="ADAL" clId="{0177DA77-5653-4771-878F-8FBBE55FD1B5}" dt="2023-02-13T05:44:04.373" v="753" actId="13926"/>
          <ac:spMkLst>
            <pc:docMk/>
            <pc:sldMk cId="880109094" sldId="385"/>
            <ac:spMk id="2" creationId="{96E8A653-6029-5560-AFCB-22919A2DDB3F}"/>
          </ac:spMkLst>
        </pc:spChg>
      </pc:sldChg>
      <pc:sldChg chg="modSp new mod">
        <pc:chgData name="CHAUDHARY, VIKASH" userId="47e04c2a-129e-4d46-bfdf-ae613ce2b943" providerId="ADAL" clId="{0177DA77-5653-4771-878F-8FBBE55FD1B5}" dt="2023-02-13T05:44:23.746" v="754" actId="255"/>
        <pc:sldMkLst>
          <pc:docMk/>
          <pc:sldMk cId="1867214232" sldId="386"/>
        </pc:sldMkLst>
        <pc:spChg chg="mod">
          <ac:chgData name="CHAUDHARY, VIKASH" userId="47e04c2a-129e-4d46-bfdf-ae613ce2b943" providerId="ADAL" clId="{0177DA77-5653-4771-878F-8FBBE55FD1B5}" dt="2023-02-13T05:44:23.746" v="754" actId="255"/>
          <ac:spMkLst>
            <pc:docMk/>
            <pc:sldMk cId="1867214232" sldId="386"/>
            <ac:spMk id="2" creationId="{1411E00D-4F8A-1F2F-EC33-D5C1454E4BC4}"/>
          </ac:spMkLst>
        </pc:spChg>
      </pc:sldChg>
      <pc:sldChg chg="modSp new mod">
        <pc:chgData name="CHAUDHARY, VIKASH" userId="47e04c2a-129e-4d46-bfdf-ae613ce2b943" providerId="ADAL" clId="{0177DA77-5653-4771-878F-8FBBE55FD1B5}" dt="2023-02-13T05:44:33.781" v="755" actId="255"/>
        <pc:sldMkLst>
          <pc:docMk/>
          <pc:sldMk cId="2477592611" sldId="387"/>
        </pc:sldMkLst>
        <pc:spChg chg="mod">
          <ac:chgData name="CHAUDHARY, VIKASH" userId="47e04c2a-129e-4d46-bfdf-ae613ce2b943" providerId="ADAL" clId="{0177DA77-5653-4771-878F-8FBBE55FD1B5}" dt="2023-02-13T05:44:33.781" v="755" actId="255"/>
          <ac:spMkLst>
            <pc:docMk/>
            <pc:sldMk cId="2477592611" sldId="387"/>
            <ac:spMk id="2" creationId="{1CC5AB9F-E170-4882-BBF4-5BD760D20F8D}"/>
          </ac:spMkLst>
        </pc:spChg>
      </pc:sldChg>
      <pc:sldChg chg="modSp new mod">
        <pc:chgData name="CHAUDHARY, VIKASH" userId="47e04c2a-129e-4d46-bfdf-ae613ce2b943" providerId="ADAL" clId="{0177DA77-5653-4771-878F-8FBBE55FD1B5}" dt="2023-02-13T05:44:46.080" v="757" actId="13926"/>
        <pc:sldMkLst>
          <pc:docMk/>
          <pc:sldMk cId="497538170" sldId="388"/>
        </pc:sldMkLst>
        <pc:spChg chg="mod">
          <ac:chgData name="CHAUDHARY, VIKASH" userId="47e04c2a-129e-4d46-bfdf-ae613ce2b943" providerId="ADAL" clId="{0177DA77-5653-4771-878F-8FBBE55FD1B5}" dt="2023-02-13T05:44:46.080" v="757" actId="13926"/>
          <ac:spMkLst>
            <pc:docMk/>
            <pc:sldMk cId="497538170" sldId="388"/>
            <ac:spMk id="2" creationId="{FC9BFC1B-2281-B540-C92A-812C30201005}"/>
          </ac:spMkLst>
        </pc:spChg>
      </pc:sldChg>
      <pc:sldChg chg="modSp new mod">
        <pc:chgData name="CHAUDHARY, VIKASH" userId="47e04c2a-129e-4d46-bfdf-ae613ce2b943" providerId="ADAL" clId="{0177DA77-5653-4771-878F-8FBBE55FD1B5}" dt="2023-02-13T05:44:54.833" v="758" actId="255"/>
        <pc:sldMkLst>
          <pc:docMk/>
          <pc:sldMk cId="4246773583" sldId="389"/>
        </pc:sldMkLst>
        <pc:spChg chg="mod">
          <ac:chgData name="CHAUDHARY, VIKASH" userId="47e04c2a-129e-4d46-bfdf-ae613ce2b943" providerId="ADAL" clId="{0177DA77-5653-4771-878F-8FBBE55FD1B5}" dt="2023-02-13T05:44:54.833" v="758" actId="255"/>
          <ac:spMkLst>
            <pc:docMk/>
            <pc:sldMk cId="4246773583" sldId="389"/>
            <ac:spMk id="2" creationId="{DA9EDCA0-013D-B847-434C-CEE7EEDD9D1D}"/>
          </ac:spMkLst>
        </pc:spChg>
      </pc:sldChg>
      <pc:sldChg chg="modSp new mod">
        <pc:chgData name="CHAUDHARY, VIKASH" userId="47e04c2a-129e-4d46-bfdf-ae613ce2b943" providerId="ADAL" clId="{0177DA77-5653-4771-878F-8FBBE55FD1B5}" dt="2023-02-13T05:45:02.780" v="760" actId="13926"/>
        <pc:sldMkLst>
          <pc:docMk/>
          <pc:sldMk cId="1193385332" sldId="390"/>
        </pc:sldMkLst>
        <pc:spChg chg="mod">
          <ac:chgData name="CHAUDHARY, VIKASH" userId="47e04c2a-129e-4d46-bfdf-ae613ce2b943" providerId="ADAL" clId="{0177DA77-5653-4771-878F-8FBBE55FD1B5}" dt="2023-02-13T05:45:02.780" v="760" actId="13926"/>
          <ac:spMkLst>
            <pc:docMk/>
            <pc:sldMk cId="1193385332" sldId="390"/>
            <ac:spMk id="2" creationId="{168C2ECF-B175-3CFE-F058-D5B402140F0F}"/>
          </ac:spMkLst>
        </pc:spChg>
      </pc:sldChg>
      <pc:sldChg chg="modSp new mod">
        <pc:chgData name="CHAUDHARY, VIKASH" userId="47e04c2a-129e-4d46-bfdf-ae613ce2b943" providerId="ADAL" clId="{0177DA77-5653-4771-878F-8FBBE55FD1B5}" dt="2023-02-13T05:45:59.380" v="762" actId="13926"/>
        <pc:sldMkLst>
          <pc:docMk/>
          <pc:sldMk cId="4035001588" sldId="391"/>
        </pc:sldMkLst>
        <pc:spChg chg="mod">
          <ac:chgData name="CHAUDHARY, VIKASH" userId="47e04c2a-129e-4d46-bfdf-ae613ce2b943" providerId="ADAL" clId="{0177DA77-5653-4771-878F-8FBBE55FD1B5}" dt="2023-02-13T05:45:59.380" v="762" actId="13926"/>
          <ac:spMkLst>
            <pc:docMk/>
            <pc:sldMk cId="4035001588" sldId="391"/>
            <ac:spMk id="2" creationId="{E2D8D2FB-6038-970D-AF36-98B256DFC85D}"/>
          </ac:spMkLst>
        </pc:spChg>
      </pc:sldChg>
      <pc:sldChg chg="modSp new mod">
        <pc:chgData name="CHAUDHARY, VIKASH" userId="47e04c2a-129e-4d46-bfdf-ae613ce2b943" providerId="ADAL" clId="{0177DA77-5653-4771-878F-8FBBE55FD1B5}" dt="2023-02-13T05:46:11.123" v="763" actId="255"/>
        <pc:sldMkLst>
          <pc:docMk/>
          <pc:sldMk cId="58250024" sldId="392"/>
        </pc:sldMkLst>
        <pc:spChg chg="mod">
          <ac:chgData name="CHAUDHARY, VIKASH" userId="47e04c2a-129e-4d46-bfdf-ae613ce2b943" providerId="ADAL" clId="{0177DA77-5653-4771-878F-8FBBE55FD1B5}" dt="2023-02-13T05:46:11.123" v="763" actId="255"/>
          <ac:spMkLst>
            <pc:docMk/>
            <pc:sldMk cId="58250024" sldId="392"/>
            <ac:spMk id="2" creationId="{93115919-2473-B39A-B03E-094F963263D6}"/>
          </ac:spMkLst>
        </pc:spChg>
      </pc:sldChg>
      <pc:sldChg chg="modSp new mod">
        <pc:chgData name="CHAUDHARY, VIKASH" userId="47e04c2a-129e-4d46-bfdf-ae613ce2b943" providerId="ADAL" clId="{0177DA77-5653-4771-878F-8FBBE55FD1B5}" dt="2023-02-13T05:54:58.114" v="765" actId="13926"/>
        <pc:sldMkLst>
          <pc:docMk/>
          <pc:sldMk cId="2050318018" sldId="393"/>
        </pc:sldMkLst>
        <pc:spChg chg="mod">
          <ac:chgData name="CHAUDHARY, VIKASH" userId="47e04c2a-129e-4d46-bfdf-ae613ce2b943" providerId="ADAL" clId="{0177DA77-5653-4771-878F-8FBBE55FD1B5}" dt="2023-02-13T05:54:58.114" v="765" actId="13926"/>
          <ac:spMkLst>
            <pc:docMk/>
            <pc:sldMk cId="2050318018" sldId="393"/>
            <ac:spMk id="2" creationId="{6765FB15-1146-C439-48F7-0989E6E942AD}"/>
          </ac:spMkLst>
        </pc:spChg>
      </pc:sldChg>
      <pc:sldChg chg="modSp new mod">
        <pc:chgData name="CHAUDHARY, VIKASH" userId="47e04c2a-129e-4d46-bfdf-ae613ce2b943" providerId="ADAL" clId="{0177DA77-5653-4771-878F-8FBBE55FD1B5}" dt="2023-02-13T05:55:09.617" v="767" actId="13926"/>
        <pc:sldMkLst>
          <pc:docMk/>
          <pc:sldMk cId="2300523857" sldId="394"/>
        </pc:sldMkLst>
        <pc:spChg chg="mod">
          <ac:chgData name="CHAUDHARY, VIKASH" userId="47e04c2a-129e-4d46-bfdf-ae613ce2b943" providerId="ADAL" clId="{0177DA77-5653-4771-878F-8FBBE55FD1B5}" dt="2023-02-13T05:55:09.617" v="767" actId="13926"/>
          <ac:spMkLst>
            <pc:docMk/>
            <pc:sldMk cId="2300523857" sldId="394"/>
            <ac:spMk id="2" creationId="{040DDAB3-4B1A-5847-F8A4-13915C1A4666}"/>
          </ac:spMkLst>
        </pc:spChg>
      </pc:sldChg>
      <pc:sldChg chg="modSp new mod">
        <pc:chgData name="CHAUDHARY, VIKASH" userId="47e04c2a-129e-4d46-bfdf-ae613ce2b943" providerId="ADAL" clId="{0177DA77-5653-4771-878F-8FBBE55FD1B5}" dt="2023-02-13T05:55:18.686" v="769" actId="13926"/>
        <pc:sldMkLst>
          <pc:docMk/>
          <pc:sldMk cId="3816465414" sldId="395"/>
        </pc:sldMkLst>
        <pc:spChg chg="mod">
          <ac:chgData name="CHAUDHARY, VIKASH" userId="47e04c2a-129e-4d46-bfdf-ae613ce2b943" providerId="ADAL" clId="{0177DA77-5653-4771-878F-8FBBE55FD1B5}" dt="2023-02-13T05:55:18.686" v="769" actId="13926"/>
          <ac:spMkLst>
            <pc:docMk/>
            <pc:sldMk cId="3816465414" sldId="395"/>
            <ac:spMk id="2" creationId="{BF2A14BF-9E06-9F76-9A7A-55A01A6CFBEA}"/>
          </ac:spMkLst>
        </pc:spChg>
      </pc:sldChg>
      <pc:sldChg chg="modSp new mod">
        <pc:chgData name="CHAUDHARY, VIKASH" userId="47e04c2a-129e-4d46-bfdf-ae613ce2b943" providerId="ADAL" clId="{0177DA77-5653-4771-878F-8FBBE55FD1B5}" dt="2023-02-13T05:55:27.082" v="770" actId="255"/>
        <pc:sldMkLst>
          <pc:docMk/>
          <pc:sldMk cId="4277760948" sldId="396"/>
        </pc:sldMkLst>
        <pc:spChg chg="mod">
          <ac:chgData name="CHAUDHARY, VIKASH" userId="47e04c2a-129e-4d46-bfdf-ae613ce2b943" providerId="ADAL" clId="{0177DA77-5653-4771-878F-8FBBE55FD1B5}" dt="2023-02-13T05:55:27.082" v="770" actId="255"/>
          <ac:spMkLst>
            <pc:docMk/>
            <pc:sldMk cId="4277760948" sldId="396"/>
            <ac:spMk id="2" creationId="{98D2662F-C801-DAF7-60E2-9593ED64BC6D}"/>
          </ac:spMkLst>
        </pc:spChg>
      </pc:sldChg>
      <pc:sldChg chg="modSp new mod">
        <pc:chgData name="CHAUDHARY, VIKASH" userId="47e04c2a-129e-4d46-bfdf-ae613ce2b943" providerId="ADAL" clId="{0177DA77-5653-4771-878F-8FBBE55FD1B5}" dt="2023-02-13T05:55:37.614" v="771" actId="255"/>
        <pc:sldMkLst>
          <pc:docMk/>
          <pc:sldMk cId="3592427061" sldId="397"/>
        </pc:sldMkLst>
        <pc:spChg chg="mod">
          <ac:chgData name="CHAUDHARY, VIKASH" userId="47e04c2a-129e-4d46-bfdf-ae613ce2b943" providerId="ADAL" clId="{0177DA77-5653-4771-878F-8FBBE55FD1B5}" dt="2023-02-13T05:55:37.614" v="771" actId="255"/>
          <ac:spMkLst>
            <pc:docMk/>
            <pc:sldMk cId="3592427061" sldId="397"/>
            <ac:spMk id="2" creationId="{EE844361-2A76-CFE9-5B5D-E51AB83B3759}"/>
          </ac:spMkLst>
        </pc:spChg>
      </pc:sldChg>
      <pc:sldChg chg="modSp new mod">
        <pc:chgData name="CHAUDHARY, VIKASH" userId="47e04c2a-129e-4d46-bfdf-ae613ce2b943" providerId="ADAL" clId="{0177DA77-5653-4771-878F-8FBBE55FD1B5}" dt="2023-02-13T05:55:43.583" v="772" actId="255"/>
        <pc:sldMkLst>
          <pc:docMk/>
          <pc:sldMk cId="2465287585" sldId="398"/>
        </pc:sldMkLst>
        <pc:spChg chg="mod">
          <ac:chgData name="CHAUDHARY, VIKASH" userId="47e04c2a-129e-4d46-bfdf-ae613ce2b943" providerId="ADAL" clId="{0177DA77-5653-4771-878F-8FBBE55FD1B5}" dt="2023-02-13T05:55:43.583" v="772" actId="255"/>
          <ac:spMkLst>
            <pc:docMk/>
            <pc:sldMk cId="2465287585" sldId="398"/>
            <ac:spMk id="2" creationId="{C76162D0-B23E-85A8-B1B1-8206A7B8C9A2}"/>
          </ac:spMkLst>
        </pc:spChg>
      </pc:sldChg>
      <pc:sldChg chg="modSp new mod">
        <pc:chgData name="CHAUDHARY, VIKASH" userId="47e04c2a-129e-4d46-bfdf-ae613ce2b943" providerId="ADAL" clId="{0177DA77-5653-4771-878F-8FBBE55FD1B5}" dt="2023-02-13T05:56:01.270" v="774" actId="13926"/>
        <pc:sldMkLst>
          <pc:docMk/>
          <pc:sldMk cId="2523130346" sldId="399"/>
        </pc:sldMkLst>
        <pc:spChg chg="mod">
          <ac:chgData name="CHAUDHARY, VIKASH" userId="47e04c2a-129e-4d46-bfdf-ae613ce2b943" providerId="ADAL" clId="{0177DA77-5653-4771-878F-8FBBE55FD1B5}" dt="2023-02-13T05:56:01.270" v="774" actId="13926"/>
          <ac:spMkLst>
            <pc:docMk/>
            <pc:sldMk cId="2523130346" sldId="399"/>
            <ac:spMk id="2" creationId="{CE818B3C-A76D-9EAF-7595-7D0D1D471FFB}"/>
          </ac:spMkLst>
        </pc:spChg>
      </pc:sldChg>
      <pc:sldChg chg="modSp new mod">
        <pc:chgData name="CHAUDHARY, VIKASH" userId="47e04c2a-129e-4d46-bfdf-ae613ce2b943" providerId="ADAL" clId="{0177DA77-5653-4771-878F-8FBBE55FD1B5}" dt="2023-02-13T05:56:08.190" v="775" actId="255"/>
        <pc:sldMkLst>
          <pc:docMk/>
          <pc:sldMk cId="3476123689" sldId="400"/>
        </pc:sldMkLst>
        <pc:spChg chg="mod">
          <ac:chgData name="CHAUDHARY, VIKASH" userId="47e04c2a-129e-4d46-bfdf-ae613ce2b943" providerId="ADAL" clId="{0177DA77-5653-4771-878F-8FBBE55FD1B5}" dt="2023-02-13T05:56:08.190" v="775" actId="255"/>
          <ac:spMkLst>
            <pc:docMk/>
            <pc:sldMk cId="3476123689" sldId="400"/>
            <ac:spMk id="2" creationId="{0F44EEB4-338F-0AA1-1307-D418F2E6ABEC}"/>
          </ac:spMkLst>
        </pc:spChg>
      </pc:sldChg>
      <pc:sldChg chg="modSp new mod">
        <pc:chgData name="CHAUDHARY, VIKASH" userId="47e04c2a-129e-4d46-bfdf-ae613ce2b943" providerId="ADAL" clId="{0177DA77-5653-4771-878F-8FBBE55FD1B5}" dt="2023-02-13T06:06:56" v="777" actId="13926"/>
        <pc:sldMkLst>
          <pc:docMk/>
          <pc:sldMk cId="1227191310" sldId="401"/>
        </pc:sldMkLst>
        <pc:spChg chg="mod">
          <ac:chgData name="CHAUDHARY, VIKASH" userId="47e04c2a-129e-4d46-bfdf-ae613ce2b943" providerId="ADAL" clId="{0177DA77-5653-4771-878F-8FBBE55FD1B5}" dt="2023-02-13T06:06:56" v="777" actId="13926"/>
          <ac:spMkLst>
            <pc:docMk/>
            <pc:sldMk cId="1227191310" sldId="401"/>
            <ac:spMk id="2" creationId="{D7CED274-88E0-75E0-32CC-08696A4D9632}"/>
          </ac:spMkLst>
        </pc:spChg>
      </pc:sldChg>
      <pc:sldChg chg="modSp new mod">
        <pc:chgData name="CHAUDHARY, VIKASH" userId="47e04c2a-129e-4d46-bfdf-ae613ce2b943" providerId="ADAL" clId="{0177DA77-5653-4771-878F-8FBBE55FD1B5}" dt="2023-02-13T06:07:04.508" v="778" actId="255"/>
        <pc:sldMkLst>
          <pc:docMk/>
          <pc:sldMk cId="2027828929" sldId="402"/>
        </pc:sldMkLst>
        <pc:spChg chg="mod">
          <ac:chgData name="CHAUDHARY, VIKASH" userId="47e04c2a-129e-4d46-bfdf-ae613ce2b943" providerId="ADAL" clId="{0177DA77-5653-4771-878F-8FBBE55FD1B5}" dt="2023-02-13T06:07:04.508" v="778" actId="255"/>
          <ac:spMkLst>
            <pc:docMk/>
            <pc:sldMk cId="2027828929" sldId="402"/>
            <ac:spMk id="2" creationId="{E700714B-BC61-8D87-6E80-8A53AF73AD76}"/>
          </ac:spMkLst>
        </pc:spChg>
      </pc:sldChg>
      <pc:sldChg chg="modSp new mod">
        <pc:chgData name="CHAUDHARY, VIKASH" userId="47e04c2a-129e-4d46-bfdf-ae613ce2b943" providerId="ADAL" clId="{0177DA77-5653-4771-878F-8FBBE55FD1B5}" dt="2023-02-13T06:07:13.182" v="779" actId="255"/>
        <pc:sldMkLst>
          <pc:docMk/>
          <pc:sldMk cId="3305974799" sldId="403"/>
        </pc:sldMkLst>
        <pc:spChg chg="mod">
          <ac:chgData name="CHAUDHARY, VIKASH" userId="47e04c2a-129e-4d46-bfdf-ae613ce2b943" providerId="ADAL" clId="{0177DA77-5653-4771-878F-8FBBE55FD1B5}" dt="2023-02-13T06:07:13.182" v="779" actId="255"/>
          <ac:spMkLst>
            <pc:docMk/>
            <pc:sldMk cId="3305974799" sldId="403"/>
            <ac:spMk id="2" creationId="{323C9101-513E-7E27-3DC2-914F05DBADF1}"/>
          </ac:spMkLst>
        </pc:spChg>
      </pc:sldChg>
      <pc:sldChg chg="modSp new mod">
        <pc:chgData name="CHAUDHARY, VIKASH" userId="47e04c2a-129e-4d46-bfdf-ae613ce2b943" providerId="ADAL" clId="{0177DA77-5653-4771-878F-8FBBE55FD1B5}" dt="2023-02-13T06:07:27.208" v="781" actId="13926"/>
        <pc:sldMkLst>
          <pc:docMk/>
          <pc:sldMk cId="1859510349" sldId="404"/>
        </pc:sldMkLst>
        <pc:spChg chg="mod">
          <ac:chgData name="CHAUDHARY, VIKASH" userId="47e04c2a-129e-4d46-bfdf-ae613ce2b943" providerId="ADAL" clId="{0177DA77-5653-4771-878F-8FBBE55FD1B5}" dt="2023-02-13T06:07:27.208" v="781" actId="13926"/>
          <ac:spMkLst>
            <pc:docMk/>
            <pc:sldMk cId="1859510349" sldId="404"/>
            <ac:spMk id="2" creationId="{1ED683D4-A3A9-CADC-9493-16618C749995}"/>
          </ac:spMkLst>
        </pc:spChg>
      </pc:sldChg>
      <pc:sldChg chg="modSp new mod">
        <pc:chgData name="CHAUDHARY, VIKASH" userId="47e04c2a-129e-4d46-bfdf-ae613ce2b943" providerId="ADAL" clId="{0177DA77-5653-4771-878F-8FBBE55FD1B5}" dt="2023-02-13T06:07:41.872" v="783" actId="13926"/>
        <pc:sldMkLst>
          <pc:docMk/>
          <pc:sldMk cId="78076366" sldId="405"/>
        </pc:sldMkLst>
        <pc:spChg chg="mod">
          <ac:chgData name="CHAUDHARY, VIKASH" userId="47e04c2a-129e-4d46-bfdf-ae613ce2b943" providerId="ADAL" clId="{0177DA77-5653-4771-878F-8FBBE55FD1B5}" dt="2023-02-13T06:07:41.872" v="783" actId="13926"/>
          <ac:spMkLst>
            <pc:docMk/>
            <pc:sldMk cId="78076366" sldId="405"/>
            <ac:spMk id="2" creationId="{1CBCBA2F-E38B-D7CD-9142-F3E656D8E9C5}"/>
          </ac:spMkLst>
        </pc:spChg>
      </pc:sldChg>
      <pc:sldChg chg="modSp new mod">
        <pc:chgData name="CHAUDHARY, VIKASH" userId="47e04c2a-129e-4d46-bfdf-ae613ce2b943" providerId="ADAL" clId="{0177DA77-5653-4771-878F-8FBBE55FD1B5}" dt="2023-02-13T06:07:50.261" v="785" actId="13926"/>
        <pc:sldMkLst>
          <pc:docMk/>
          <pc:sldMk cId="1159613877" sldId="406"/>
        </pc:sldMkLst>
        <pc:spChg chg="mod">
          <ac:chgData name="CHAUDHARY, VIKASH" userId="47e04c2a-129e-4d46-bfdf-ae613ce2b943" providerId="ADAL" clId="{0177DA77-5653-4771-878F-8FBBE55FD1B5}" dt="2023-02-13T06:07:50.261" v="785" actId="13926"/>
          <ac:spMkLst>
            <pc:docMk/>
            <pc:sldMk cId="1159613877" sldId="406"/>
            <ac:spMk id="2" creationId="{3C49C398-C7AD-F038-4016-4B418841AF82}"/>
          </ac:spMkLst>
        </pc:spChg>
      </pc:sldChg>
      <pc:sldChg chg="modSp new mod">
        <pc:chgData name="CHAUDHARY, VIKASH" userId="47e04c2a-129e-4d46-bfdf-ae613ce2b943" providerId="ADAL" clId="{0177DA77-5653-4771-878F-8FBBE55FD1B5}" dt="2023-02-13T06:07:58.020" v="787" actId="13926"/>
        <pc:sldMkLst>
          <pc:docMk/>
          <pc:sldMk cId="2808657286" sldId="407"/>
        </pc:sldMkLst>
        <pc:spChg chg="mod">
          <ac:chgData name="CHAUDHARY, VIKASH" userId="47e04c2a-129e-4d46-bfdf-ae613ce2b943" providerId="ADAL" clId="{0177DA77-5653-4771-878F-8FBBE55FD1B5}" dt="2023-02-13T06:07:58.020" v="787" actId="13926"/>
          <ac:spMkLst>
            <pc:docMk/>
            <pc:sldMk cId="2808657286" sldId="407"/>
            <ac:spMk id="2" creationId="{BE574EB3-FDD5-4926-144F-B31275610556}"/>
          </ac:spMkLst>
        </pc:spChg>
      </pc:sldChg>
      <pc:sldChg chg="modSp new mod">
        <pc:chgData name="CHAUDHARY, VIKASH" userId="47e04c2a-129e-4d46-bfdf-ae613ce2b943" providerId="ADAL" clId="{0177DA77-5653-4771-878F-8FBBE55FD1B5}" dt="2023-02-13T06:08:06.253" v="789" actId="13926"/>
        <pc:sldMkLst>
          <pc:docMk/>
          <pc:sldMk cId="1969130103" sldId="408"/>
        </pc:sldMkLst>
        <pc:spChg chg="mod">
          <ac:chgData name="CHAUDHARY, VIKASH" userId="47e04c2a-129e-4d46-bfdf-ae613ce2b943" providerId="ADAL" clId="{0177DA77-5653-4771-878F-8FBBE55FD1B5}" dt="2023-02-13T06:08:06.253" v="789" actId="13926"/>
          <ac:spMkLst>
            <pc:docMk/>
            <pc:sldMk cId="1969130103" sldId="408"/>
            <ac:spMk id="2" creationId="{B9152260-878E-3876-0CCB-6721995B8FCB}"/>
          </ac:spMkLst>
        </pc:spChg>
      </pc:sldChg>
      <pc:sldChg chg="modSp new mod">
        <pc:chgData name="CHAUDHARY, VIKASH" userId="47e04c2a-129e-4d46-bfdf-ae613ce2b943" providerId="ADAL" clId="{0177DA77-5653-4771-878F-8FBBE55FD1B5}" dt="2023-02-13T06:08:18.073" v="791" actId="13926"/>
        <pc:sldMkLst>
          <pc:docMk/>
          <pc:sldMk cId="1270457734" sldId="409"/>
        </pc:sldMkLst>
        <pc:spChg chg="mod">
          <ac:chgData name="CHAUDHARY, VIKASH" userId="47e04c2a-129e-4d46-bfdf-ae613ce2b943" providerId="ADAL" clId="{0177DA77-5653-4771-878F-8FBBE55FD1B5}" dt="2023-02-13T06:08:18.073" v="791" actId="13926"/>
          <ac:spMkLst>
            <pc:docMk/>
            <pc:sldMk cId="1270457734" sldId="409"/>
            <ac:spMk id="2" creationId="{4A7ADB62-65A5-B761-A917-251D3553667B}"/>
          </ac:spMkLst>
        </pc:spChg>
      </pc:sldChg>
      <pc:sldChg chg="modSp new mod">
        <pc:chgData name="CHAUDHARY, VIKASH" userId="47e04c2a-129e-4d46-bfdf-ae613ce2b943" providerId="ADAL" clId="{0177DA77-5653-4771-878F-8FBBE55FD1B5}" dt="2023-02-13T06:08:25.819" v="793" actId="13926"/>
        <pc:sldMkLst>
          <pc:docMk/>
          <pc:sldMk cId="145680041" sldId="410"/>
        </pc:sldMkLst>
        <pc:spChg chg="mod">
          <ac:chgData name="CHAUDHARY, VIKASH" userId="47e04c2a-129e-4d46-bfdf-ae613ce2b943" providerId="ADAL" clId="{0177DA77-5653-4771-878F-8FBBE55FD1B5}" dt="2023-02-13T06:08:25.819" v="793" actId="13926"/>
          <ac:spMkLst>
            <pc:docMk/>
            <pc:sldMk cId="145680041" sldId="410"/>
            <ac:spMk id="2" creationId="{D77A4C8F-576C-F4AF-33FD-89C37BB10195}"/>
          </ac:spMkLst>
        </pc:spChg>
      </pc:sldChg>
      <pc:sldChg chg="modSp new mod">
        <pc:chgData name="CHAUDHARY, VIKASH" userId="47e04c2a-129e-4d46-bfdf-ae613ce2b943" providerId="ADAL" clId="{0177DA77-5653-4771-878F-8FBBE55FD1B5}" dt="2023-02-13T06:08:34.525" v="794" actId="255"/>
        <pc:sldMkLst>
          <pc:docMk/>
          <pc:sldMk cId="2616059948" sldId="411"/>
        </pc:sldMkLst>
        <pc:spChg chg="mod">
          <ac:chgData name="CHAUDHARY, VIKASH" userId="47e04c2a-129e-4d46-bfdf-ae613ce2b943" providerId="ADAL" clId="{0177DA77-5653-4771-878F-8FBBE55FD1B5}" dt="2023-02-13T06:08:34.525" v="794" actId="255"/>
          <ac:spMkLst>
            <pc:docMk/>
            <pc:sldMk cId="2616059948" sldId="411"/>
            <ac:spMk id="2" creationId="{AF1CA1E9-6EBF-A99A-E51E-F3201CBDA35C}"/>
          </ac:spMkLst>
        </pc:spChg>
      </pc:sldChg>
      <pc:sldChg chg="modSp new mod">
        <pc:chgData name="CHAUDHARY, VIKASH" userId="47e04c2a-129e-4d46-bfdf-ae613ce2b943" providerId="ADAL" clId="{0177DA77-5653-4771-878F-8FBBE55FD1B5}" dt="2023-02-13T06:10:17.626" v="796" actId="13926"/>
        <pc:sldMkLst>
          <pc:docMk/>
          <pc:sldMk cId="3712892260" sldId="412"/>
        </pc:sldMkLst>
        <pc:spChg chg="mod">
          <ac:chgData name="CHAUDHARY, VIKASH" userId="47e04c2a-129e-4d46-bfdf-ae613ce2b943" providerId="ADAL" clId="{0177DA77-5653-4771-878F-8FBBE55FD1B5}" dt="2023-02-13T06:10:17.626" v="796" actId="13926"/>
          <ac:spMkLst>
            <pc:docMk/>
            <pc:sldMk cId="3712892260" sldId="412"/>
            <ac:spMk id="2" creationId="{6EC92FBB-36DB-4493-F541-52299EE5352E}"/>
          </ac:spMkLst>
        </pc:spChg>
      </pc:sldChg>
      <pc:sldChg chg="modSp new mod">
        <pc:chgData name="CHAUDHARY, VIKASH" userId="47e04c2a-129e-4d46-bfdf-ae613ce2b943" providerId="ADAL" clId="{0177DA77-5653-4771-878F-8FBBE55FD1B5}" dt="2023-02-13T06:10:25.316" v="798" actId="13926"/>
        <pc:sldMkLst>
          <pc:docMk/>
          <pc:sldMk cId="2571247397" sldId="413"/>
        </pc:sldMkLst>
        <pc:spChg chg="mod">
          <ac:chgData name="CHAUDHARY, VIKASH" userId="47e04c2a-129e-4d46-bfdf-ae613ce2b943" providerId="ADAL" clId="{0177DA77-5653-4771-878F-8FBBE55FD1B5}" dt="2023-02-13T06:10:25.316" v="798" actId="13926"/>
          <ac:spMkLst>
            <pc:docMk/>
            <pc:sldMk cId="2571247397" sldId="413"/>
            <ac:spMk id="2" creationId="{885C2C49-0D10-F797-486A-6910402810FD}"/>
          </ac:spMkLst>
        </pc:spChg>
      </pc:sldChg>
      <pc:sldChg chg="modSp new mod">
        <pc:chgData name="CHAUDHARY, VIKASH" userId="47e04c2a-129e-4d46-bfdf-ae613ce2b943" providerId="ADAL" clId="{0177DA77-5653-4771-878F-8FBBE55FD1B5}" dt="2023-02-13T06:10:33.069" v="800" actId="13926"/>
        <pc:sldMkLst>
          <pc:docMk/>
          <pc:sldMk cId="99954596" sldId="414"/>
        </pc:sldMkLst>
        <pc:spChg chg="mod">
          <ac:chgData name="CHAUDHARY, VIKASH" userId="47e04c2a-129e-4d46-bfdf-ae613ce2b943" providerId="ADAL" clId="{0177DA77-5653-4771-878F-8FBBE55FD1B5}" dt="2023-02-13T06:10:33.069" v="800" actId="13926"/>
          <ac:spMkLst>
            <pc:docMk/>
            <pc:sldMk cId="99954596" sldId="414"/>
            <ac:spMk id="2" creationId="{CBFD4512-64F6-FD88-1CE4-F40284E755D2}"/>
          </ac:spMkLst>
        </pc:spChg>
      </pc:sldChg>
      <pc:sldChg chg="modSp new mod">
        <pc:chgData name="CHAUDHARY, VIKASH" userId="47e04c2a-129e-4d46-bfdf-ae613ce2b943" providerId="ADAL" clId="{0177DA77-5653-4771-878F-8FBBE55FD1B5}" dt="2023-02-13T04:37:22.483" v="724" actId="13926"/>
        <pc:sldMkLst>
          <pc:docMk/>
          <pc:sldMk cId="1837223043" sldId="415"/>
        </pc:sldMkLst>
        <pc:spChg chg="mod">
          <ac:chgData name="CHAUDHARY, VIKASH" userId="47e04c2a-129e-4d46-bfdf-ae613ce2b943" providerId="ADAL" clId="{0177DA77-5653-4771-878F-8FBBE55FD1B5}" dt="2023-02-13T04:37:22.483" v="724" actId="13926"/>
          <ac:spMkLst>
            <pc:docMk/>
            <pc:sldMk cId="1837223043" sldId="415"/>
            <ac:spMk id="2" creationId="{4966F181-D85C-60EE-C730-7930FEAA7B03}"/>
          </ac:spMkLst>
        </pc:spChg>
      </pc:sldChg>
      <pc:sldChg chg="modSp new mod">
        <pc:chgData name="CHAUDHARY, VIKASH" userId="47e04c2a-129e-4d46-bfdf-ae613ce2b943" providerId="ADAL" clId="{0177DA77-5653-4771-878F-8FBBE55FD1B5}" dt="2023-02-13T04:37:47.977" v="726" actId="255"/>
        <pc:sldMkLst>
          <pc:docMk/>
          <pc:sldMk cId="802038489" sldId="416"/>
        </pc:sldMkLst>
        <pc:spChg chg="mod">
          <ac:chgData name="CHAUDHARY, VIKASH" userId="47e04c2a-129e-4d46-bfdf-ae613ce2b943" providerId="ADAL" clId="{0177DA77-5653-4771-878F-8FBBE55FD1B5}" dt="2023-02-13T04:37:47.977" v="726" actId="255"/>
          <ac:spMkLst>
            <pc:docMk/>
            <pc:sldMk cId="802038489" sldId="416"/>
            <ac:spMk id="2" creationId="{00FFF15D-DC5E-9748-E94D-93A93C01E98B}"/>
          </ac:spMkLst>
        </pc:spChg>
      </pc:sldChg>
      <pc:sldChg chg="modSp new mod">
        <pc:chgData name="CHAUDHARY, VIKASH" userId="47e04c2a-129e-4d46-bfdf-ae613ce2b943" providerId="ADAL" clId="{0177DA77-5653-4771-878F-8FBBE55FD1B5}" dt="2023-02-13T06:10:42.376" v="802" actId="13926"/>
        <pc:sldMkLst>
          <pc:docMk/>
          <pc:sldMk cId="1498561498" sldId="417"/>
        </pc:sldMkLst>
        <pc:spChg chg="mod">
          <ac:chgData name="CHAUDHARY, VIKASH" userId="47e04c2a-129e-4d46-bfdf-ae613ce2b943" providerId="ADAL" clId="{0177DA77-5653-4771-878F-8FBBE55FD1B5}" dt="2023-02-13T06:10:42.376" v="802" actId="13926"/>
          <ac:spMkLst>
            <pc:docMk/>
            <pc:sldMk cId="1498561498" sldId="417"/>
            <ac:spMk id="2" creationId="{1CDFFAA3-F544-6A23-B6B1-9E1D606B3979}"/>
          </ac:spMkLst>
        </pc:spChg>
      </pc:sldChg>
      <pc:sldChg chg="modSp new mod">
        <pc:chgData name="CHAUDHARY, VIKASH" userId="47e04c2a-129e-4d46-bfdf-ae613ce2b943" providerId="ADAL" clId="{0177DA77-5653-4771-878F-8FBBE55FD1B5}" dt="2023-02-13T06:10:53.538" v="804" actId="13926"/>
        <pc:sldMkLst>
          <pc:docMk/>
          <pc:sldMk cId="3854554426" sldId="418"/>
        </pc:sldMkLst>
        <pc:spChg chg="mod">
          <ac:chgData name="CHAUDHARY, VIKASH" userId="47e04c2a-129e-4d46-bfdf-ae613ce2b943" providerId="ADAL" clId="{0177DA77-5653-4771-878F-8FBBE55FD1B5}" dt="2023-02-13T06:10:53.538" v="804" actId="13926"/>
          <ac:spMkLst>
            <pc:docMk/>
            <pc:sldMk cId="3854554426" sldId="418"/>
            <ac:spMk id="2" creationId="{A9F18C73-76C8-ECAA-BDB7-3DAA0F06F9A0}"/>
          </ac:spMkLst>
        </pc:spChg>
      </pc:sldChg>
      <pc:sldChg chg="modSp new mod">
        <pc:chgData name="CHAUDHARY, VIKASH" userId="47e04c2a-129e-4d46-bfdf-ae613ce2b943" providerId="ADAL" clId="{0177DA77-5653-4771-878F-8FBBE55FD1B5}" dt="2023-02-13T06:11:00.785" v="806" actId="13926"/>
        <pc:sldMkLst>
          <pc:docMk/>
          <pc:sldMk cId="1291192969" sldId="419"/>
        </pc:sldMkLst>
        <pc:spChg chg="mod">
          <ac:chgData name="CHAUDHARY, VIKASH" userId="47e04c2a-129e-4d46-bfdf-ae613ce2b943" providerId="ADAL" clId="{0177DA77-5653-4771-878F-8FBBE55FD1B5}" dt="2023-02-13T06:11:00.785" v="806" actId="13926"/>
          <ac:spMkLst>
            <pc:docMk/>
            <pc:sldMk cId="1291192969" sldId="419"/>
            <ac:spMk id="2" creationId="{481B7629-340D-12F7-3B8C-EFFEB84C67E2}"/>
          </ac:spMkLst>
        </pc:spChg>
      </pc:sldChg>
      <pc:sldChg chg="modSp new mod">
        <pc:chgData name="CHAUDHARY, VIKASH" userId="47e04c2a-129e-4d46-bfdf-ae613ce2b943" providerId="ADAL" clId="{0177DA77-5653-4771-878F-8FBBE55FD1B5}" dt="2023-02-13T06:11:09.716" v="808" actId="13926"/>
        <pc:sldMkLst>
          <pc:docMk/>
          <pc:sldMk cId="487240105" sldId="420"/>
        </pc:sldMkLst>
        <pc:spChg chg="mod">
          <ac:chgData name="CHAUDHARY, VIKASH" userId="47e04c2a-129e-4d46-bfdf-ae613ce2b943" providerId="ADAL" clId="{0177DA77-5653-4771-878F-8FBBE55FD1B5}" dt="2023-02-13T06:11:09.716" v="808" actId="13926"/>
          <ac:spMkLst>
            <pc:docMk/>
            <pc:sldMk cId="487240105" sldId="420"/>
            <ac:spMk id="2" creationId="{B85184AF-BFDA-85DC-A535-6BBE80E83BB4}"/>
          </ac:spMkLst>
        </pc:spChg>
      </pc:sldChg>
      <pc:sldChg chg="modSp new mod">
        <pc:chgData name="CHAUDHARY, VIKASH" userId="47e04c2a-129e-4d46-bfdf-ae613ce2b943" providerId="ADAL" clId="{0177DA77-5653-4771-878F-8FBBE55FD1B5}" dt="2023-02-13T06:11:18.157" v="810" actId="13926"/>
        <pc:sldMkLst>
          <pc:docMk/>
          <pc:sldMk cId="3745247450" sldId="421"/>
        </pc:sldMkLst>
        <pc:spChg chg="mod">
          <ac:chgData name="CHAUDHARY, VIKASH" userId="47e04c2a-129e-4d46-bfdf-ae613ce2b943" providerId="ADAL" clId="{0177DA77-5653-4771-878F-8FBBE55FD1B5}" dt="2023-02-13T06:11:18.157" v="810" actId="13926"/>
          <ac:spMkLst>
            <pc:docMk/>
            <pc:sldMk cId="3745247450" sldId="421"/>
            <ac:spMk id="2" creationId="{0EFDD46B-F7E3-8F44-033B-653018A59894}"/>
          </ac:spMkLst>
        </pc:spChg>
      </pc:sldChg>
      <pc:sldChg chg="modSp new mod">
        <pc:chgData name="CHAUDHARY, VIKASH" userId="47e04c2a-129e-4d46-bfdf-ae613ce2b943" providerId="ADAL" clId="{0177DA77-5653-4771-878F-8FBBE55FD1B5}" dt="2023-02-13T06:11:28.206" v="811" actId="255"/>
        <pc:sldMkLst>
          <pc:docMk/>
          <pc:sldMk cId="1478421251" sldId="422"/>
        </pc:sldMkLst>
        <pc:spChg chg="mod">
          <ac:chgData name="CHAUDHARY, VIKASH" userId="47e04c2a-129e-4d46-bfdf-ae613ce2b943" providerId="ADAL" clId="{0177DA77-5653-4771-878F-8FBBE55FD1B5}" dt="2023-02-13T06:11:28.206" v="811" actId="255"/>
          <ac:spMkLst>
            <pc:docMk/>
            <pc:sldMk cId="1478421251" sldId="422"/>
            <ac:spMk id="2" creationId="{178585FD-B9C4-056D-FE99-4E8888A39710}"/>
          </ac:spMkLst>
        </pc:spChg>
      </pc:sldChg>
      <pc:sldChg chg="modSp new mod">
        <pc:chgData name="CHAUDHARY, VIKASH" userId="47e04c2a-129e-4d46-bfdf-ae613ce2b943" providerId="ADAL" clId="{0177DA77-5653-4771-878F-8FBBE55FD1B5}" dt="2023-02-13T06:11:34.779" v="812" actId="255"/>
        <pc:sldMkLst>
          <pc:docMk/>
          <pc:sldMk cId="1128362093" sldId="423"/>
        </pc:sldMkLst>
        <pc:spChg chg="mod">
          <ac:chgData name="CHAUDHARY, VIKASH" userId="47e04c2a-129e-4d46-bfdf-ae613ce2b943" providerId="ADAL" clId="{0177DA77-5653-4771-878F-8FBBE55FD1B5}" dt="2023-02-13T06:11:34.779" v="812" actId="255"/>
          <ac:spMkLst>
            <pc:docMk/>
            <pc:sldMk cId="1128362093" sldId="423"/>
            <ac:spMk id="2" creationId="{7BCE3C39-E274-16F8-1B28-E8F9E10BC88D}"/>
          </ac:spMkLst>
        </pc:spChg>
      </pc:sldChg>
      <pc:sldChg chg="addSp delSp modSp new mod modClrScheme chgLayout">
        <pc:chgData name="CHAUDHARY, VIKASH" userId="47e04c2a-129e-4d46-bfdf-ae613ce2b943" providerId="ADAL" clId="{0177DA77-5653-4771-878F-8FBBE55FD1B5}" dt="2023-02-13T07:52:12.037" v="830" actId="14100"/>
        <pc:sldMkLst>
          <pc:docMk/>
          <pc:sldMk cId="270747663" sldId="424"/>
        </pc:sldMkLst>
        <pc:spChg chg="del">
          <ac:chgData name="CHAUDHARY, VIKASH" userId="47e04c2a-129e-4d46-bfdf-ae613ce2b943" providerId="ADAL" clId="{0177DA77-5653-4771-878F-8FBBE55FD1B5}" dt="2023-02-13T07:51:43.139" v="825" actId="700"/>
          <ac:spMkLst>
            <pc:docMk/>
            <pc:sldMk cId="270747663" sldId="424"/>
            <ac:spMk id="2" creationId="{01D83F62-FF21-036D-5BB4-192E24AD82B9}"/>
          </ac:spMkLst>
        </pc:spChg>
        <pc:spChg chg="del">
          <ac:chgData name="CHAUDHARY, VIKASH" userId="47e04c2a-129e-4d46-bfdf-ae613ce2b943" providerId="ADAL" clId="{0177DA77-5653-4771-878F-8FBBE55FD1B5}" dt="2023-02-13T07:51:43.139" v="825" actId="700"/>
          <ac:spMkLst>
            <pc:docMk/>
            <pc:sldMk cId="270747663" sldId="424"/>
            <ac:spMk id="3" creationId="{DD453ED9-3273-09CA-182C-C8EEA73954BB}"/>
          </ac:spMkLst>
        </pc:spChg>
        <pc:spChg chg="add mod">
          <ac:chgData name="CHAUDHARY, VIKASH" userId="47e04c2a-129e-4d46-bfdf-ae613ce2b943" providerId="ADAL" clId="{0177DA77-5653-4771-878F-8FBBE55FD1B5}" dt="2023-02-13T07:52:12.037" v="830" actId="14100"/>
          <ac:spMkLst>
            <pc:docMk/>
            <pc:sldMk cId="270747663" sldId="424"/>
            <ac:spMk id="5" creationId="{6B433D05-5F0E-0166-3EDF-FDA0173A5986}"/>
          </ac:spMkLst>
        </pc:spChg>
      </pc:sldChg>
      <pc:sldChg chg="modSp new mod">
        <pc:chgData name="CHAUDHARY, VIKASH" userId="47e04c2a-129e-4d46-bfdf-ae613ce2b943" providerId="ADAL" clId="{0177DA77-5653-4771-878F-8FBBE55FD1B5}" dt="2023-02-13T09:27:27.234" v="1039" actId="113"/>
        <pc:sldMkLst>
          <pc:docMk/>
          <pc:sldMk cId="2170828527" sldId="425"/>
        </pc:sldMkLst>
        <pc:spChg chg="mod">
          <ac:chgData name="CHAUDHARY, VIKASH" userId="47e04c2a-129e-4d46-bfdf-ae613ce2b943" providerId="ADAL" clId="{0177DA77-5653-4771-878F-8FBBE55FD1B5}" dt="2023-02-13T09:26:32.178" v="1033" actId="255"/>
          <ac:spMkLst>
            <pc:docMk/>
            <pc:sldMk cId="2170828527" sldId="425"/>
            <ac:spMk id="2" creationId="{1C8266C0-C060-033E-C30D-8048AAE77719}"/>
          </ac:spMkLst>
        </pc:spChg>
        <pc:spChg chg="mod">
          <ac:chgData name="CHAUDHARY, VIKASH" userId="47e04c2a-129e-4d46-bfdf-ae613ce2b943" providerId="ADAL" clId="{0177DA77-5653-4771-878F-8FBBE55FD1B5}" dt="2023-02-13T09:27:27.234" v="1039" actId="113"/>
          <ac:spMkLst>
            <pc:docMk/>
            <pc:sldMk cId="2170828527" sldId="425"/>
            <ac:spMk id="3" creationId="{AA3565E2-94BD-A4BE-DF51-78F51F5AE69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23F231-D8E6-47FD-A3A1-7736A9A7152F}" type="datetimeFigureOut">
              <a:rPr lang="en-IN" smtClean="0"/>
              <a:t>12-12-2024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0BCD1C-4A5F-4320-B966-B9321FBF298B}" type="slidenum">
              <a:rPr lang="en-IN" smtClean="0"/>
              <a:t>‹#›</a:t>
            </a:fld>
            <a:endParaRPr lang="en-IN"/>
          </a:p>
        </p:txBody>
      </p:sp>
    </p:spTree>
    <p:extLst>
      <p:ext uri="{BB962C8B-B14F-4D97-AF65-F5344CB8AC3E}">
        <p14:creationId xmlns:p14="http://schemas.microsoft.com/office/powerpoint/2010/main" val="2940478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D0BCD1C-4A5F-4320-B966-B9321FBF298B}" type="slidenum">
              <a:rPr lang="en-IN" smtClean="0"/>
              <a:t>1</a:t>
            </a:fld>
            <a:endParaRPr lang="en-IN"/>
          </a:p>
        </p:txBody>
      </p:sp>
    </p:spTree>
    <p:extLst>
      <p:ext uri="{BB962C8B-B14F-4D97-AF65-F5344CB8AC3E}">
        <p14:creationId xmlns:p14="http://schemas.microsoft.com/office/powerpoint/2010/main" val="3706647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12/12/2024</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569953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12/12/2024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96653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12/12/2024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49866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12/12/2024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30585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12/12/2024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32711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12/12/2024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29943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12/12/2024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0348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12/12/2024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1606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12/12/2024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99907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12/12/2024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83847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12/12/2024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29574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12/12/2024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2171732939"/>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40" r:id="rId3"/>
    <p:sldLayoutId id="2147483741" r:id="rId4"/>
    <p:sldLayoutId id="2147483742" r:id="rId5"/>
    <p:sldLayoutId id="2147483743" r:id="rId6"/>
    <p:sldLayoutId id="2147483744" r:id="rId7"/>
    <p:sldLayoutId id="2147483748" r:id="rId8"/>
    <p:sldLayoutId id="2147483745" r:id="rId9"/>
    <p:sldLayoutId id="2147483746" r:id="rId10"/>
    <p:sldLayoutId id="2147483747"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7"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3"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6"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48"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webopedia.com/definitions/internet-of-thing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geeksforgeeks.org/javascript-array-some-method/" TargetMode="External"/><Relationship Id="rId2" Type="http://schemas.openxmlformats.org/officeDocument/2006/relationships/hyperlink" Target="https://www.geeksforgeeks.org/javascript-array-reduce-method/"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geeksforgeeks.org/javascript-array-map-method/" TargetMode="External"/><Relationship Id="rId2" Type="http://schemas.openxmlformats.org/officeDocument/2006/relationships/hyperlink" Target="https://www.geeksforgeeks.org/javascript-array-filter-method/" TargetMode="External"/><Relationship Id="rId1" Type="http://schemas.openxmlformats.org/officeDocument/2006/relationships/slideLayout" Target="../slideLayouts/slideLayout2.xml"/><Relationship Id="rId5" Type="http://schemas.openxmlformats.org/officeDocument/2006/relationships/hyperlink" Target="https://www.geeksforgeeks.org/javascript-array-some-method/" TargetMode="External"/><Relationship Id="rId4" Type="http://schemas.openxmlformats.org/officeDocument/2006/relationships/hyperlink" Target="https://www.geeksforgeeks.org/javascript-array-reduce-method/"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5"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14"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6"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13"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18"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19"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3"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5"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6"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29"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34"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43"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onlineinterviewquestions.com/advanced-javascript-interview-questions/#collapseUnfiled43"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www.geeksforgeeks.org/javascript-let/" TargetMode="External"/><Relationship Id="rId2" Type="http://schemas.openxmlformats.org/officeDocument/2006/relationships/hyperlink" Target="https://www.geeksforgeeks.org/javascript-es2015-block-scoping/" TargetMode="External"/><Relationship Id="rId1" Type="http://schemas.openxmlformats.org/officeDocument/2006/relationships/slideLayout" Target="../slideLayouts/slideLayout2.xml"/><Relationship Id="rId5" Type="http://schemas.openxmlformats.org/officeDocument/2006/relationships/hyperlink" Target="https://www.geeksforgeeks.org/javascript-course-variables-in-javascript/" TargetMode="External"/><Relationship Id="rId4" Type="http://schemas.openxmlformats.org/officeDocument/2006/relationships/hyperlink" Target="https://www.geeksforgeeks.org/javascript-const/" TargetMode="External"/></Relationships>
</file>

<file path=ppt/slides/_rels/slide81.xml.rels><?xml version="1.0" encoding="UTF-8" standalone="yes"?>
<Relationships xmlns="http://schemas.openxmlformats.org/package/2006/relationships"><Relationship Id="rId2" Type="http://schemas.openxmlformats.org/officeDocument/2006/relationships/hyperlink" Target="https://www.geeksforgeeks.org/all-about-functions-and-scopes-in-javascript/"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https://github.com/sudheerj/javascript-interview-questions#what-is-indexeddb"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What is JavaScript?">
            <a:extLst>
              <a:ext uri="{FF2B5EF4-FFF2-40B4-BE49-F238E27FC236}">
                <a16:creationId xmlns:a16="http://schemas.microsoft.com/office/drawing/2014/main" id="{9FEF465B-5937-42D1-881A-775830AF7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7920" y="-32426"/>
            <a:ext cx="4704080" cy="68904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3B28283-A768-480B-92F1-8D2D87E36F2B}"/>
              </a:ext>
            </a:extLst>
          </p:cNvPr>
          <p:cNvSpPr>
            <a:spLocks noGrp="1"/>
          </p:cNvSpPr>
          <p:nvPr>
            <p:ph type="ctrTitle"/>
          </p:nvPr>
        </p:nvSpPr>
        <p:spPr>
          <a:xfrm>
            <a:off x="0" y="2091666"/>
            <a:ext cx="7487920" cy="3333774"/>
          </a:xfrm>
          <a:solidFill>
            <a:schemeClr val="accent2">
              <a:lumMod val="60000"/>
              <a:lumOff val="40000"/>
            </a:schemeClr>
          </a:solidFill>
        </p:spPr>
        <p:txBody>
          <a:bodyPr>
            <a:normAutofit/>
          </a:bodyPr>
          <a:lstStyle/>
          <a:p>
            <a:r>
              <a:rPr lang="en-US" dirty="0"/>
              <a:t>JavaScript </a:t>
            </a:r>
            <a:br>
              <a:rPr lang="en-US" dirty="0"/>
            </a:br>
            <a:r>
              <a:rPr lang="en-US" dirty="0"/>
              <a:t>Interview Questions</a:t>
            </a:r>
            <a:br>
              <a:rPr lang="en-US" dirty="0"/>
            </a:br>
            <a:r>
              <a:rPr lang="en-US" sz="1400" dirty="0">
                <a:solidFill>
                  <a:srgbClr val="0070C0"/>
                </a:solidFill>
              </a:rPr>
              <a:t>https://www.simplilearn.com/tutorials/javascript-tutorial/javascript-interview-questions</a:t>
            </a:r>
            <a:br>
              <a:rPr lang="en-US" dirty="0">
                <a:solidFill>
                  <a:srgbClr val="0070C0"/>
                </a:solidFill>
              </a:rPr>
            </a:br>
            <a:endParaRPr lang="en-IN" dirty="0">
              <a:solidFill>
                <a:srgbClr val="0070C0"/>
              </a:solidFill>
            </a:endParaRPr>
          </a:p>
        </p:txBody>
      </p:sp>
    </p:spTree>
    <p:extLst>
      <p:ext uri="{BB962C8B-B14F-4D97-AF65-F5344CB8AC3E}">
        <p14:creationId xmlns:p14="http://schemas.microsoft.com/office/powerpoint/2010/main" val="1829858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2036F-E32E-46F2-A9BC-9DEF721A7798}"/>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7) Explain function hoisting in JavaScript?</a:t>
            </a:r>
            <a:endParaRPr lang="en-IN" sz="3200" dirty="0"/>
          </a:p>
        </p:txBody>
      </p:sp>
      <p:sp>
        <p:nvSpPr>
          <p:cNvPr id="3" name="Content Placeholder 2">
            <a:extLst>
              <a:ext uri="{FF2B5EF4-FFF2-40B4-BE49-F238E27FC236}">
                <a16:creationId xmlns:a16="http://schemas.microsoft.com/office/drawing/2014/main" id="{C4A2C376-FDCA-4281-BBF4-30CFE6C3EFEE}"/>
              </a:ext>
            </a:extLst>
          </p:cNvPr>
          <p:cNvSpPr>
            <a:spLocks noGrp="1"/>
          </p:cNvSpPr>
          <p:nvPr>
            <p:ph idx="1"/>
          </p:nvPr>
        </p:nvSpPr>
        <p:spPr/>
        <p:txBody>
          <a:bodyPr/>
          <a:lstStyle/>
          <a:p>
            <a:r>
              <a:rPr lang="en-US" b="0" i="0" dirty="0">
                <a:solidFill>
                  <a:srgbClr val="212529"/>
                </a:solidFill>
                <a:effectLst/>
                <a:latin typeface="Roboto" panose="02000000000000000000" pitchFamily="2" charset="0"/>
              </a:rPr>
              <a:t>JavaScript’s default behavior that allows </a:t>
            </a:r>
            <a:r>
              <a:rPr lang="en-US" b="1" i="0" dirty="0">
                <a:solidFill>
                  <a:srgbClr val="212529"/>
                </a:solidFill>
                <a:effectLst/>
                <a:latin typeface="Roboto" panose="02000000000000000000" pitchFamily="2" charset="0"/>
              </a:rPr>
              <a:t>moving declarations to the top is called Hoisting</a:t>
            </a:r>
            <a:r>
              <a:rPr lang="en-US" b="0" i="0" dirty="0">
                <a:solidFill>
                  <a:srgbClr val="212529"/>
                </a:solidFill>
                <a:effectLst/>
                <a:latin typeface="Roboto" panose="02000000000000000000" pitchFamily="2" charset="0"/>
              </a:rPr>
              <a:t>. </a:t>
            </a:r>
          </a:p>
          <a:p>
            <a:r>
              <a:rPr lang="en-US" b="0" i="0" dirty="0">
                <a:solidFill>
                  <a:srgbClr val="212529"/>
                </a:solidFill>
                <a:effectLst/>
                <a:latin typeface="Roboto" panose="02000000000000000000" pitchFamily="2" charset="0"/>
              </a:rPr>
              <a:t>The 2 ways of creating functions in JavaScript:-</a:t>
            </a:r>
          </a:p>
          <a:p>
            <a:pPr lvl="1"/>
            <a:r>
              <a:rPr lang="en-US" b="1" i="0" dirty="0">
                <a:solidFill>
                  <a:srgbClr val="212529"/>
                </a:solidFill>
                <a:effectLst/>
                <a:latin typeface="Roboto" panose="02000000000000000000" pitchFamily="2" charset="0"/>
              </a:rPr>
              <a:t>Function Declaration</a:t>
            </a:r>
            <a:r>
              <a:rPr lang="en-US" b="0" i="0" dirty="0">
                <a:solidFill>
                  <a:srgbClr val="212529"/>
                </a:solidFill>
                <a:effectLst/>
                <a:latin typeface="Roboto" panose="02000000000000000000" pitchFamily="2" charset="0"/>
              </a:rPr>
              <a:t> </a:t>
            </a:r>
            <a:endParaRPr lang="en-US" dirty="0">
              <a:solidFill>
                <a:srgbClr val="212529"/>
              </a:solidFill>
              <a:latin typeface="Roboto" panose="02000000000000000000" pitchFamily="2" charset="0"/>
            </a:endParaRPr>
          </a:p>
          <a:p>
            <a:pPr lvl="1"/>
            <a:r>
              <a:rPr lang="en-US" b="1" i="0" dirty="0">
                <a:solidFill>
                  <a:srgbClr val="212529"/>
                </a:solidFill>
                <a:effectLst/>
                <a:latin typeface="Roboto" panose="02000000000000000000" pitchFamily="2" charset="0"/>
              </a:rPr>
              <a:t>Function Expression</a:t>
            </a:r>
            <a:r>
              <a:rPr lang="en-US" b="0" i="0" dirty="0">
                <a:solidFill>
                  <a:srgbClr val="212529"/>
                </a:solidFill>
                <a:effectLst/>
                <a:latin typeface="Roboto" panose="02000000000000000000" pitchFamily="2" charset="0"/>
              </a:rPr>
              <a:t>.</a:t>
            </a:r>
          </a:p>
          <a:p>
            <a:endParaRPr lang="en-US" dirty="0">
              <a:solidFill>
                <a:srgbClr val="212529"/>
              </a:solidFill>
              <a:latin typeface="Roboto" panose="02000000000000000000" pitchFamily="2" charset="0"/>
            </a:endParaRPr>
          </a:p>
          <a:p>
            <a:endParaRPr lang="en-IN" dirty="0"/>
          </a:p>
        </p:txBody>
      </p:sp>
      <p:sp>
        <p:nvSpPr>
          <p:cNvPr id="7" name="TextBox 6">
            <a:extLst>
              <a:ext uri="{FF2B5EF4-FFF2-40B4-BE49-F238E27FC236}">
                <a16:creationId xmlns:a16="http://schemas.microsoft.com/office/drawing/2014/main" id="{6B6BECBC-20E3-462B-BF80-F96BE9DA87BB}"/>
              </a:ext>
            </a:extLst>
          </p:cNvPr>
          <p:cNvSpPr txBox="1"/>
          <p:nvPr/>
        </p:nvSpPr>
        <p:spPr>
          <a:xfrm>
            <a:off x="756501" y="4622284"/>
            <a:ext cx="3758938" cy="1200329"/>
          </a:xfrm>
          <a:prstGeom prst="rect">
            <a:avLst/>
          </a:prstGeom>
          <a:solidFill>
            <a:schemeClr val="tx1">
              <a:lumMod val="95000"/>
              <a:lumOff val="5000"/>
            </a:schemeClr>
          </a:solidFill>
        </p:spPr>
        <p:txBody>
          <a:bodyPr wrap="square">
            <a:spAutoFit/>
          </a:bodyPr>
          <a:lstStyle/>
          <a:p>
            <a:r>
              <a:rPr lang="en-IN" b="0" dirty="0">
                <a:solidFill>
                  <a:srgbClr val="DCDCAA"/>
                </a:solidFill>
                <a:effectLst/>
                <a:latin typeface="Consolas" panose="020B0609020204030204" pitchFamily="49" charset="0"/>
              </a:rPr>
              <a:t>hoisted</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logs "foo"</a:t>
            </a:r>
            <a:endParaRPr lang="en-IN" b="0" dirty="0">
              <a:solidFill>
                <a:srgbClr val="D4D4D4"/>
              </a:solidFill>
              <a:effectLst/>
              <a:latin typeface="Consolas" panose="020B0609020204030204" pitchFamily="49" charset="0"/>
            </a:endParaRPr>
          </a:p>
          <a:p>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hoisted</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'foo'</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D2F66007-28BD-4DB9-943E-701D11A3E337}"/>
              </a:ext>
            </a:extLst>
          </p:cNvPr>
          <p:cNvSpPr txBox="1"/>
          <p:nvPr/>
        </p:nvSpPr>
        <p:spPr>
          <a:xfrm>
            <a:off x="4813246" y="4609482"/>
            <a:ext cx="6998541" cy="1200329"/>
          </a:xfrm>
          <a:prstGeom prst="rect">
            <a:avLst/>
          </a:prstGeom>
          <a:solidFill>
            <a:schemeClr val="tx1">
              <a:lumMod val="95000"/>
              <a:lumOff val="5000"/>
            </a:schemeClr>
          </a:solidFill>
        </p:spPr>
        <p:txBody>
          <a:bodyPr wrap="square">
            <a:spAutoFit/>
          </a:bodyPr>
          <a:lstStyle/>
          <a:p>
            <a:r>
              <a:rPr lang="en-US" b="0" dirty="0">
                <a:solidFill>
                  <a:srgbClr val="DCDCAA"/>
                </a:solidFill>
                <a:effectLst/>
                <a:latin typeface="Consolas" panose="020B0609020204030204" pitchFamily="49" charset="0"/>
              </a:rPr>
              <a:t>notHoisted</a:t>
            </a:r>
            <a:r>
              <a:rPr lang="en-US" b="0" dirty="0">
                <a:solidFill>
                  <a:srgbClr val="D4D4D4"/>
                </a:solidFill>
                <a:effectLst/>
                <a:latin typeface="Consolas" panose="020B0609020204030204" pitchFamily="49" charset="0"/>
              </a:rPr>
              <a:t>();</a:t>
            </a:r>
            <a:r>
              <a:rPr lang="en-US" b="0" dirty="0">
                <a:solidFill>
                  <a:srgbClr val="6A9955"/>
                </a:solidFill>
                <a:effectLst/>
                <a:latin typeface="Consolas" panose="020B0609020204030204" pitchFamily="49" charset="0"/>
              </a:rPr>
              <a:t>//TypeError: notHoisted is not a function</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notHoisted</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function</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console</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log</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'bar'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05861947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699EB-A3E2-7924-9220-F612B48221E5}"/>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In JavaScript, how many different methods can you make an object?</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352288C5-041A-373A-9E45-BB83641A1724}"/>
              </a:ext>
            </a:extLst>
          </p:cNvPr>
          <p:cNvSpPr>
            <a:spLocks noGrp="1"/>
          </p:cNvSpPr>
          <p:nvPr>
            <p:ph idx="1"/>
          </p:nvPr>
        </p:nvSpPr>
        <p:spPr/>
        <p:txBody>
          <a:bodyPr>
            <a:normAutofit/>
          </a:bodyPr>
          <a:lstStyle/>
          <a:p>
            <a:r>
              <a:rPr lang="en-US" dirty="0">
                <a:solidFill>
                  <a:srgbClr val="373E3F"/>
                </a:solidFill>
                <a:effectLst/>
                <a:latin typeface="-apple-system"/>
              </a:rPr>
              <a:t>In JavaScript, there are several ways to declare or construct an object.</a:t>
            </a:r>
          </a:p>
          <a:p>
            <a:pPr>
              <a:buFont typeface="+mj-lt"/>
              <a:buAutoNum type="arabicPeriod"/>
            </a:pPr>
            <a:r>
              <a:rPr lang="en-US" dirty="0">
                <a:effectLst/>
                <a:latin typeface="-apple-system"/>
              </a:rPr>
              <a:t>Object.</a:t>
            </a:r>
          </a:p>
          <a:p>
            <a:pPr>
              <a:buFont typeface="+mj-lt"/>
              <a:buAutoNum type="arabicPeriod"/>
            </a:pPr>
            <a:r>
              <a:rPr lang="en-US" dirty="0">
                <a:effectLst/>
                <a:latin typeface="-apple-system"/>
              </a:rPr>
              <a:t>using Class.</a:t>
            </a:r>
          </a:p>
          <a:p>
            <a:pPr>
              <a:buFont typeface="+mj-lt"/>
              <a:buAutoNum type="arabicPeriod"/>
            </a:pPr>
            <a:r>
              <a:rPr lang="en-US" dirty="0">
                <a:effectLst/>
                <a:latin typeface="-apple-system"/>
              </a:rPr>
              <a:t>create Method.</a:t>
            </a:r>
          </a:p>
          <a:p>
            <a:pPr>
              <a:buFont typeface="+mj-lt"/>
              <a:buAutoNum type="arabicPeriod"/>
            </a:pPr>
            <a:r>
              <a:rPr lang="en-US" dirty="0">
                <a:effectLst/>
                <a:latin typeface="-apple-system"/>
              </a:rPr>
              <a:t>Object Literals.</a:t>
            </a:r>
          </a:p>
          <a:p>
            <a:pPr>
              <a:buFont typeface="+mj-lt"/>
              <a:buAutoNum type="arabicPeriod"/>
            </a:pPr>
            <a:r>
              <a:rPr lang="en-US" dirty="0">
                <a:effectLst/>
                <a:latin typeface="-apple-system"/>
              </a:rPr>
              <a:t>using Function.</a:t>
            </a:r>
          </a:p>
          <a:p>
            <a:pPr>
              <a:buFont typeface="+mj-lt"/>
              <a:buAutoNum type="arabicPeriod"/>
            </a:pPr>
            <a:r>
              <a:rPr lang="en-US" dirty="0">
                <a:effectLst/>
                <a:latin typeface="-apple-system"/>
              </a:rPr>
              <a:t>Object Constructor.</a:t>
            </a:r>
          </a:p>
          <a:p>
            <a:pPr marL="0" indent="0">
              <a:buNone/>
            </a:pPr>
            <a:endParaRPr lang="en-IN" dirty="0"/>
          </a:p>
        </p:txBody>
      </p:sp>
    </p:spTree>
    <p:extLst>
      <p:ext uri="{BB962C8B-B14F-4D97-AF65-F5344CB8AC3E}">
        <p14:creationId xmlns:p14="http://schemas.microsoft.com/office/powerpoint/2010/main" val="290210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E0801-338D-4BC3-B4A0-227FD5D3AE06}"/>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3) What is the difference between var, let and </a:t>
            </a:r>
            <a:r>
              <a:rPr lang="en-US" sz="3200" b="1" dirty="0">
                <a:solidFill>
                  <a:srgbClr val="000000"/>
                </a:solidFill>
                <a:latin typeface="Roboto" panose="02000000000000000000" pitchFamily="2" charset="0"/>
                <a:hlinkClick r:id="rId2"/>
              </a:rPr>
              <a:t>const</a:t>
            </a:r>
            <a:r>
              <a:rPr lang="en-US" sz="3200" b="1" i="0" u="none" strike="noStrike" dirty="0">
                <a:solidFill>
                  <a:srgbClr val="000000"/>
                </a:solidFill>
                <a:effectLst/>
                <a:latin typeface="Roboto" panose="02000000000000000000" pitchFamily="2" charset="0"/>
                <a:hlinkClick r:id="rId2"/>
              </a:rPr>
              <a:t>?</a:t>
            </a:r>
            <a:endParaRPr lang="en-IN" sz="3200" dirty="0"/>
          </a:p>
        </p:txBody>
      </p:sp>
      <p:sp>
        <p:nvSpPr>
          <p:cNvPr id="3" name="Content Placeholder 2">
            <a:extLst>
              <a:ext uri="{FF2B5EF4-FFF2-40B4-BE49-F238E27FC236}">
                <a16:creationId xmlns:a16="http://schemas.microsoft.com/office/drawing/2014/main" id="{0F8424BE-5868-4E4E-B7DA-63506B8EEC35}"/>
              </a:ext>
            </a:extLst>
          </p:cNvPr>
          <p:cNvSpPr>
            <a:spLocks noGrp="1"/>
          </p:cNvSpPr>
          <p:nvPr>
            <p:ph idx="1"/>
          </p:nvPr>
        </p:nvSpPr>
        <p:spPr/>
        <p:txBody>
          <a:bodyPr/>
          <a:lstStyle/>
          <a:p>
            <a:r>
              <a:rPr lang="en-US" b="0" i="0" dirty="0">
                <a:solidFill>
                  <a:srgbClr val="212529"/>
                </a:solidFill>
                <a:effectLst/>
                <a:latin typeface="Roboto" panose="02000000000000000000" pitchFamily="2" charset="0"/>
              </a:rPr>
              <a:t>Both var and let are used for variable/ method declaration in JavaScript but the main difference between let and var is that </a:t>
            </a:r>
          </a:p>
          <a:p>
            <a:pPr marL="0" indent="0">
              <a:buNone/>
            </a:pPr>
            <a:endParaRPr lang="en-US" b="0" i="0" dirty="0">
              <a:solidFill>
                <a:srgbClr val="212529"/>
              </a:solidFill>
              <a:effectLst/>
              <a:latin typeface="Roboto" panose="02000000000000000000" pitchFamily="2" charset="0"/>
            </a:endParaRPr>
          </a:p>
          <a:p>
            <a:endParaRPr lang="en-IN" dirty="0"/>
          </a:p>
        </p:txBody>
      </p:sp>
      <p:graphicFrame>
        <p:nvGraphicFramePr>
          <p:cNvPr id="7" name="Table 6">
            <a:extLst>
              <a:ext uri="{FF2B5EF4-FFF2-40B4-BE49-F238E27FC236}">
                <a16:creationId xmlns:a16="http://schemas.microsoft.com/office/drawing/2014/main" id="{A20D438D-B395-B8D9-262B-51EDD16FF7F0}"/>
              </a:ext>
            </a:extLst>
          </p:cNvPr>
          <p:cNvGraphicFramePr>
            <a:graphicFrameLocks noGrp="1"/>
          </p:cNvGraphicFramePr>
          <p:nvPr>
            <p:extLst>
              <p:ext uri="{D42A27DB-BD31-4B8C-83A1-F6EECF244321}">
                <p14:modId xmlns:p14="http://schemas.microsoft.com/office/powerpoint/2010/main" val="1301546934"/>
              </p:ext>
            </p:extLst>
          </p:nvPr>
        </p:nvGraphicFramePr>
        <p:xfrm>
          <a:off x="458788" y="2936081"/>
          <a:ext cx="11274426" cy="3632200"/>
        </p:xfrm>
        <a:graphic>
          <a:graphicData uri="http://schemas.openxmlformats.org/drawingml/2006/table">
            <a:tbl>
              <a:tblPr/>
              <a:tblGrid>
                <a:gridCol w="3758142">
                  <a:extLst>
                    <a:ext uri="{9D8B030D-6E8A-4147-A177-3AD203B41FA5}">
                      <a16:colId xmlns:a16="http://schemas.microsoft.com/office/drawing/2014/main" val="2933953213"/>
                    </a:ext>
                  </a:extLst>
                </a:gridCol>
                <a:gridCol w="3758142">
                  <a:extLst>
                    <a:ext uri="{9D8B030D-6E8A-4147-A177-3AD203B41FA5}">
                      <a16:colId xmlns:a16="http://schemas.microsoft.com/office/drawing/2014/main" val="1141113544"/>
                    </a:ext>
                  </a:extLst>
                </a:gridCol>
                <a:gridCol w="3758142">
                  <a:extLst>
                    <a:ext uri="{9D8B030D-6E8A-4147-A177-3AD203B41FA5}">
                      <a16:colId xmlns:a16="http://schemas.microsoft.com/office/drawing/2014/main" val="2364243252"/>
                    </a:ext>
                  </a:extLst>
                </a:gridCol>
              </a:tblGrid>
              <a:tr h="368300">
                <a:tc>
                  <a:txBody>
                    <a:bodyPr/>
                    <a:lstStyle/>
                    <a:p>
                      <a:pPr algn="l" fontAlgn="base"/>
                      <a:r>
                        <a:rPr lang="en-IN" sz="1800" b="1" dirty="0">
                          <a:effectLst/>
                        </a:rPr>
                        <a:t>var</a:t>
                      </a:r>
                      <a:endParaRPr lang="en-IN" sz="1800" b="0" dirty="0">
                        <a:effectLst/>
                      </a:endParaRPr>
                    </a:p>
                  </a:txBody>
                  <a:tcPr marL="63500" marR="63500" marT="88900" marB="88900" anchor="ctr">
                    <a:lnL>
                      <a:noFill/>
                    </a:lnL>
                    <a:lnR>
                      <a:noFill/>
                    </a:lnR>
                    <a:lnT>
                      <a:noFill/>
                    </a:lnT>
                    <a:lnB>
                      <a:noFill/>
                    </a:lnB>
                    <a:solidFill>
                      <a:srgbClr val="FFFFFF"/>
                    </a:solidFill>
                  </a:tcPr>
                </a:tc>
                <a:tc>
                  <a:txBody>
                    <a:bodyPr/>
                    <a:lstStyle/>
                    <a:p>
                      <a:pPr algn="l" fontAlgn="base"/>
                      <a:r>
                        <a:rPr lang="en-IN" sz="1800" b="1">
                          <a:effectLst/>
                        </a:rPr>
                        <a:t>let</a:t>
                      </a:r>
                      <a:endParaRPr lang="en-IN" sz="1800" b="0">
                        <a:effectLst/>
                      </a:endParaRPr>
                    </a:p>
                  </a:txBody>
                  <a:tcPr marL="63500" marR="63500" marT="88900" marB="88900" anchor="ctr">
                    <a:lnL>
                      <a:noFill/>
                    </a:lnL>
                    <a:lnR>
                      <a:noFill/>
                    </a:lnR>
                    <a:lnT>
                      <a:noFill/>
                    </a:lnT>
                    <a:lnB>
                      <a:noFill/>
                    </a:lnB>
                    <a:solidFill>
                      <a:srgbClr val="FFFFFF"/>
                    </a:solidFill>
                  </a:tcPr>
                </a:tc>
                <a:tc>
                  <a:txBody>
                    <a:bodyPr/>
                    <a:lstStyle/>
                    <a:p>
                      <a:pPr algn="l" fontAlgn="base"/>
                      <a:r>
                        <a:rPr lang="en-IN" sz="1800" b="1">
                          <a:effectLst/>
                        </a:rPr>
                        <a:t>const</a:t>
                      </a:r>
                      <a:endParaRPr lang="en-IN" sz="1800" b="0">
                        <a:effectLst/>
                      </a:endParaRP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404530996"/>
                  </a:ext>
                </a:extLst>
              </a:tr>
              <a:tr h="368300">
                <a:tc>
                  <a:txBody>
                    <a:bodyPr/>
                    <a:lstStyle/>
                    <a:p>
                      <a:pPr algn="l" fontAlgn="base"/>
                      <a:r>
                        <a:rPr lang="en-US" sz="1800" b="0" dirty="0">
                          <a:effectLst/>
                        </a:rPr>
                        <a:t>The scope of a </a:t>
                      </a:r>
                      <a:r>
                        <a:rPr lang="en-US" sz="1800" b="0" i="1" dirty="0">
                          <a:effectLst/>
                        </a:rPr>
                        <a:t>var </a:t>
                      </a:r>
                      <a:r>
                        <a:rPr lang="en-US" sz="1800" b="0" dirty="0">
                          <a:effectLst/>
                        </a:rPr>
                        <a:t>variable is functional scope.</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The scope of a</a:t>
                      </a:r>
                      <a:r>
                        <a:rPr lang="en-US" sz="1800" b="0" i="1" dirty="0">
                          <a:effectLst/>
                        </a:rPr>
                        <a:t> let</a:t>
                      </a:r>
                      <a:r>
                        <a:rPr lang="en-US" sz="1800" b="0" dirty="0">
                          <a:effectLst/>
                        </a:rPr>
                        <a:t> variable is block scope.</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The scope of a </a:t>
                      </a:r>
                      <a:r>
                        <a:rPr lang="en-US" sz="1800" b="0" i="1" dirty="0">
                          <a:effectLst/>
                        </a:rPr>
                        <a:t>const</a:t>
                      </a:r>
                      <a:r>
                        <a:rPr lang="en-US" sz="1800" b="0" dirty="0">
                          <a:effectLst/>
                        </a:rPr>
                        <a:t> variable is block scope.</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925405826"/>
                  </a:ext>
                </a:extLst>
              </a:tr>
              <a:tr h="558800">
                <a:tc>
                  <a:txBody>
                    <a:bodyPr/>
                    <a:lstStyle/>
                    <a:p>
                      <a:pPr algn="l" fontAlgn="base"/>
                      <a:r>
                        <a:rPr lang="en-US" sz="1800" b="0" dirty="0">
                          <a:effectLst/>
                        </a:rPr>
                        <a:t>It can be updated and re-declared into the scope.</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It can be updated but cannot be re-declared into the scope.</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It cannot be updated or re-declared into the scope.</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2024699161"/>
                  </a:ext>
                </a:extLst>
              </a:tr>
              <a:tr h="368300">
                <a:tc>
                  <a:txBody>
                    <a:bodyPr/>
                    <a:lstStyle/>
                    <a:p>
                      <a:pPr algn="l" fontAlgn="base"/>
                      <a:r>
                        <a:rPr lang="en-US" sz="1800" b="0">
                          <a:effectLst/>
                        </a:rPr>
                        <a:t>It can be declared without initialization.</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a:effectLst/>
                        </a:rPr>
                        <a:t>It can be declared without initialization.</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a:effectLst/>
                        </a:rPr>
                        <a:t>It cannot be declared without initialization.</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2250970622"/>
                  </a:ext>
                </a:extLst>
              </a:tr>
              <a:tr h="558800">
                <a:tc>
                  <a:txBody>
                    <a:bodyPr/>
                    <a:lstStyle/>
                    <a:p>
                      <a:pPr algn="l" fontAlgn="base"/>
                      <a:r>
                        <a:rPr lang="en-US" sz="1800" b="0" dirty="0">
                          <a:effectLst/>
                        </a:rPr>
                        <a:t>It can be accessed without initialization as its default value is “undefined”.</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It can be accessed without initialization as its default value is “undefined”.</a:t>
                      </a:r>
                    </a:p>
                  </a:txBody>
                  <a:tcPr marL="63500" marR="63500" marT="88900" marB="88900" anchor="ctr">
                    <a:lnL>
                      <a:noFill/>
                    </a:lnL>
                    <a:lnR>
                      <a:noFill/>
                    </a:lnR>
                    <a:lnT>
                      <a:noFill/>
                    </a:lnT>
                    <a:lnB>
                      <a:noFill/>
                    </a:lnB>
                    <a:solidFill>
                      <a:srgbClr val="FFFFFF"/>
                    </a:solidFill>
                  </a:tcPr>
                </a:tc>
                <a:tc>
                  <a:txBody>
                    <a:bodyPr/>
                    <a:lstStyle/>
                    <a:p>
                      <a:pPr algn="l" fontAlgn="base"/>
                      <a:r>
                        <a:rPr lang="en-US" sz="1800" b="0" dirty="0">
                          <a:effectLst/>
                        </a:rPr>
                        <a:t>It cannot be accessed without initialization, as it cannot be declared without initialization.</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4222659578"/>
                  </a:ext>
                </a:extLst>
              </a:tr>
            </a:tbl>
          </a:graphicData>
        </a:graphic>
      </p:graphicFrame>
    </p:spTree>
    <p:extLst>
      <p:ext uri="{BB962C8B-B14F-4D97-AF65-F5344CB8AC3E}">
        <p14:creationId xmlns:p14="http://schemas.microsoft.com/office/powerpoint/2010/main" val="208765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C5F7C-E7EB-4FAC-9206-75A46C054D7D}"/>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26) How can you create an array in </a:t>
            </a:r>
            <a:r>
              <a:rPr lang="en-US" sz="3200" b="1" i="0" u="none" strike="noStrike" dirty="0" err="1">
                <a:solidFill>
                  <a:srgbClr val="000000"/>
                </a:solidFill>
                <a:effectLst/>
                <a:latin typeface="Roboto" panose="02000000000000000000" pitchFamily="2" charset="0"/>
                <a:hlinkClick r:id="rId2"/>
              </a:rPr>
              <a:t>Javascript</a:t>
            </a:r>
            <a:r>
              <a:rPr lang="en-US" sz="3200" b="1" i="0" u="none" strike="noStrike" dirty="0">
                <a:solidFill>
                  <a:srgbClr val="000000"/>
                </a:solidFill>
                <a:effectLst/>
                <a:latin typeface="Roboto" panose="02000000000000000000" pitchFamily="2" charset="0"/>
                <a:hlinkClick r:id="rId2"/>
              </a:rPr>
              <a:t>?</a:t>
            </a:r>
            <a:endParaRPr lang="en-IN" sz="3200" dirty="0"/>
          </a:p>
        </p:txBody>
      </p:sp>
      <p:sp>
        <p:nvSpPr>
          <p:cNvPr id="3" name="Content Placeholder 2">
            <a:extLst>
              <a:ext uri="{FF2B5EF4-FFF2-40B4-BE49-F238E27FC236}">
                <a16:creationId xmlns:a16="http://schemas.microsoft.com/office/drawing/2014/main" id="{676A3060-9D66-4701-8CB0-930BE3E12EF2}"/>
              </a:ext>
            </a:extLst>
          </p:cNvPr>
          <p:cNvSpPr>
            <a:spLocks noGrp="1"/>
          </p:cNvSpPr>
          <p:nvPr>
            <p:ph idx="1"/>
          </p:nvPr>
        </p:nvSpPr>
        <p:spPr>
          <a:xfrm>
            <a:off x="458694" y="1691323"/>
            <a:ext cx="11274612" cy="4195763"/>
          </a:xfrm>
        </p:spPr>
        <p:txBody>
          <a:bodyPr>
            <a:normAutofit/>
          </a:bodyPr>
          <a:lstStyle/>
          <a:p>
            <a:r>
              <a:rPr lang="en-US" sz="2400" b="0" i="0" dirty="0">
                <a:solidFill>
                  <a:srgbClr val="212529"/>
                </a:solidFill>
                <a:effectLst/>
                <a:latin typeface="Roboto" panose="02000000000000000000" pitchFamily="2" charset="0"/>
              </a:rPr>
              <a:t>There are multiple different ways to create an array in </a:t>
            </a:r>
            <a:r>
              <a:rPr lang="en-US" sz="2400" b="0" i="0" dirty="0" err="1">
                <a:solidFill>
                  <a:srgbClr val="212529"/>
                </a:solidFill>
                <a:effectLst/>
                <a:latin typeface="Roboto" panose="02000000000000000000" pitchFamily="2" charset="0"/>
              </a:rPr>
              <a:t>Javascript</a:t>
            </a:r>
            <a:r>
              <a:rPr lang="en-US" sz="2400" b="0" i="0" dirty="0">
                <a:solidFill>
                  <a:srgbClr val="212529"/>
                </a:solidFill>
                <a:effectLst/>
                <a:latin typeface="Roboto" panose="02000000000000000000" pitchFamily="2" charset="0"/>
              </a:rPr>
              <a:t>. They are:-</a:t>
            </a:r>
            <a:endParaRPr lang="en-IN" sz="2400" dirty="0"/>
          </a:p>
        </p:txBody>
      </p:sp>
      <p:sp>
        <p:nvSpPr>
          <p:cNvPr id="5" name="TextBox 4">
            <a:extLst>
              <a:ext uri="{FF2B5EF4-FFF2-40B4-BE49-F238E27FC236}">
                <a16:creationId xmlns:a16="http://schemas.microsoft.com/office/drawing/2014/main" id="{A556BC7E-BD0F-4843-B929-83E31F096A60}"/>
              </a:ext>
            </a:extLst>
          </p:cNvPr>
          <p:cNvSpPr txBox="1"/>
          <p:nvPr/>
        </p:nvSpPr>
        <p:spPr>
          <a:xfrm>
            <a:off x="2750448" y="2173447"/>
            <a:ext cx="6094428" cy="4247317"/>
          </a:xfrm>
          <a:prstGeom prst="rect">
            <a:avLst/>
          </a:prstGeom>
          <a:solidFill>
            <a:schemeClr val="tx1">
              <a:lumMod val="95000"/>
              <a:lumOff val="5000"/>
            </a:schemeClr>
          </a:solidFill>
        </p:spPr>
        <p:txBody>
          <a:bodyPr wrap="square">
            <a:spAutoFit/>
          </a:bodyPr>
          <a:lstStyle/>
          <a:p>
            <a:r>
              <a:rPr lang="en-US" b="0" dirty="0">
                <a:solidFill>
                  <a:srgbClr val="6A9955"/>
                </a:solidFill>
                <a:effectLst/>
                <a:latin typeface="Consolas" panose="020B0609020204030204" pitchFamily="49" charset="0"/>
              </a:rPr>
              <a:t>// By array literal</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myArray</a:t>
            </a:r>
            <a:r>
              <a:rPr lang="en-US" b="0" dirty="0">
                <a:solidFill>
                  <a:srgbClr val="9CDCFE"/>
                </a:solidFill>
                <a:effectLst/>
                <a:latin typeface="Consolas" panose="020B0609020204030204" pitchFamily="49" charset="0"/>
              </a:rPr>
              <a:t> </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'value1'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'value2'</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'valueN'</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By creating instance of Array</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myArray</a:t>
            </a:r>
            <a:r>
              <a:rPr lang="en-US" b="0" dirty="0">
                <a:solidFill>
                  <a:srgbClr val="9CDCFE"/>
                </a:solidFill>
                <a:effectLst/>
                <a:latin typeface="Consolas" panose="020B0609020204030204" pitchFamily="49" charset="0"/>
              </a:rPr>
              <a:t> </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new</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Array</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By using an Array constructor</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myArray</a:t>
            </a:r>
            <a:r>
              <a:rPr lang="en-US" b="0" dirty="0">
                <a:solidFill>
                  <a:srgbClr val="9CDCFE"/>
                </a:solidFill>
                <a:effectLst/>
                <a:latin typeface="Consolas" panose="020B0609020204030204" pitchFamily="49" charset="0"/>
              </a:rPr>
              <a:t> </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new</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Array</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'value1'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'value2'</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'valueN’</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0070C0"/>
                </a:solidFill>
                <a:latin typeface="Consolas" panose="020B0609020204030204" pitchFamily="49" charset="0"/>
              </a:rPr>
              <a:t>let</a:t>
            </a:r>
            <a:r>
              <a:rPr lang="en-US" dirty="0">
                <a:solidFill>
                  <a:srgbClr val="D4D4D4"/>
                </a:solidFill>
                <a:latin typeface="Consolas" panose="020B0609020204030204" pitchFamily="49" charset="0"/>
              </a:rPr>
              <a:t> </a:t>
            </a:r>
            <a:r>
              <a:rPr lang="en-US" dirty="0">
                <a:solidFill>
                  <a:srgbClr val="00B0F0"/>
                </a:solidFill>
                <a:latin typeface="Consolas" panose="020B0609020204030204" pitchFamily="49" charset="0"/>
              </a:rPr>
              <a:t>x</a:t>
            </a:r>
            <a:r>
              <a:rPr lang="en-US" dirty="0">
                <a:solidFill>
                  <a:srgbClr val="D4D4D4"/>
                </a:solidFill>
                <a:latin typeface="Consolas" panose="020B0609020204030204" pitchFamily="49" charset="0"/>
              </a:rPr>
              <a:t> = [</a:t>
            </a:r>
            <a:r>
              <a:rPr lang="en-US" dirty="0">
                <a:solidFill>
                  <a:srgbClr val="00B0F0"/>
                </a:solidFill>
                <a:latin typeface="Consolas" panose="020B0609020204030204" pitchFamily="49" charset="0"/>
              </a:rPr>
              <a:t>1,2,3</a:t>
            </a:r>
            <a:r>
              <a:rPr lang="en-US" dirty="0">
                <a:solidFill>
                  <a:srgbClr val="D4D4D4"/>
                </a:solidFill>
                <a:latin typeface="Consolas" panose="020B0609020204030204" pitchFamily="49" charset="0"/>
              </a:rPr>
              <a:t>]</a:t>
            </a:r>
          </a:p>
          <a:p>
            <a:r>
              <a:rPr lang="en-US" dirty="0">
                <a:solidFill>
                  <a:srgbClr val="0070C0"/>
                </a:solidFill>
                <a:latin typeface="Consolas" panose="020B0609020204030204" pitchFamily="49" charset="0"/>
              </a:rPr>
              <a:t>let</a:t>
            </a:r>
            <a:r>
              <a:rPr lang="en-US" dirty="0">
                <a:solidFill>
                  <a:srgbClr val="D4D4D4"/>
                </a:solidFill>
                <a:latin typeface="Consolas" panose="020B0609020204030204" pitchFamily="49" charset="0"/>
              </a:rPr>
              <a:t> </a:t>
            </a:r>
            <a:r>
              <a:rPr lang="en-US" dirty="0">
                <a:solidFill>
                  <a:srgbClr val="00B0F0"/>
                </a:solidFill>
                <a:latin typeface="Consolas" panose="020B0609020204030204" pitchFamily="49" charset="0"/>
              </a:rPr>
              <a:t>y</a:t>
            </a:r>
            <a:r>
              <a:rPr lang="en-US" dirty="0">
                <a:solidFill>
                  <a:srgbClr val="D4D4D4"/>
                </a:solidFill>
                <a:latin typeface="Consolas" panose="020B0609020204030204" pitchFamily="49" charset="0"/>
              </a:rPr>
              <a:t> = [</a:t>
            </a:r>
            <a:r>
              <a:rPr lang="en-US" dirty="0">
                <a:solidFill>
                  <a:srgbClr val="00B0F0"/>
                </a:solidFill>
                <a:latin typeface="Consolas" panose="020B0609020204030204" pitchFamily="49" charset="0"/>
              </a:rPr>
              <a:t>4,5,6</a:t>
            </a:r>
            <a:r>
              <a:rPr lang="en-US" dirty="0">
                <a:solidFill>
                  <a:srgbClr val="D4D4D4"/>
                </a:solidFill>
                <a:latin typeface="Consolas" panose="020B0609020204030204" pitchFamily="49" charset="0"/>
              </a:rPr>
              <a:t>]</a:t>
            </a:r>
          </a:p>
          <a:p>
            <a:r>
              <a:rPr lang="en-US" dirty="0" err="1">
                <a:solidFill>
                  <a:srgbClr val="00B050"/>
                </a:solidFill>
                <a:latin typeface="Consolas" panose="020B0609020204030204" pitchFamily="49" charset="0"/>
              </a:rPr>
              <a:t>console</a:t>
            </a:r>
            <a:r>
              <a:rPr lang="en-US" dirty="0" err="1">
                <a:solidFill>
                  <a:srgbClr val="D4D4D4"/>
                </a:solidFill>
                <a:latin typeface="Consolas" panose="020B0609020204030204" pitchFamily="49" charset="0"/>
              </a:rPr>
              <a:t>.</a:t>
            </a:r>
            <a:r>
              <a:rPr lang="en-US" dirty="0" err="1">
                <a:solidFill>
                  <a:srgbClr val="FFFF00"/>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00B0F0"/>
                </a:solidFill>
                <a:latin typeface="Consolas" panose="020B0609020204030204" pitchFamily="49" charset="0"/>
              </a:rPr>
              <a:t>x</a:t>
            </a:r>
            <a:r>
              <a:rPr lang="en-US" dirty="0">
                <a:solidFill>
                  <a:srgbClr val="D4D4D4"/>
                </a:solidFill>
                <a:latin typeface="Consolas" panose="020B0609020204030204" pitchFamily="49" charset="0"/>
              </a:rPr>
              <a:t>,...</a:t>
            </a:r>
            <a:r>
              <a:rPr lang="en-US" dirty="0">
                <a:solidFill>
                  <a:srgbClr val="00B0F0"/>
                </a:solidFill>
                <a:latin typeface="Consolas" panose="020B0609020204030204" pitchFamily="49" charset="0"/>
              </a:rPr>
              <a:t>y</a:t>
            </a:r>
            <a:r>
              <a:rPr lang="en-US" dirty="0">
                <a:solidFill>
                  <a:srgbClr val="D4D4D4"/>
                </a:solidFill>
                <a:latin typeface="Consolas" panose="020B0609020204030204" pitchFamily="49" charset="0"/>
              </a:rPr>
              <a:t>])</a:t>
            </a:r>
          </a:p>
          <a:p>
            <a:r>
              <a:rPr lang="en-US" dirty="0" err="1">
                <a:solidFill>
                  <a:srgbClr val="00B050"/>
                </a:solidFill>
                <a:latin typeface="Consolas" panose="020B0609020204030204" pitchFamily="49" charset="0"/>
              </a:rPr>
              <a:t>console</a:t>
            </a:r>
            <a:r>
              <a:rPr lang="en-US" dirty="0" err="1">
                <a:solidFill>
                  <a:srgbClr val="D4D4D4"/>
                </a:solidFill>
                <a:latin typeface="Consolas" panose="020B0609020204030204" pitchFamily="49" charset="0"/>
              </a:rPr>
              <a:t>.</a:t>
            </a:r>
            <a:r>
              <a:rPr lang="en-US" dirty="0" err="1">
                <a:solidFill>
                  <a:srgbClr val="FFFF00"/>
                </a:solidFill>
                <a:latin typeface="Consolas" panose="020B0609020204030204" pitchFamily="49" charset="0"/>
              </a:rPr>
              <a:t>log</a:t>
            </a:r>
            <a:r>
              <a:rPr lang="en-US" dirty="0">
                <a:solidFill>
                  <a:srgbClr val="D4D4D4"/>
                </a:solidFill>
                <a:latin typeface="Consolas" panose="020B0609020204030204" pitchFamily="49" charset="0"/>
              </a:rPr>
              <a:t>([].</a:t>
            </a:r>
            <a:r>
              <a:rPr lang="en-US" dirty="0" err="1">
                <a:solidFill>
                  <a:schemeClr val="accent2">
                    <a:lumMod val="60000"/>
                    <a:lumOff val="40000"/>
                  </a:schemeClr>
                </a:solidFill>
                <a:latin typeface="Consolas" panose="020B0609020204030204" pitchFamily="49" charset="0"/>
              </a:rPr>
              <a:t>concat</a:t>
            </a:r>
            <a:r>
              <a:rPr lang="en-US" dirty="0">
                <a:solidFill>
                  <a:srgbClr val="D4D4D4"/>
                </a:solidFill>
                <a:latin typeface="Consolas" panose="020B0609020204030204" pitchFamily="49" charset="0"/>
              </a:rPr>
              <a:t>(</a:t>
            </a:r>
            <a:r>
              <a:rPr lang="en-US" dirty="0">
                <a:solidFill>
                  <a:srgbClr val="00B0F0"/>
                </a:solidFill>
                <a:latin typeface="Consolas" panose="020B0609020204030204" pitchFamily="49" charset="0"/>
              </a:rPr>
              <a:t>x</a:t>
            </a:r>
            <a:r>
              <a:rPr lang="en-US" dirty="0">
                <a:solidFill>
                  <a:srgbClr val="D4D4D4"/>
                </a:solidFill>
                <a:latin typeface="Consolas" panose="020B0609020204030204" pitchFamily="49" charset="0"/>
              </a:rPr>
              <a:t>, </a:t>
            </a:r>
            <a:r>
              <a:rPr lang="en-US" dirty="0">
                <a:solidFill>
                  <a:srgbClr val="00B0F0"/>
                </a:solidFill>
                <a:latin typeface="Consolas" panose="020B0609020204030204" pitchFamily="49" charset="0"/>
              </a:rPr>
              <a:t>y</a:t>
            </a:r>
            <a:r>
              <a:rPr lang="en-US" dirty="0">
                <a:solidFill>
                  <a:srgbClr val="D4D4D4"/>
                </a:solidFill>
                <a:latin typeface="Consolas" panose="020B0609020204030204" pitchFamily="49" charset="0"/>
              </a:rPr>
              <a:t>))</a:t>
            </a:r>
          </a:p>
          <a:p>
            <a:r>
              <a:rPr lang="en-US" dirty="0">
                <a:solidFill>
                  <a:srgbClr val="0070C0"/>
                </a:solidFill>
                <a:latin typeface="Consolas" panose="020B0609020204030204" pitchFamily="49" charset="0"/>
              </a:rPr>
              <a:t>let</a:t>
            </a:r>
            <a:r>
              <a:rPr lang="en-US" dirty="0">
                <a:solidFill>
                  <a:srgbClr val="D4D4D4"/>
                </a:solidFill>
                <a:latin typeface="Consolas" panose="020B0609020204030204" pitchFamily="49" charset="0"/>
              </a:rPr>
              <a:t> </a:t>
            </a:r>
            <a:r>
              <a:rPr lang="en-US" dirty="0">
                <a:solidFill>
                  <a:srgbClr val="00B0F0"/>
                </a:solidFill>
                <a:latin typeface="Consolas" panose="020B0609020204030204" pitchFamily="49" charset="0"/>
              </a:rPr>
              <a:t>k</a:t>
            </a:r>
            <a:r>
              <a:rPr lang="en-US" dirty="0">
                <a:solidFill>
                  <a:srgbClr val="D4D4D4"/>
                </a:solidFill>
                <a:latin typeface="Consolas" panose="020B0609020204030204" pitchFamily="49" charset="0"/>
              </a:rPr>
              <a:t> = </a:t>
            </a:r>
            <a:r>
              <a:rPr lang="en-US" dirty="0">
                <a:solidFill>
                  <a:srgbClr val="00B0F0"/>
                </a:solidFill>
                <a:latin typeface="Consolas" panose="020B0609020204030204" pitchFamily="49" charset="0"/>
              </a:rPr>
              <a:t>x</a:t>
            </a:r>
            <a:endParaRPr lang="en-US" dirty="0">
              <a:solidFill>
                <a:srgbClr val="D4D4D4"/>
              </a:solidFill>
              <a:latin typeface="Consolas" panose="020B0609020204030204" pitchFamily="49" charset="0"/>
            </a:endParaRPr>
          </a:p>
          <a:p>
            <a:r>
              <a:rPr lang="en-US" dirty="0" err="1">
                <a:solidFill>
                  <a:srgbClr val="00B0F0"/>
                </a:solidFill>
                <a:latin typeface="Consolas" panose="020B0609020204030204" pitchFamily="49" charset="0"/>
              </a:rPr>
              <a:t>k</a:t>
            </a:r>
            <a:r>
              <a:rPr lang="en-US" dirty="0" err="1">
                <a:solidFill>
                  <a:srgbClr val="D4D4D4"/>
                </a:solidFill>
                <a:latin typeface="Consolas" panose="020B0609020204030204" pitchFamily="49" charset="0"/>
              </a:rPr>
              <a:t>.</a:t>
            </a:r>
            <a:r>
              <a:rPr lang="en-US" dirty="0" err="1">
                <a:solidFill>
                  <a:schemeClr val="accent2">
                    <a:lumMod val="60000"/>
                    <a:lumOff val="40000"/>
                  </a:schemeClr>
                </a:solidFill>
                <a:latin typeface="Consolas" panose="020B0609020204030204" pitchFamily="49" charset="0"/>
              </a:rPr>
              <a:t>push</a:t>
            </a:r>
            <a:r>
              <a:rPr lang="en-US" dirty="0">
                <a:solidFill>
                  <a:srgbClr val="D4D4D4"/>
                </a:solidFill>
                <a:latin typeface="Consolas" panose="020B0609020204030204" pitchFamily="49" charset="0"/>
              </a:rPr>
              <a:t>(...</a:t>
            </a:r>
            <a:r>
              <a:rPr lang="en-US" dirty="0">
                <a:solidFill>
                  <a:srgbClr val="00B0F0"/>
                </a:solidFill>
                <a:latin typeface="Consolas" panose="020B0609020204030204" pitchFamily="49" charset="0"/>
              </a:rPr>
              <a:t>y</a:t>
            </a:r>
            <a:r>
              <a:rPr lang="en-US" dirty="0">
                <a:solidFill>
                  <a:srgbClr val="D4D4D4"/>
                </a:solidFill>
                <a:latin typeface="Consolas" panose="020B0609020204030204" pitchFamily="49" charset="0"/>
              </a:rPr>
              <a:t>)</a:t>
            </a:r>
          </a:p>
          <a:p>
            <a:r>
              <a:rPr lang="en-US" dirty="0" err="1">
                <a:solidFill>
                  <a:srgbClr val="00B050"/>
                </a:solidFill>
                <a:latin typeface="Consolas" panose="020B0609020204030204" pitchFamily="49" charset="0"/>
              </a:rPr>
              <a:t>console</a:t>
            </a:r>
            <a:r>
              <a:rPr lang="en-US" dirty="0" err="1">
                <a:solidFill>
                  <a:srgbClr val="D4D4D4"/>
                </a:solidFill>
                <a:latin typeface="Consolas" panose="020B0609020204030204" pitchFamily="49" charset="0"/>
              </a:rPr>
              <a:t>.</a:t>
            </a:r>
            <a:r>
              <a:rPr lang="en-US" dirty="0" err="1">
                <a:solidFill>
                  <a:srgbClr val="FFFF00"/>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00B0F0"/>
                </a:solidFill>
                <a:latin typeface="Consolas" panose="020B0609020204030204" pitchFamily="49" charset="0"/>
              </a:rPr>
              <a:t>k</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40567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8FDF1-B1B9-47C1-9BC5-0F7684E83D49}"/>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48) Explain few difference between null, undefined or undeclared JavaScript variable?</a:t>
            </a:r>
            <a:endParaRPr lang="en-IN" sz="3200" dirty="0"/>
          </a:p>
        </p:txBody>
      </p:sp>
      <p:sp>
        <p:nvSpPr>
          <p:cNvPr id="3" name="Content Placeholder 2">
            <a:extLst>
              <a:ext uri="{FF2B5EF4-FFF2-40B4-BE49-F238E27FC236}">
                <a16:creationId xmlns:a16="http://schemas.microsoft.com/office/drawing/2014/main" id="{4657A013-F5B7-4DE0-80DD-D96F1970655A}"/>
              </a:ext>
            </a:extLst>
          </p:cNvPr>
          <p:cNvSpPr>
            <a:spLocks noGrp="1"/>
          </p:cNvSpPr>
          <p:nvPr>
            <p:ph idx="1"/>
          </p:nvPr>
        </p:nvSpPr>
        <p:spPr/>
        <p:txBody>
          <a:bodyPr/>
          <a:lstStyle/>
          <a:p>
            <a:pPr algn="l"/>
            <a:r>
              <a:rPr lang="en-US" b="1" i="0" dirty="0">
                <a:solidFill>
                  <a:srgbClr val="212529"/>
                </a:solidFill>
                <a:effectLst/>
                <a:latin typeface="Roboto" panose="02000000000000000000" pitchFamily="2" charset="0"/>
              </a:rPr>
              <a:t>Null</a:t>
            </a:r>
            <a:r>
              <a:rPr lang="en-US" b="0" i="0" dirty="0">
                <a:solidFill>
                  <a:srgbClr val="212529"/>
                </a:solidFill>
                <a:effectLst/>
                <a:latin typeface="Roboto" panose="02000000000000000000" pitchFamily="2" charset="0"/>
              </a:rPr>
              <a:t> is a value that can be assigned to a variable or an object.</a:t>
            </a:r>
          </a:p>
          <a:p>
            <a:pPr algn="l"/>
            <a:r>
              <a:rPr lang="en-US" b="1" i="0" dirty="0">
                <a:solidFill>
                  <a:srgbClr val="212529"/>
                </a:solidFill>
                <a:effectLst/>
                <a:latin typeface="Roboto" panose="02000000000000000000" pitchFamily="2" charset="0"/>
              </a:rPr>
              <a:t>Undefined</a:t>
            </a:r>
            <a:r>
              <a:rPr lang="en-US" b="0" i="0" dirty="0">
                <a:solidFill>
                  <a:srgbClr val="212529"/>
                </a:solidFill>
                <a:effectLst/>
                <a:latin typeface="Roboto" panose="02000000000000000000" pitchFamily="2" charset="0"/>
              </a:rPr>
              <a:t> means a variable has been declared but no value is assigned to it.</a:t>
            </a:r>
          </a:p>
          <a:p>
            <a:pPr algn="l"/>
            <a:r>
              <a:rPr lang="en-US" b="1" i="0" dirty="0">
                <a:solidFill>
                  <a:srgbClr val="212529"/>
                </a:solidFill>
                <a:effectLst/>
                <a:latin typeface="Roboto" panose="02000000000000000000" pitchFamily="2" charset="0"/>
              </a:rPr>
              <a:t>Undeclared</a:t>
            </a:r>
            <a:r>
              <a:rPr lang="en-US" b="0" i="0" dirty="0">
                <a:solidFill>
                  <a:srgbClr val="212529"/>
                </a:solidFill>
                <a:effectLst/>
                <a:latin typeface="Roboto" panose="02000000000000000000" pitchFamily="2" charset="0"/>
              </a:rPr>
              <a:t> means the variable has declared without any datatype.</a:t>
            </a:r>
          </a:p>
        </p:txBody>
      </p:sp>
    </p:spTree>
    <p:extLst>
      <p:ext uri="{BB962C8B-B14F-4D97-AF65-F5344CB8AC3E}">
        <p14:creationId xmlns:p14="http://schemas.microsoft.com/office/powerpoint/2010/main" val="278290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81661-09C7-4225-967F-3DF20E2F7239}"/>
              </a:ext>
            </a:extLst>
          </p:cNvPr>
          <p:cNvSpPr>
            <a:spLocks noGrp="1"/>
          </p:cNvSpPr>
          <p:nvPr>
            <p:ph type="title"/>
          </p:nvPr>
        </p:nvSpPr>
        <p:spPr>
          <a:xfrm>
            <a:off x="458694" y="365761"/>
            <a:ext cx="10895106" cy="956144"/>
          </a:xfrm>
        </p:spPr>
        <p:txBody>
          <a:bodyPr>
            <a:normAutofit/>
          </a:bodyPr>
          <a:lstStyle/>
          <a:p>
            <a:r>
              <a:rPr lang="en-IN" sz="3200" b="1" dirty="0">
                <a:solidFill>
                  <a:schemeClr val="accent5">
                    <a:lumMod val="75000"/>
                  </a:schemeClr>
                </a:solidFill>
              </a:rPr>
              <a:t>Debouncing vs Throttling</a:t>
            </a:r>
          </a:p>
        </p:txBody>
      </p:sp>
      <p:sp>
        <p:nvSpPr>
          <p:cNvPr id="3" name="Content Placeholder 2">
            <a:extLst>
              <a:ext uri="{FF2B5EF4-FFF2-40B4-BE49-F238E27FC236}">
                <a16:creationId xmlns:a16="http://schemas.microsoft.com/office/drawing/2014/main" id="{9E726270-D697-47DB-A977-9037A8BC150E}"/>
              </a:ext>
            </a:extLst>
          </p:cNvPr>
          <p:cNvSpPr>
            <a:spLocks noGrp="1"/>
          </p:cNvSpPr>
          <p:nvPr>
            <p:ph idx="1"/>
          </p:nvPr>
        </p:nvSpPr>
        <p:spPr>
          <a:xfrm>
            <a:off x="458694" y="1530626"/>
            <a:ext cx="11274612" cy="4961613"/>
          </a:xfrm>
        </p:spPr>
        <p:txBody>
          <a:bodyPr>
            <a:normAutofit fontScale="92500" lnSpcReduction="10000"/>
          </a:bodyPr>
          <a:lstStyle/>
          <a:p>
            <a:r>
              <a:rPr lang="en-US" b="0" i="0" dirty="0">
                <a:solidFill>
                  <a:srgbClr val="383F55"/>
                </a:solidFill>
                <a:effectLst/>
                <a:latin typeface="Metric"/>
              </a:rPr>
              <a:t>Debouncing and Throttling, to enhance your website performance</a:t>
            </a:r>
            <a:endParaRPr lang="en-IN" dirty="0"/>
          </a:p>
          <a:p>
            <a:r>
              <a:rPr lang="en-IN" b="1" dirty="0"/>
              <a:t>Debouncing:- </a:t>
            </a:r>
            <a:r>
              <a:rPr lang="en-US" b="0" i="0" dirty="0">
                <a:solidFill>
                  <a:srgbClr val="232629"/>
                </a:solidFill>
                <a:effectLst/>
                <a:latin typeface="-apple-system"/>
              </a:rPr>
              <a:t>will bunch a series of sequential calls to a function into a single call to that function. It ensures that one notification is made for an event that fires multiple times.</a:t>
            </a:r>
          </a:p>
          <a:p>
            <a:r>
              <a:rPr lang="en-US" b="1" i="0" dirty="0">
                <a:solidFill>
                  <a:srgbClr val="232629"/>
                </a:solidFill>
                <a:effectLst/>
                <a:latin typeface="inherit"/>
              </a:rPr>
              <a:t>Throttling:-</a:t>
            </a:r>
            <a:r>
              <a:rPr lang="en-US" b="0" i="0" dirty="0">
                <a:solidFill>
                  <a:srgbClr val="232629"/>
                </a:solidFill>
                <a:effectLst/>
                <a:latin typeface="inherit"/>
              </a:rPr>
              <a:t> will delay executing a function. It will reduce the notifications of an event that fires multiple times.</a:t>
            </a:r>
          </a:p>
          <a:p>
            <a:r>
              <a:rPr lang="en-US" dirty="0">
                <a:solidFill>
                  <a:srgbClr val="232629"/>
                </a:solidFill>
                <a:latin typeface="-apple-system"/>
              </a:rPr>
              <a:t>Example:- </a:t>
            </a:r>
            <a:r>
              <a:rPr lang="en-US" b="0" i="0" dirty="0">
                <a:solidFill>
                  <a:srgbClr val="232629"/>
                </a:solidFill>
                <a:effectLst/>
                <a:latin typeface="-apple-system"/>
              </a:rPr>
              <a:t>If you have a function that gets called a lot - for example when a resize or mouse move event occurs, it can be called a lot of times. If you don't want this </a:t>
            </a:r>
            <a:r>
              <a:rPr lang="en-US" b="0" i="0" dirty="0" err="1">
                <a:solidFill>
                  <a:srgbClr val="232629"/>
                </a:solidFill>
                <a:effectLst/>
                <a:latin typeface="-apple-system"/>
              </a:rPr>
              <a:t>behaviour</a:t>
            </a:r>
            <a:r>
              <a:rPr lang="en-US" b="0" i="0" dirty="0">
                <a:solidFill>
                  <a:srgbClr val="232629"/>
                </a:solidFill>
                <a:effectLst/>
                <a:latin typeface="-apple-system"/>
              </a:rPr>
              <a:t>, you can </a:t>
            </a:r>
            <a:r>
              <a:rPr lang="en-US" b="1" i="0" dirty="0">
                <a:solidFill>
                  <a:srgbClr val="232629"/>
                </a:solidFill>
                <a:effectLst/>
                <a:latin typeface="-apple-system"/>
              </a:rPr>
              <a:t>Throttle</a:t>
            </a:r>
            <a:r>
              <a:rPr lang="en-US" b="0" i="0" dirty="0">
                <a:solidFill>
                  <a:srgbClr val="232629"/>
                </a:solidFill>
                <a:effectLst/>
                <a:latin typeface="-apple-system"/>
              </a:rPr>
              <a:t> it so that the function is called at regular intervals. </a:t>
            </a:r>
            <a:r>
              <a:rPr lang="en-US" b="1" i="0" dirty="0">
                <a:solidFill>
                  <a:srgbClr val="232629"/>
                </a:solidFill>
                <a:effectLst/>
                <a:latin typeface="-apple-system"/>
              </a:rPr>
              <a:t>Debouncing</a:t>
            </a:r>
            <a:r>
              <a:rPr lang="en-US" b="0" i="0" dirty="0">
                <a:solidFill>
                  <a:srgbClr val="232629"/>
                </a:solidFill>
                <a:effectLst/>
                <a:latin typeface="-apple-system"/>
              </a:rPr>
              <a:t> will mean it is called at the end (or start) of a bunch of events.</a:t>
            </a:r>
            <a:endParaRPr lang="en-IN" dirty="0"/>
          </a:p>
        </p:txBody>
      </p:sp>
    </p:spTree>
    <p:extLst>
      <p:ext uri="{BB962C8B-B14F-4D97-AF65-F5344CB8AC3E}">
        <p14:creationId xmlns:p14="http://schemas.microsoft.com/office/powerpoint/2010/main" val="3469575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03FD5-F282-40D9-A0B0-F537380A1659}"/>
              </a:ext>
            </a:extLst>
          </p:cNvPr>
          <p:cNvSpPr>
            <a:spLocks noGrp="1"/>
          </p:cNvSpPr>
          <p:nvPr>
            <p:ph type="title"/>
          </p:nvPr>
        </p:nvSpPr>
        <p:spPr/>
        <p:txBody>
          <a:bodyPr>
            <a:normAutofit/>
          </a:bodyPr>
          <a:lstStyle/>
          <a:p>
            <a:r>
              <a:rPr lang="en-IN" sz="3200" b="1" dirty="0">
                <a:solidFill>
                  <a:schemeClr val="accent5">
                    <a:lumMod val="75000"/>
                  </a:schemeClr>
                </a:solidFill>
              </a:rPr>
              <a:t>call, bind and apply</a:t>
            </a:r>
          </a:p>
        </p:txBody>
      </p:sp>
      <p:sp>
        <p:nvSpPr>
          <p:cNvPr id="3" name="Content Placeholder 2">
            <a:extLst>
              <a:ext uri="{FF2B5EF4-FFF2-40B4-BE49-F238E27FC236}">
                <a16:creationId xmlns:a16="http://schemas.microsoft.com/office/drawing/2014/main" id="{E60403AF-B8E9-4226-96A6-F876F5E9308F}"/>
              </a:ext>
            </a:extLst>
          </p:cNvPr>
          <p:cNvSpPr>
            <a:spLocks noGrp="1"/>
          </p:cNvSpPr>
          <p:nvPr>
            <p:ph idx="1"/>
          </p:nvPr>
        </p:nvSpPr>
        <p:spPr/>
        <p:txBody>
          <a:bodyPr>
            <a:noAutofit/>
          </a:bodyPr>
          <a:lstStyle/>
          <a:p>
            <a:r>
              <a:rPr lang="en-US" sz="1400" b="0" dirty="0">
                <a:solidFill>
                  <a:schemeClr val="tx2"/>
                </a:solidFill>
                <a:effectLst/>
                <a:latin typeface="Consolas" panose="020B0609020204030204" pitchFamily="49" charset="0"/>
              </a:rPr>
              <a:t>Call: The call() method invokes a function with a given this value and arguments provided one by one</a:t>
            </a:r>
          </a:p>
          <a:p>
            <a:r>
              <a:rPr lang="en-US" sz="1400" b="0" dirty="0">
                <a:solidFill>
                  <a:schemeClr val="tx2"/>
                </a:solidFill>
                <a:effectLst/>
                <a:latin typeface="Consolas" panose="020B0609020204030204" pitchFamily="49" charset="0"/>
              </a:rPr>
              <a:t>Apply: Invokes the function with a given this value and allows you to pass in arguments as an array</a:t>
            </a:r>
          </a:p>
          <a:p>
            <a:r>
              <a:rPr lang="en-US" sz="1400" b="0" dirty="0">
                <a:solidFill>
                  <a:schemeClr val="tx2"/>
                </a:solidFill>
                <a:effectLst/>
                <a:latin typeface="Consolas" panose="020B0609020204030204" pitchFamily="49" charset="0"/>
              </a:rPr>
              <a:t>bind: returns a new function, allowing you to pass any number of arguments</a:t>
            </a:r>
          </a:p>
          <a:p>
            <a:endParaRPr lang="en-US" sz="1400" b="0" dirty="0">
              <a:solidFill>
                <a:schemeClr val="tx2"/>
              </a:solidFill>
              <a:effectLst/>
              <a:latin typeface="Consolas" panose="020B0609020204030204" pitchFamily="49" charset="0"/>
            </a:endParaRPr>
          </a:p>
          <a:p>
            <a:pPr marL="0" indent="0">
              <a:buNone/>
            </a:pPr>
            <a:r>
              <a:rPr lang="en-US" sz="1400" b="0" dirty="0">
                <a:solidFill>
                  <a:schemeClr val="tx2"/>
                </a:solidFill>
                <a:effectLst/>
                <a:latin typeface="Consolas" panose="020B0609020204030204" pitchFamily="49" charset="0"/>
              </a:rPr>
              <a:t>Call and apply are interchangeable. Both execute the current function immediately. You need to decide whether it’s easier to send in an array or a comma separated list of arguments. You can remember by treating Call is for comma (separated list) and Apply is for Array.</a:t>
            </a:r>
          </a:p>
          <a:p>
            <a:pPr marL="0" indent="0">
              <a:buNone/>
            </a:pPr>
            <a:br>
              <a:rPr lang="en-US" sz="1400" b="0" dirty="0">
                <a:solidFill>
                  <a:schemeClr val="tx2"/>
                </a:solidFill>
                <a:effectLst/>
                <a:latin typeface="Consolas" panose="020B0609020204030204" pitchFamily="49" charset="0"/>
              </a:rPr>
            </a:br>
            <a:r>
              <a:rPr lang="en-US" sz="1400" b="0" dirty="0">
                <a:solidFill>
                  <a:schemeClr val="tx2"/>
                </a:solidFill>
                <a:effectLst/>
                <a:latin typeface="Consolas" panose="020B0609020204030204" pitchFamily="49" charset="0"/>
              </a:rPr>
              <a:t>Whereas Bind creates a new function that will have this set to the first parameter passed to bind().</a:t>
            </a:r>
          </a:p>
          <a:p>
            <a:pPr marL="0" indent="0">
              <a:buNone/>
            </a:pPr>
            <a:br>
              <a:rPr lang="en-US" sz="1400" b="0" dirty="0">
                <a:solidFill>
                  <a:schemeClr val="tx2"/>
                </a:solidFill>
                <a:effectLst/>
                <a:latin typeface="Consolas" panose="020B0609020204030204" pitchFamily="49" charset="0"/>
              </a:rPr>
            </a:br>
            <a:r>
              <a:rPr lang="en-US" sz="1400" b="0" dirty="0">
                <a:solidFill>
                  <a:schemeClr val="tx2"/>
                </a:solidFill>
                <a:effectLst/>
                <a:latin typeface="Consolas" panose="020B0609020204030204" pitchFamily="49" charset="0"/>
              </a:rPr>
              <a:t>Use .bind() when you want that function to later be called with a certain context, useful in events. Use .call() or .apply() when you want to invoke the function immediately and modify the context.</a:t>
            </a:r>
            <a:br>
              <a:rPr lang="en-US" sz="1400" b="0" dirty="0">
                <a:solidFill>
                  <a:schemeClr val="tx2"/>
                </a:solidFill>
                <a:effectLst/>
                <a:latin typeface="Consolas" panose="020B0609020204030204" pitchFamily="49" charset="0"/>
              </a:rPr>
            </a:br>
            <a:br>
              <a:rPr lang="en-US" sz="1400" b="0" dirty="0">
                <a:solidFill>
                  <a:schemeClr val="tx2"/>
                </a:solidFill>
                <a:effectLst/>
                <a:latin typeface="Consolas" panose="020B0609020204030204" pitchFamily="49" charset="0"/>
              </a:rPr>
            </a:br>
            <a:r>
              <a:rPr lang="en-US" sz="1400" b="0" dirty="0">
                <a:solidFill>
                  <a:schemeClr val="tx2"/>
                </a:solidFill>
                <a:effectLst/>
                <a:latin typeface="Consolas" panose="020B0609020204030204" pitchFamily="49" charset="0"/>
              </a:rPr>
              <a:t>Call/apply call the function immediately, whereas bind returns a function</a:t>
            </a:r>
          </a:p>
        </p:txBody>
      </p:sp>
    </p:spTree>
    <p:extLst>
      <p:ext uri="{BB962C8B-B14F-4D97-AF65-F5344CB8AC3E}">
        <p14:creationId xmlns:p14="http://schemas.microsoft.com/office/powerpoint/2010/main" val="2512878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2707-F67E-0195-69B3-10E76CDE1B69}"/>
              </a:ext>
            </a:extLst>
          </p:cNvPr>
          <p:cNvSpPr>
            <a:spLocks noGrp="1"/>
          </p:cNvSpPr>
          <p:nvPr>
            <p:ph type="title"/>
          </p:nvPr>
        </p:nvSpPr>
        <p:spPr/>
        <p:txBody>
          <a:bodyPr/>
          <a:lstStyle/>
          <a:p>
            <a:r>
              <a:rPr lang="en-IN" sz="4400" b="1" dirty="0">
                <a:solidFill>
                  <a:schemeClr val="accent5">
                    <a:lumMod val="75000"/>
                  </a:schemeClr>
                </a:solidFill>
              </a:rPr>
              <a:t>Debouncing vs Throttling</a:t>
            </a:r>
            <a:endParaRPr lang="en-IN" dirty="0"/>
          </a:p>
        </p:txBody>
      </p:sp>
      <p:graphicFrame>
        <p:nvGraphicFramePr>
          <p:cNvPr id="4" name="Table 4">
            <a:extLst>
              <a:ext uri="{FF2B5EF4-FFF2-40B4-BE49-F238E27FC236}">
                <a16:creationId xmlns:a16="http://schemas.microsoft.com/office/drawing/2014/main" id="{F88107CB-9844-B91D-6821-CC45BB58F290}"/>
              </a:ext>
            </a:extLst>
          </p:cNvPr>
          <p:cNvGraphicFramePr>
            <a:graphicFrameLocks noGrp="1"/>
          </p:cNvGraphicFramePr>
          <p:nvPr>
            <p:ph idx="1"/>
            <p:extLst>
              <p:ext uri="{D42A27DB-BD31-4B8C-83A1-F6EECF244321}">
                <p14:modId xmlns:p14="http://schemas.microsoft.com/office/powerpoint/2010/main" val="1913260192"/>
              </p:ext>
            </p:extLst>
          </p:nvPr>
        </p:nvGraphicFramePr>
        <p:xfrm>
          <a:off x="458788" y="1949450"/>
          <a:ext cx="11274424" cy="4668520"/>
        </p:xfrm>
        <a:graphic>
          <a:graphicData uri="http://schemas.openxmlformats.org/drawingml/2006/table">
            <a:tbl>
              <a:tblPr firstRow="1" bandRow="1">
                <a:tableStyleId>{5C22544A-7EE6-4342-B048-85BDC9FD1C3A}</a:tableStyleId>
              </a:tblPr>
              <a:tblGrid>
                <a:gridCol w="5637212">
                  <a:extLst>
                    <a:ext uri="{9D8B030D-6E8A-4147-A177-3AD203B41FA5}">
                      <a16:colId xmlns:a16="http://schemas.microsoft.com/office/drawing/2014/main" val="2970285872"/>
                    </a:ext>
                  </a:extLst>
                </a:gridCol>
                <a:gridCol w="5637212">
                  <a:extLst>
                    <a:ext uri="{9D8B030D-6E8A-4147-A177-3AD203B41FA5}">
                      <a16:colId xmlns:a16="http://schemas.microsoft.com/office/drawing/2014/main" val="2723898220"/>
                    </a:ext>
                  </a:extLst>
                </a:gridCol>
              </a:tblGrid>
              <a:tr h="370840">
                <a:tc>
                  <a:txBody>
                    <a:bodyPr/>
                    <a:lstStyle/>
                    <a:p>
                      <a:r>
                        <a:rPr lang="en-IN" sz="1800" b="1" dirty="0">
                          <a:solidFill>
                            <a:schemeClr val="accent5">
                              <a:lumMod val="75000"/>
                            </a:schemeClr>
                          </a:solidFill>
                        </a:rPr>
                        <a:t>Debouncing </a:t>
                      </a:r>
                      <a:endParaRPr lang="en-IN" sz="1800" dirty="0"/>
                    </a:p>
                  </a:txBody>
                  <a:tcPr/>
                </a:tc>
                <a:tc>
                  <a:txBody>
                    <a:bodyPr/>
                    <a:lstStyle/>
                    <a:p>
                      <a:r>
                        <a:rPr lang="en-IN" sz="1800" b="1" dirty="0">
                          <a:solidFill>
                            <a:schemeClr val="accent5">
                              <a:lumMod val="75000"/>
                            </a:schemeClr>
                          </a:solidFill>
                        </a:rPr>
                        <a:t>Throttling</a:t>
                      </a:r>
                      <a:endParaRPr lang="en-IN" sz="1800" dirty="0"/>
                    </a:p>
                  </a:txBody>
                  <a:tcPr/>
                </a:tc>
                <a:extLst>
                  <a:ext uri="{0D108BD9-81ED-4DB2-BD59-A6C34878D82A}">
                    <a16:rowId xmlns:a16="http://schemas.microsoft.com/office/drawing/2014/main" val="3896110345"/>
                  </a:ext>
                </a:extLst>
              </a:tr>
              <a:tr h="370840">
                <a:tc>
                  <a:txBody>
                    <a:bodyPr/>
                    <a:lstStyle/>
                    <a:p>
                      <a:pPr>
                        <a:spcBef>
                          <a:spcPts val="0"/>
                        </a:spcBef>
                      </a:pPr>
                      <a:r>
                        <a:rPr lang="en-IN" sz="1200" dirty="0"/>
                        <a:t>&lt;button id="debounce"&gt;Debounce&lt;/button&gt;</a:t>
                      </a:r>
                    </a:p>
                    <a:p>
                      <a:pPr>
                        <a:spcBef>
                          <a:spcPts val="0"/>
                        </a:spcBef>
                      </a:pPr>
                      <a:r>
                        <a:rPr lang="en-IN" sz="1200" dirty="0"/>
                        <a:t>&lt;script&gt;</a:t>
                      </a:r>
                    </a:p>
                    <a:p>
                      <a:pPr>
                        <a:spcBef>
                          <a:spcPts val="0"/>
                        </a:spcBef>
                      </a:pPr>
                      <a:r>
                        <a:rPr lang="en-IN" sz="1200" dirty="0"/>
                        <a:t>	var button = </a:t>
                      </a:r>
                      <a:r>
                        <a:rPr lang="en-IN" sz="1200" dirty="0" err="1"/>
                        <a:t>document.getElementById</a:t>
                      </a:r>
                      <a:r>
                        <a:rPr lang="en-IN" sz="1200" dirty="0"/>
                        <a:t>("debounce");</a:t>
                      </a:r>
                    </a:p>
                    <a:p>
                      <a:pPr>
                        <a:spcBef>
                          <a:spcPts val="0"/>
                        </a:spcBef>
                      </a:pPr>
                      <a:endParaRPr lang="en-IN" sz="1200" dirty="0"/>
                    </a:p>
                    <a:p>
                      <a:pPr>
                        <a:spcBef>
                          <a:spcPts val="0"/>
                        </a:spcBef>
                      </a:pPr>
                      <a:r>
                        <a:rPr lang="en-IN" sz="1200" dirty="0"/>
                        <a:t>	</a:t>
                      </a:r>
                      <a:r>
                        <a:rPr lang="en-IN" sz="1200" dirty="0" err="1"/>
                        <a:t>const</a:t>
                      </a:r>
                      <a:r>
                        <a:rPr lang="en-IN" sz="1200" dirty="0"/>
                        <a:t> debounce = (</a:t>
                      </a:r>
                      <a:r>
                        <a:rPr lang="en-IN" sz="1200" dirty="0" err="1"/>
                        <a:t>func</a:t>
                      </a:r>
                      <a:r>
                        <a:rPr lang="en-IN" sz="1200" dirty="0"/>
                        <a:t>, delay) =&gt; {</a:t>
                      </a:r>
                    </a:p>
                    <a:p>
                      <a:pPr>
                        <a:spcBef>
                          <a:spcPts val="0"/>
                        </a:spcBef>
                      </a:pPr>
                      <a:r>
                        <a:rPr lang="en-IN" sz="1200" dirty="0"/>
                        <a:t>		let </a:t>
                      </a:r>
                      <a:r>
                        <a:rPr lang="en-IN" sz="1200" dirty="0" err="1"/>
                        <a:t>debounceTimer</a:t>
                      </a:r>
                      <a:endParaRPr lang="en-IN" sz="1200" dirty="0"/>
                    </a:p>
                    <a:p>
                      <a:pPr>
                        <a:spcBef>
                          <a:spcPts val="0"/>
                        </a:spcBef>
                      </a:pPr>
                      <a:r>
                        <a:rPr lang="en-IN" sz="1200" dirty="0"/>
                        <a:t>		return function() {</a:t>
                      </a:r>
                    </a:p>
                    <a:p>
                      <a:pPr>
                        <a:spcBef>
                          <a:spcPts val="0"/>
                        </a:spcBef>
                      </a:pPr>
                      <a:r>
                        <a:rPr lang="en-IN" sz="1200" dirty="0"/>
                        <a:t>			</a:t>
                      </a:r>
                      <a:r>
                        <a:rPr lang="en-IN" sz="1200" dirty="0" err="1"/>
                        <a:t>const</a:t>
                      </a:r>
                      <a:r>
                        <a:rPr lang="en-IN" sz="1200" dirty="0"/>
                        <a:t> context = this</a:t>
                      </a:r>
                    </a:p>
                    <a:p>
                      <a:pPr>
                        <a:spcBef>
                          <a:spcPts val="0"/>
                        </a:spcBef>
                      </a:pPr>
                      <a:r>
                        <a:rPr lang="en-IN" sz="1200" dirty="0"/>
                        <a:t>			</a:t>
                      </a:r>
                      <a:r>
                        <a:rPr lang="en-IN" sz="1200" dirty="0" err="1"/>
                        <a:t>const</a:t>
                      </a:r>
                      <a:r>
                        <a:rPr lang="en-IN" sz="1200" dirty="0"/>
                        <a:t> </a:t>
                      </a:r>
                      <a:r>
                        <a:rPr lang="en-IN" sz="1200" dirty="0" err="1"/>
                        <a:t>args</a:t>
                      </a:r>
                      <a:r>
                        <a:rPr lang="en-IN" sz="1200" dirty="0"/>
                        <a:t> = arguments</a:t>
                      </a:r>
                    </a:p>
                    <a:p>
                      <a:pPr>
                        <a:spcBef>
                          <a:spcPts val="0"/>
                        </a:spcBef>
                      </a:pPr>
                      <a:r>
                        <a:rPr lang="en-IN" sz="1200" dirty="0"/>
                        <a:t>				</a:t>
                      </a:r>
                      <a:r>
                        <a:rPr lang="en-IN" sz="1200" dirty="0" err="1"/>
                        <a:t>clearTimeout</a:t>
                      </a:r>
                      <a:r>
                        <a:rPr lang="en-IN" sz="1200" dirty="0"/>
                        <a:t>(</a:t>
                      </a:r>
                      <a:r>
                        <a:rPr lang="en-IN" sz="1200" dirty="0" err="1"/>
                        <a:t>debounceTimer</a:t>
                      </a:r>
                      <a:r>
                        <a:rPr lang="en-IN" sz="1200" dirty="0"/>
                        <a:t>)</a:t>
                      </a:r>
                    </a:p>
                    <a:p>
                      <a:pPr>
                        <a:spcBef>
                          <a:spcPts val="0"/>
                        </a:spcBef>
                      </a:pPr>
                      <a:r>
                        <a:rPr lang="en-IN" sz="1200" dirty="0"/>
                        <a:t>					</a:t>
                      </a:r>
                      <a:r>
                        <a:rPr lang="en-IN" sz="1200" dirty="0" err="1"/>
                        <a:t>debounceTimer</a:t>
                      </a:r>
                      <a:r>
                        <a:rPr lang="en-IN" sz="1200" dirty="0"/>
                        <a:t>= </a:t>
                      </a:r>
                      <a:r>
                        <a:rPr lang="en-IN" sz="1200" dirty="0" err="1"/>
                        <a:t>setTimeout</a:t>
                      </a:r>
                      <a:r>
                        <a:rPr lang="en-IN" sz="1200" dirty="0"/>
                        <a:t>(() =&gt; </a:t>
                      </a:r>
                      <a:r>
                        <a:rPr lang="en-IN" sz="1200" dirty="0" err="1"/>
                        <a:t>func.apply</a:t>
                      </a:r>
                      <a:r>
                        <a:rPr lang="en-IN" sz="1200" dirty="0"/>
                        <a:t>(context, </a:t>
                      </a:r>
                      <a:r>
                        <a:rPr lang="en-IN" sz="1200" dirty="0" err="1"/>
                        <a:t>args</a:t>
                      </a:r>
                      <a:r>
                        <a:rPr lang="en-IN" sz="1200" dirty="0"/>
                        <a:t>), delay)</a:t>
                      </a:r>
                    </a:p>
                    <a:p>
                      <a:pPr>
                        <a:spcBef>
                          <a:spcPts val="0"/>
                        </a:spcBef>
                      </a:pPr>
                      <a:r>
                        <a:rPr lang="en-IN" sz="1200" dirty="0"/>
                        <a:t>		}</a:t>
                      </a:r>
                    </a:p>
                    <a:p>
                      <a:pPr>
                        <a:spcBef>
                          <a:spcPts val="0"/>
                        </a:spcBef>
                      </a:pPr>
                      <a:r>
                        <a:rPr lang="en-IN" sz="1200" dirty="0"/>
                        <a:t>	}</a:t>
                      </a:r>
                    </a:p>
                    <a:p>
                      <a:pPr>
                        <a:spcBef>
                          <a:spcPts val="0"/>
                        </a:spcBef>
                      </a:pPr>
                      <a:endParaRPr lang="en-IN" sz="1200" dirty="0"/>
                    </a:p>
                    <a:p>
                      <a:pPr>
                        <a:spcBef>
                          <a:spcPts val="0"/>
                        </a:spcBef>
                      </a:pPr>
                      <a:r>
                        <a:rPr lang="en-IN" sz="1200" dirty="0"/>
                        <a:t>	</a:t>
                      </a:r>
                      <a:r>
                        <a:rPr lang="en-US" sz="1200" dirty="0" err="1"/>
                        <a:t>button.addEventListener</a:t>
                      </a:r>
                      <a:r>
                        <a:rPr lang="en-US" sz="1200" dirty="0"/>
                        <a:t>('click', debounce(function() {</a:t>
                      </a:r>
                    </a:p>
                    <a:p>
                      <a:pPr>
                        <a:spcBef>
                          <a:spcPts val="0"/>
                        </a:spcBef>
                      </a:pPr>
                      <a:r>
                        <a:rPr lang="en-US" sz="1200" dirty="0"/>
                        <a:t>            alert("Hello\</a:t>
                      </a:r>
                      <a:r>
                        <a:rPr lang="en-US" sz="1200" dirty="0" err="1"/>
                        <a:t>nNo</a:t>
                      </a:r>
                      <a:r>
                        <a:rPr lang="en-US" sz="1200" dirty="0"/>
                        <a:t> matter how many times you" +</a:t>
                      </a:r>
                    </a:p>
                    <a:p>
                      <a:pPr>
                        <a:spcBef>
                          <a:spcPts val="0"/>
                        </a:spcBef>
                      </a:pPr>
                      <a:r>
                        <a:rPr lang="en-US" sz="1200" dirty="0"/>
                        <a:t>                "click the debounce button, I get " +</a:t>
                      </a:r>
                    </a:p>
                    <a:p>
                      <a:pPr>
                        <a:spcBef>
                          <a:spcPts val="0"/>
                        </a:spcBef>
                      </a:pPr>
                      <a:r>
                        <a:rPr lang="en-US" sz="1200" dirty="0"/>
                        <a:t>                "executed once every 3 seconds!!")</a:t>
                      </a:r>
                    </a:p>
                    <a:p>
                      <a:pPr>
                        <a:spcBef>
                          <a:spcPts val="0"/>
                        </a:spcBef>
                      </a:pPr>
                      <a:r>
                        <a:rPr lang="en-US" sz="1200" dirty="0"/>
                        <a:t>                            }, 3000));</a:t>
                      </a:r>
                    </a:p>
                    <a:p>
                      <a:pPr>
                        <a:spcBef>
                          <a:spcPts val="0"/>
                        </a:spcBef>
                      </a:pPr>
                      <a:r>
                        <a:rPr lang="en-IN" sz="1200" dirty="0"/>
                        <a:t>&lt;/script&gt;</a:t>
                      </a:r>
                    </a:p>
                  </a:txBody>
                  <a:tcPr/>
                </a:tc>
                <a:tc>
                  <a:txBody>
                    <a:bodyPr/>
                    <a:lstStyle/>
                    <a:p>
                      <a:pPr>
                        <a:spcBef>
                          <a:spcPts val="0"/>
                        </a:spcBef>
                      </a:pPr>
                      <a:r>
                        <a:rPr lang="en-US" sz="1200" dirty="0"/>
                        <a:t>&lt;button id="throttle"&gt;Click Me&lt;/button&gt;</a:t>
                      </a:r>
                    </a:p>
                    <a:p>
                      <a:pPr>
                        <a:spcBef>
                          <a:spcPts val="0"/>
                        </a:spcBef>
                      </a:pPr>
                      <a:r>
                        <a:rPr lang="en-US" sz="1200" dirty="0"/>
                        <a:t>&lt;script&gt;</a:t>
                      </a:r>
                    </a:p>
                    <a:p>
                      <a:pPr>
                        <a:spcBef>
                          <a:spcPts val="0"/>
                        </a:spcBef>
                      </a:pPr>
                      <a:r>
                        <a:rPr lang="en-US" sz="1200" dirty="0"/>
                        <a:t>	const </a:t>
                      </a:r>
                      <a:r>
                        <a:rPr lang="en-US" sz="1200" dirty="0" err="1"/>
                        <a:t>btn</a:t>
                      </a:r>
                      <a:r>
                        <a:rPr lang="en-US" sz="1200" dirty="0"/>
                        <a:t>=</a:t>
                      </a:r>
                      <a:r>
                        <a:rPr lang="en-US" sz="1200" dirty="0" err="1"/>
                        <a:t>document.querySelector</a:t>
                      </a:r>
                      <a:r>
                        <a:rPr lang="en-US" sz="1200" dirty="0"/>
                        <a:t>("#throttle");</a:t>
                      </a:r>
                    </a:p>
                    <a:p>
                      <a:pPr>
                        <a:spcBef>
                          <a:spcPts val="0"/>
                        </a:spcBef>
                      </a:pPr>
                      <a:r>
                        <a:rPr lang="en-US" sz="1200" dirty="0"/>
                        <a:t>	</a:t>
                      </a:r>
                    </a:p>
                    <a:p>
                      <a:pPr>
                        <a:spcBef>
                          <a:spcPts val="0"/>
                        </a:spcBef>
                      </a:pPr>
                      <a:r>
                        <a:rPr lang="en-US" sz="1200" dirty="0"/>
                        <a:t>	const </a:t>
                      </a:r>
                      <a:r>
                        <a:rPr lang="en-US" sz="1200" dirty="0" err="1"/>
                        <a:t>throttleFunction</a:t>
                      </a:r>
                      <a:r>
                        <a:rPr lang="en-US" sz="1200" dirty="0"/>
                        <a:t>=(</a:t>
                      </a:r>
                      <a:r>
                        <a:rPr lang="en-US" sz="1200" dirty="0" err="1"/>
                        <a:t>func</a:t>
                      </a:r>
                      <a:r>
                        <a:rPr lang="en-US" sz="1200" dirty="0"/>
                        <a:t>, delay)=&gt;{	</a:t>
                      </a:r>
                    </a:p>
                    <a:p>
                      <a:pPr>
                        <a:spcBef>
                          <a:spcPts val="0"/>
                        </a:spcBef>
                      </a:pPr>
                      <a:r>
                        <a:rPr lang="en-US" sz="1200" dirty="0"/>
                        <a:t>	let </a:t>
                      </a:r>
                      <a:r>
                        <a:rPr lang="en-US" sz="1200" dirty="0" err="1"/>
                        <a:t>prev</a:t>
                      </a:r>
                      <a:r>
                        <a:rPr lang="en-US" sz="1200" dirty="0"/>
                        <a:t> = 0;</a:t>
                      </a:r>
                    </a:p>
                    <a:p>
                      <a:pPr>
                        <a:spcBef>
                          <a:spcPts val="0"/>
                        </a:spcBef>
                      </a:pPr>
                      <a:r>
                        <a:rPr lang="en-US" sz="1200" dirty="0"/>
                        <a:t>	return (...</a:t>
                      </a:r>
                      <a:r>
                        <a:rPr lang="en-US" sz="1200" dirty="0" err="1"/>
                        <a:t>args</a:t>
                      </a:r>
                      <a:r>
                        <a:rPr lang="en-US" sz="1200" dirty="0"/>
                        <a:t>) =&gt; {</a:t>
                      </a:r>
                    </a:p>
                    <a:p>
                      <a:pPr>
                        <a:spcBef>
                          <a:spcPts val="0"/>
                        </a:spcBef>
                      </a:pPr>
                      <a:r>
                        <a:rPr lang="en-US" sz="1200" dirty="0"/>
                        <a:t>		let now = new Date().</a:t>
                      </a:r>
                      <a:r>
                        <a:rPr lang="en-US" sz="1200" dirty="0" err="1"/>
                        <a:t>getTime</a:t>
                      </a:r>
                      <a:r>
                        <a:rPr lang="en-US" sz="1200" dirty="0"/>
                        <a:t>();</a:t>
                      </a:r>
                    </a:p>
                    <a:p>
                      <a:pPr>
                        <a:spcBef>
                          <a:spcPts val="0"/>
                        </a:spcBef>
                      </a:pPr>
                      <a:r>
                        <a:rPr lang="en-US" sz="1200" dirty="0"/>
                        <a:t>	</a:t>
                      </a:r>
                    </a:p>
                    <a:p>
                      <a:pPr>
                        <a:spcBef>
                          <a:spcPts val="0"/>
                        </a:spcBef>
                      </a:pPr>
                      <a:r>
                        <a:rPr lang="en-US" sz="1200" dirty="0"/>
                        <a:t>		console.log(now-</a:t>
                      </a:r>
                      <a:r>
                        <a:rPr lang="en-US" sz="1200" dirty="0" err="1"/>
                        <a:t>prev</a:t>
                      </a:r>
                      <a:r>
                        <a:rPr lang="en-US" sz="1200" dirty="0"/>
                        <a:t>, delay);</a:t>
                      </a:r>
                    </a:p>
                    <a:p>
                      <a:pPr>
                        <a:spcBef>
                          <a:spcPts val="0"/>
                        </a:spcBef>
                      </a:pPr>
                      <a:r>
                        <a:rPr lang="en-US" sz="1200" dirty="0"/>
                        <a:t>		</a:t>
                      </a:r>
                    </a:p>
                    <a:p>
                      <a:pPr>
                        <a:spcBef>
                          <a:spcPts val="0"/>
                        </a:spcBef>
                      </a:pPr>
                      <a:r>
                        <a:rPr lang="en-US" sz="1200" dirty="0"/>
                        <a:t>		if(now - </a:t>
                      </a:r>
                      <a:r>
                        <a:rPr lang="en-US" sz="1200" dirty="0" err="1"/>
                        <a:t>prev</a:t>
                      </a:r>
                      <a:r>
                        <a:rPr lang="en-US" sz="1200" dirty="0"/>
                        <a:t>&gt; delay){</a:t>
                      </a:r>
                    </a:p>
                    <a:p>
                      <a:pPr lvl="2">
                        <a:spcBef>
                          <a:spcPts val="0"/>
                        </a:spcBef>
                      </a:pPr>
                      <a:r>
                        <a:rPr lang="en-US" sz="1200" dirty="0"/>
                        <a:t>		</a:t>
                      </a:r>
                      <a:r>
                        <a:rPr lang="en-US" sz="1200" dirty="0" err="1"/>
                        <a:t>prev</a:t>
                      </a:r>
                      <a:r>
                        <a:rPr lang="en-US" sz="1200" dirty="0"/>
                        <a:t> = now;	</a:t>
                      </a:r>
                    </a:p>
                    <a:p>
                      <a:pPr lvl="2">
                        <a:spcBef>
                          <a:spcPts val="0"/>
                        </a:spcBef>
                      </a:pPr>
                      <a:r>
                        <a:rPr lang="en-US" sz="1200" dirty="0"/>
                        <a:t>		return </a:t>
                      </a:r>
                      <a:r>
                        <a:rPr lang="en-US" sz="1200" dirty="0" err="1"/>
                        <a:t>func</a:t>
                      </a:r>
                      <a:r>
                        <a:rPr lang="en-US" sz="1200" dirty="0"/>
                        <a:t>(...</a:t>
                      </a:r>
                      <a:r>
                        <a:rPr lang="en-US" sz="1200" dirty="0" err="1"/>
                        <a:t>args</a:t>
                      </a:r>
                      <a:r>
                        <a:rPr lang="en-US" sz="1200" dirty="0"/>
                        <a:t>);</a:t>
                      </a:r>
                    </a:p>
                    <a:p>
                      <a:pPr>
                        <a:spcBef>
                          <a:spcPts val="0"/>
                        </a:spcBef>
                      </a:pPr>
                      <a:r>
                        <a:rPr lang="en-US" sz="1200" dirty="0"/>
                        <a:t>			}</a:t>
                      </a:r>
                    </a:p>
                    <a:p>
                      <a:pPr>
                        <a:spcBef>
                          <a:spcPts val="0"/>
                        </a:spcBef>
                      </a:pPr>
                      <a:r>
                        <a:rPr lang="en-US" sz="1200" dirty="0"/>
                        <a:t>		}</a:t>
                      </a:r>
                    </a:p>
                    <a:p>
                      <a:pPr>
                        <a:spcBef>
                          <a:spcPts val="0"/>
                        </a:spcBef>
                      </a:pPr>
                      <a:r>
                        <a:rPr lang="en-US" sz="1200" dirty="0"/>
                        <a:t>	}</a:t>
                      </a:r>
                    </a:p>
                    <a:p>
                      <a:pPr>
                        <a:spcBef>
                          <a:spcPts val="0"/>
                        </a:spcBef>
                      </a:pPr>
                      <a:endParaRPr lang="en-US" sz="1200" dirty="0"/>
                    </a:p>
                    <a:p>
                      <a:pPr>
                        <a:spcBef>
                          <a:spcPts val="0"/>
                        </a:spcBef>
                      </a:pPr>
                      <a:r>
                        <a:rPr lang="en-US" sz="1200" dirty="0"/>
                        <a:t>	</a:t>
                      </a:r>
                      <a:r>
                        <a:rPr lang="en-US" sz="1200" dirty="0" err="1"/>
                        <a:t>btn.addEventListener</a:t>
                      </a:r>
                      <a:r>
                        <a:rPr lang="en-US" sz="1200" dirty="0"/>
                        <a:t>("click", </a:t>
                      </a:r>
                      <a:r>
                        <a:rPr lang="en-US" sz="1200" dirty="0" err="1"/>
                        <a:t>throttleFunction</a:t>
                      </a:r>
                      <a:r>
                        <a:rPr lang="en-US" sz="1200" dirty="0"/>
                        <a:t>(()=&gt;{</a:t>
                      </a:r>
                    </a:p>
                    <a:p>
                      <a:pPr>
                        <a:spcBef>
                          <a:spcPts val="0"/>
                        </a:spcBef>
                      </a:pPr>
                      <a:r>
                        <a:rPr lang="en-US" sz="1200" dirty="0"/>
                        <a:t>	console.log("button is clicked")</a:t>
                      </a:r>
                    </a:p>
                    <a:p>
                      <a:pPr>
                        <a:spcBef>
                          <a:spcPts val="0"/>
                        </a:spcBef>
                      </a:pPr>
                      <a:r>
                        <a:rPr lang="en-US" sz="1200" dirty="0"/>
                        <a:t>	}, 1500));</a:t>
                      </a:r>
                    </a:p>
                    <a:p>
                      <a:pPr>
                        <a:spcBef>
                          <a:spcPts val="0"/>
                        </a:spcBef>
                      </a:pPr>
                      <a:r>
                        <a:rPr lang="en-US" sz="1200" dirty="0"/>
                        <a:t>&lt;/script&gt;</a:t>
                      </a:r>
                    </a:p>
                  </a:txBody>
                  <a:tcPr/>
                </a:tc>
                <a:extLst>
                  <a:ext uri="{0D108BD9-81ED-4DB2-BD59-A6C34878D82A}">
                    <a16:rowId xmlns:a16="http://schemas.microsoft.com/office/drawing/2014/main" val="1652007513"/>
                  </a:ext>
                </a:extLst>
              </a:tr>
            </a:tbl>
          </a:graphicData>
        </a:graphic>
      </p:graphicFrame>
    </p:spTree>
    <p:extLst>
      <p:ext uri="{BB962C8B-B14F-4D97-AF65-F5344CB8AC3E}">
        <p14:creationId xmlns:p14="http://schemas.microsoft.com/office/powerpoint/2010/main" val="2334850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AB169-0EFF-8CD4-E714-B9ADF8D565B0}"/>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What is the use of a Set object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DED16B38-90F3-13F9-19B7-72064F4830A1}"/>
              </a:ext>
            </a:extLst>
          </p:cNvPr>
          <p:cNvSpPr>
            <a:spLocks noGrp="1"/>
          </p:cNvSpPr>
          <p:nvPr>
            <p:ph idx="1"/>
          </p:nvPr>
        </p:nvSpPr>
        <p:spPr/>
        <p:txBody>
          <a:bodyPr>
            <a:normAutofit fontScale="55000" lnSpcReduction="20000"/>
          </a:bodyPr>
          <a:lstStyle/>
          <a:p>
            <a:r>
              <a:rPr lang="en-US" sz="4400" b="0" i="0" dirty="0">
                <a:solidFill>
                  <a:srgbClr val="333333"/>
                </a:solidFill>
                <a:effectLst/>
                <a:latin typeface="inter-regular"/>
              </a:rPr>
              <a:t>The JavaScript Set object is used to store the elements with unique values. The values can be of any type i.e. whether primitive values or object references. For example:</a:t>
            </a:r>
          </a:p>
          <a:p>
            <a:pPr marL="457200" lvl="1" indent="0" algn="just">
              <a:buNone/>
            </a:pPr>
            <a:r>
              <a:rPr lang="en-IN" sz="3300" b="0" i="0" dirty="0">
                <a:solidFill>
                  <a:srgbClr val="000000"/>
                </a:solidFill>
                <a:effectLst/>
                <a:latin typeface="inter-regular"/>
              </a:rPr>
              <a:t>function display()  </a:t>
            </a:r>
          </a:p>
          <a:p>
            <a:pPr marL="457200" lvl="1" indent="0" algn="just">
              <a:buNone/>
            </a:pPr>
            <a:r>
              <a:rPr lang="en-IN" sz="3300" b="0" i="0" dirty="0">
                <a:solidFill>
                  <a:srgbClr val="000000"/>
                </a:solidFill>
                <a:effectLst/>
                <a:latin typeface="inter-regular"/>
              </a:rPr>
              <a:t>{  </a:t>
            </a:r>
          </a:p>
          <a:p>
            <a:pPr marL="914400" lvl="2" indent="0" algn="just">
              <a:buNone/>
            </a:pPr>
            <a:r>
              <a:rPr lang="en-IN" sz="2900" b="0" i="0" dirty="0">
                <a:solidFill>
                  <a:srgbClr val="000000"/>
                </a:solidFill>
                <a:effectLst/>
                <a:latin typeface="inter-regular"/>
              </a:rPr>
              <a:t>var </a:t>
            </a:r>
            <a:r>
              <a:rPr lang="en-IN" sz="2900" b="0" i="0" dirty="0">
                <a:solidFill>
                  <a:srgbClr val="FF0000"/>
                </a:solidFill>
                <a:effectLst/>
                <a:latin typeface="inter-regular"/>
              </a:rPr>
              <a:t>set</a:t>
            </a:r>
            <a:r>
              <a:rPr lang="en-IN" sz="2900" b="0" i="0" dirty="0">
                <a:solidFill>
                  <a:srgbClr val="000000"/>
                </a:solidFill>
                <a:effectLst/>
                <a:latin typeface="inter-regular"/>
              </a:rPr>
              <a:t> = </a:t>
            </a:r>
            <a:r>
              <a:rPr lang="en-IN" sz="2900" b="0" i="0" dirty="0">
                <a:solidFill>
                  <a:srgbClr val="0000FF"/>
                </a:solidFill>
                <a:effectLst/>
                <a:latin typeface="inter-regular"/>
              </a:rPr>
              <a:t>new</a:t>
            </a:r>
            <a:r>
              <a:rPr lang="en-IN" sz="2900" b="0" i="0" dirty="0">
                <a:solidFill>
                  <a:srgbClr val="000000"/>
                </a:solidFill>
                <a:effectLst/>
                <a:latin typeface="inter-regular"/>
              </a:rPr>
              <a:t> Set();    </a:t>
            </a:r>
          </a:p>
          <a:p>
            <a:pPr marL="914400" lvl="2" indent="0" algn="just">
              <a:buNone/>
            </a:pPr>
            <a:r>
              <a:rPr lang="en-IN" sz="2900" b="0" i="0" dirty="0" err="1">
                <a:solidFill>
                  <a:srgbClr val="000000"/>
                </a:solidFill>
                <a:effectLst/>
                <a:latin typeface="inter-regular"/>
              </a:rPr>
              <a:t>set.add</a:t>
            </a:r>
            <a:r>
              <a:rPr lang="en-IN" sz="2900" b="0" i="0" dirty="0">
                <a:solidFill>
                  <a:srgbClr val="000000"/>
                </a:solidFill>
                <a:effectLst/>
                <a:latin typeface="inter-regular"/>
              </a:rPr>
              <a:t>("jQuery");    </a:t>
            </a:r>
          </a:p>
          <a:p>
            <a:pPr marL="914400" lvl="2" indent="0" algn="just">
              <a:buNone/>
            </a:pPr>
            <a:r>
              <a:rPr lang="en-IN" sz="2900" b="0" i="0" dirty="0" err="1">
                <a:solidFill>
                  <a:srgbClr val="000000"/>
                </a:solidFill>
                <a:effectLst/>
                <a:latin typeface="inter-regular"/>
              </a:rPr>
              <a:t>set.add</a:t>
            </a:r>
            <a:r>
              <a:rPr lang="en-IN" sz="2900" b="0" i="0" dirty="0">
                <a:solidFill>
                  <a:srgbClr val="000000"/>
                </a:solidFill>
                <a:effectLst/>
                <a:latin typeface="inter-regular"/>
              </a:rPr>
              <a:t>("AngularJS");    </a:t>
            </a:r>
          </a:p>
          <a:p>
            <a:pPr marL="914400" lvl="2" indent="0" algn="just">
              <a:buNone/>
            </a:pPr>
            <a:r>
              <a:rPr lang="en-IN" sz="2900" b="0" i="0" dirty="0" err="1">
                <a:solidFill>
                  <a:srgbClr val="000000"/>
                </a:solidFill>
                <a:effectLst/>
                <a:latin typeface="inter-regular"/>
              </a:rPr>
              <a:t>set.add</a:t>
            </a:r>
            <a:r>
              <a:rPr lang="en-IN" sz="2900" b="0" i="0" dirty="0">
                <a:solidFill>
                  <a:srgbClr val="000000"/>
                </a:solidFill>
                <a:effectLst/>
                <a:latin typeface="inter-regular"/>
              </a:rPr>
              <a:t>("Bootstrap");    </a:t>
            </a:r>
          </a:p>
          <a:p>
            <a:pPr marL="914400" lvl="2" indent="0" algn="just">
              <a:buNone/>
            </a:pPr>
            <a:r>
              <a:rPr lang="en-IN" sz="2900" b="0" i="0" dirty="0">
                <a:solidFill>
                  <a:srgbClr val="000000"/>
                </a:solidFill>
                <a:effectLst/>
                <a:latin typeface="inter-regular"/>
              </a:rPr>
              <a:t>for (let elements of set) {    </a:t>
            </a:r>
          </a:p>
          <a:p>
            <a:pPr marL="914400" lvl="2" indent="0" algn="just">
              <a:buNone/>
            </a:pPr>
            <a:r>
              <a:rPr lang="en-IN" sz="2900" dirty="0">
                <a:solidFill>
                  <a:srgbClr val="000000"/>
                </a:solidFill>
                <a:latin typeface="inter-regular"/>
              </a:rPr>
              <a:t>      </a:t>
            </a:r>
            <a:r>
              <a:rPr lang="en-IN" sz="2900" b="0" i="0" dirty="0">
                <a:solidFill>
                  <a:srgbClr val="000000"/>
                </a:solidFill>
                <a:effectLst/>
                <a:latin typeface="inter-regular"/>
              </a:rPr>
              <a:t> </a:t>
            </a:r>
            <a:r>
              <a:rPr lang="en-IN" sz="2900" b="0" i="0" dirty="0" err="1">
                <a:solidFill>
                  <a:srgbClr val="000000"/>
                </a:solidFill>
                <a:effectLst/>
                <a:latin typeface="inter-regular"/>
              </a:rPr>
              <a:t>document.writeln</a:t>
            </a:r>
            <a:r>
              <a:rPr lang="en-IN" sz="2900" b="0" i="0" dirty="0">
                <a:solidFill>
                  <a:srgbClr val="000000"/>
                </a:solidFill>
                <a:effectLst/>
                <a:latin typeface="inter-regular"/>
              </a:rPr>
              <a:t>(elements+"</a:t>
            </a:r>
            <a:r>
              <a:rPr lang="en-IN" sz="2900" b="1" i="0" dirty="0">
                <a:solidFill>
                  <a:srgbClr val="006699"/>
                </a:solidFill>
                <a:effectLst/>
                <a:latin typeface="inter-regular"/>
              </a:rPr>
              <a:t>&lt;</a:t>
            </a:r>
            <a:r>
              <a:rPr lang="en-IN" sz="2900" b="1" i="0" dirty="0" err="1">
                <a:solidFill>
                  <a:srgbClr val="006699"/>
                </a:solidFill>
                <a:effectLst/>
                <a:latin typeface="inter-regular"/>
              </a:rPr>
              <a:t>br</a:t>
            </a:r>
            <a:r>
              <a:rPr lang="en-IN" sz="2900" b="1" i="0" dirty="0">
                <a:solidFill>
                  <a:srgbClr val="006699"/>
                </a:solidFill>
                <a:effectLst/>
                <a:latin typeface="inter-regular"/>
              </a:rPr>
              <a:t>&gt;</a:t>
            </a:r>
            <a:r>
              <a:rPr lang="en-IN" sz="2900" b="0" i="0" dirty="0">
                <a:solidFill>
                  <a:srgbClr val="000000"/>
                </a:solidFill>
                <a:effectLst/>
                <a:latin typeface="inter-regular"/>
              </a:rPr>
              <a:t>");    </a:t>
            </a:r>
          </a:p>
          <a:p>
            <a:pPr marL="914400" lvl="2" indent="0" algn="just">
              <a:buNone/>
            </a:pPr>
            <a:r>
              <a:rPr lang="en-IN" sz="2900" b="0" i="0" dirty="0">
                <a:solidFill>
                  <a:srgbClr val="000000"/>
                </a:solidFill>
                <a:effectLst/>
                <a:latin typeface="inter-regular"/>
              </a:rPr>
              <a:t>}     </a:t>
            </a:r>
          </a:p>
          <a:p>
            <a:pPr marL="457200" lvl="1" indent="0" algn="just">
              <a:buNone/>
            </a:pPr>
            <a:r>
              <a:rPr lang="en-IN" sz="3300" b="0" i="0" dirty="0">
                <a:solidFill>
                  <a:srgbClr val="000000"/>
                </a:solidFill>
                <a:effectLst/>
                <a:latin typeface="inter-regular"/>
              </a:rPr>
              <a:t>}  </a:t>
            </a:r>
          </a:p>
          <a:p>
            <a:pPr marL="457200" lvl="1" indent="0" algn="just">
              <a:buNone/>
            </a:pPr>
            <a:r>
              <a:rPr lang="en-IN" sz="3300" b="0" i="0" dirty="0">
                <a:solidFill>
                  <a:srgbClr val="000000"/>
                </a:solidFill>
                <a:effectLst/>
                <a:latin typeface="inter-regular"/>
              </a:rPr>
              <a:t>display();  </a:t>
            </a:r>
          </a:p>
          <a:p>
            <a:endParaRPr lang="en-IN" dirty="0"/>
          </a:p>
        </p:txBody>
      </p:sp>
    </p:spTree>
    <p:extLst>
      <p:ext uri="{BB962C8B-B14F-4D97-AF65-F5344CB8AC3E}">
        <p14:creationId xmlns:p14="http://schemas.microsoft.com/office/powerpoint/2010/main" val="422811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BE534-7B16-A56C-9F36-5C45F7C99480}"/>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What is the use of a </a:t>
            </a:r>
            <a:r>
              <a:rPr lang="en-US" sz="3200" b="1" i="0" dirty="0" err="1">
                <a:solidFill>
                  <a:schemeClr val="accent4">
                    <a:lumMod val="75000"/>
                  </a:schemeClr>
                </a:solidFill>
                <a:effectLst/>
                <a:latin typeface="erdana"/>
              </a:rPr>
              <a:t>WeakSet</a:t>
            </a:r>
            <a:r>
              <a:rPr lang="en-US" sz="3200" b="1" i="0" dirty="0">
                <a:solidFill>
                  <a:schemeClr val="accent4">
                    <a:lumMod val="75000"/>
                  </a:schemeClr>
                </a:solidFill>
                <a:effectLst/>
                <a:latin typeface="erdana"/>
              </a:rPr>
              <a:t> object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7F7CAE03-D788-BD67-5535-882E7C1FE6C1}"/>
              </a:ext>
            </a:extLst>
          </p:cNvPr>
          <p:cNvSpPr>
            <a:spLocks noGrp="1"/>
          </p:cNvSpPr>
          <p:nvPr>
            <p:ph idx="1"/>
          </p:nvPr>
        </p:nvSpPr>
        <p:spPr/>
        <p:txBody>
          <a:bodyPr>
            <a:normAutofit fontScale="40000" lnSpcReduction="20000"/>
          </a:bodyPr>
          <a:lstStyle/>
          <a:p>
            <a:r>
              <a:rPr lang="en-US" sz="4500" b="0" i="0" dirty="0">
                <a:solidFill>
                  <a:srgbClr val="333333"/>
                </a:solidFill>
                <a:effectLst/>
                <a:latin typeface="inter-regular"/>
              </a:rPr>
              <a:t>The JavaScript </a:t>
            </a:r>
            <a:r>
              <a:rPr lang="en-US" sz="4500" b="0" i="0" dirty="0" err="1">
                <a:solidFill>
                  <a:srgbClr val="333333"/>
                </a:solidFill>
                <a:effectLst/>
                <a:latin typeface="inter-regular"/>
              </a:rPr>
              <a:t>WeakSet</a:t>
            </a:r>
            <a:r>
              <a:rPr lang="en-US" sz="4500" b="0" i="0" dirty="0">
                <a:solidFill>
                  <a:srgbClr val="333333"/>
                </a:solidFill>
                <a:effectLst/>
                <a:latin typeface="inter-regular"/>
              </a:rPr>
              <a:t> object is the type of collection that allows us to store weakly held objects. </a:t>
            </a:r>
          </a:p>
          <a:p>
            <a:r>
              <a:rPr lang="en-US" sz="4500" b="0" i="0" dirty="0">
                <a:solidFill>
                  <a:srgbClr val="333333"/>
                </a:solidFill>
                <a:effectLst/>
                <a:latin typeface="inter-regular"/>
              </a:rPr>
              <a:t>Unlike Set, the </a:t>
            </a:r>
            <a:r>
              <a:rPr lang="en-US" sz="4500" b="0" i="0" dirty="0" err="1">
                <a:solidFill>
                  <a:srgbClr val="333333"/>
                </a:solidFill>
                <a:effectLst/>
                <a:latin typeface="inter-regular"/>
              </a:rPr>
              <a:t>WeakSet</a:t>
            </a:r>
            <a:r>
              <a:rPr lang="en-US" sz="4500" b="0" i="0" dirty="0">
                <a:solidFill>
                  <a:srgbClr val="333333"/>
                </a:solidFill>
                <a:effectLst/>
                <a:latin typeface="inter-regular"/>
              </a:rPr>
              <a:t> are the collections of objects only. It </a:t>
            </a:r>
            <a:r>
              <a:rPr lang="en-US" sz="4500" b="0" i="0" dirty="0" err="1">
                <a:solidFill>
                  <a:srgbClr val="333333"/>
                </a:solidFill>
                <a:effectLst/>
                <a:latin typeface="inter-regular"/>
              </a:rPr>
              <a:t>doesn</a:t>
            </a:r>
            <a:r>
              <a:rPr lang="en-US" sz="4500" b="0" i="0" dirty="0">
                <a:solidFill>
                  <a:srgbClr val="333333"/>
                </a:solidFill>
                <a:effectLst/>
                <a:latin typeface="inter-regular"/>
              </a:rPr>
              <a:t> 't contain the arbitrary values. </a:t>
            </a:r>
          </a:p>
          <a:p>
            <a:r>
              <a:rPr lang="en-US" sz="4500" b="0" i="0" dirty="0">
                <a:solidFill>
                  <a:srgbClr val="333333"/>
                </a:solidFill>
                <a:effectLst/>
                <a:latin typeface="inter-regular"/>
              </a:rPr>
              <a:t>For example:</a:t>
            </a:r>
          </a:p>
          <a:p>
            <a:pPr marL="457200" lvl="1" indent="0" algn="just">
              <a:buNone/>
            </a:pPr>
            <a:r>
              <a:rPr lang="en-IN" sz="3400" b="0" i="0" dirty="0">
                <a:solidFill>
                  <a:srgbClr val="000000"/>
                </a:solidFill>
                <a:effectLst/>
                <a:latin typeface="inter-regular"/>
              </a:rPr>
              <a:t>function display()  </a:t>
            </a:r>
          </a:p>
          <a:p>
            <a:pPr marL="457200" lvl="1" indent="0" algn="just">
              <a:buNone/>
            </a:pPr>
            <a:r>
              <a:rPr lang="en-IN" sz="3400" b="0" i="0" dirty="0">
                <a:solidFill>
                  <a:srgbClr val="000000"/>
                </a:solidFill>
                <a:effectLst/>
                <a:latin typeface="inter-regular"/>
              </a:rPr>
              <a:t>{  </a:t>
            </a:r>
          </a:p>
          <a:p>
            <a:pPr marL="914400" lvl="2" indent="0" algn="just">
              <a:buNone/>
            </a:pPr>
            <a:r>
              <a:rPr lang="en-IN" sz="3400" b="0" i="0" dirty="0">
                <a:solidFill>
                  <a:srgbClr val="000000"/>
                </a:solidFill>
                <a:effectLst/>
                <a:latin typeface="inter-regular"/>
              </a:rPr>
              <a:t>var </a:t>
            </a:r>
            <a:r>
              <a:rPr lang="en-IN" sz="3400" b="0" i="0" dirty="0" err="1">
                <a:solidFill>
                  <a:srgbClr val="FF0000"/>
                </a:solidFill>
                <a:effectLst/>
                <a:latin typeface="inter-regular"/>
              </a:rPr>
              <a:t>ws</a:t>
            </a:r>
            <a:r>
              <a:rPr lang="en-IN" sz="3400" b="0" i="0" dirty="0">
                <a:solidFill>
                  <a:srgbClr val="000000"/>
                </a:solidFill>
                <a:effectLst/>
                <a:latin typeface="inter-regular"/>
              </a:rPr>
              <a:t> = </a:t>
            </a:r>
            <a:r>
              <a:rPr lang="en-IN" sz="3400" b="0" i="0" dirty="0">
                <a:solidFill>
                  <a:srgbClr val="0000FF"/>
                </a:solidFill>
                <a:effectLst/>
                <a:latin typeface="inter-regular"/>
              </a:rPr>
              <a:t>new</a:t>
            </a:r>
            <a:r>
              <a:rPr lang="en-IN" sz="3400" b="0" i="0" dirty="0">
                <a:solidFill>
                  <a:srgbClr val="000000"/>
                </a:solidFill>
                <a:effectLst/>
                <a:latin typeface="inter-regular"/>
              </a:rPr>
              <a:t> </a:t>
            </a:r>
            <a:r>
              <a:rPr lang="en-IN" sz="3400" b="0" i="0" dirty="0" err="1">
                <a:solidFill>
                  <a:srgbClr val="000000"/>
                </a:solidFill>
                <a:effectLst/>
                <a:latin typeface="inter-regular"/>
              </a:rPr>
              <a:t>WeakSet</a:t>
            </a:r>
            <a:r>
              <a:rPr lang="en-IN" sz="3400" b="0" i="0" dirty="0">
                <a:solidFill>
                  <a:srgbClr val="000000"/>
                </a:solidFill>
                <a:effectLst/>
                <a:latin typeface="inter-regular"/>
              </a:rPr>
              <a:t>();    </a:t>
            </a:r>
          </a:p>
          <a:p>
            <a:pPr marL="914400" lvl="2" indent="0" algn="just">
              <a:buNone/>
            </a:pPr>
            <a:r>
              <a:rPr lang="en-IN" sz="3400" b="0" i="0" dirty="0">
                <a:solidFill>
                  <a:srgbClr val="000000"/>
                </a:solidFill>
                <a:effectLst/>
                <a:latin typeface="inter-regular"/>
              </a:rPr>
              <a:t>var </a:t>
            </a:r>
            <a:r>
              <a:rPr lang="en-IN" sz="3400" b="0" i="0" dirty="0">
                <a:solidFill>
                  <a:srgbClr val="FF0000"/>
                </a:solidFill>
                <a:effectLst/>
                <a:latin typeface="inter-regular"/>
              </a:rPr>
              <a:t>obj1</a:t>
            </a:r>
            <a:r>
              <a:rPr lang="en-IN" sz="3400" b="0" i="0" dirty="0">
                <a:solidFill>
                  <a:srgbClr val="000000"/>
                </a:solidFill>
                <a:effectLst/>
                <a:latin typeface="inter-regular"/>
              </a:rPr>
              <a:t>={};    </a:t>
            </a:r>
          </a:p>
          <a:p>
            <a:pPr marL="914400" lvl="2" indent="0" algn="just">
              <a:buNone/>
            </a:pPr>
            <a:r>
              <a:rPr lang="en-IN" sz="3400" b="0" i="0" dirty="0">
                <a:solidFill>
                  <a:srgbClr val="000000"/>
                </a:solidFill>
                <a:effectLst/>
                <a:latin typeface="inter-regular"/>
              </a:rPr>
              <a:t>var </a:t>
            </a:r>
            <a:r>
              <a:rPr lang="en-IN" sz="3400" b="0" i="0" dirty="0">
                <a:solidFill>
                  <a:srgbClr val="FF0000"/>
                </a:solidFill>
                <a:effectLst/>
                <a:latin typeface="inter-regular"/>
              </a:rPr>
              <a:t>obj2</a:t>
            </a:r>
            <a:r>
              <a:rPr lang="en-IN" sz="3400" b="0" i="0" dirty="0">
                <a:solidFill>
                  <a:srgbClr val="000000"/>
                </a:solidFill>
                <a:effectLst/>
                <a:latin typeface="inter-regular"/>
              </a:rPr>
              <a:t>={};    </a:t>
            </a:r>
          </a:p>
          <a:p>
            <a:pPr marL="914400" lvl="2" indent="0" algn="just">
              <a:buNone/>
            </a:pPr>
            <a:r>
              <a:rPr lang="en-IN" sz="3400" b="0" i="0" dirty="0" err="1">
                <a:solidFill>
                  <a:srgbClr val="000000"/>
                </a:solidFill>
                <a:effectLst/>
                <a:latin typeface="inter-regular"/>
              </a:rPr>
              <a:t>ws.add</a:t>
            </a:r>
            <a:r>
              <a:rPr lang="en-IN" sz="3400" b="0" i="0" dirty="0">
                <a:solidFill>
                  <a:srgbClr val="000000"/>
                </a:solidFill>
                <a:effectLst/>
                <a:latin typeface="inter-regular"/>
              </a:rPr>
              <a:t>(obj1);    </a:t>
            </a:r>
          </a:p>
          <a:p>
            <a:pPr marL="914400" lvl="2" indent="0" algn="just">
              <a:buNone/>
            </a:pPr>
            <a:r>
              <a:rPr lang="en-IN" sz="3400" b="0" i="0" dirty="0" err="1">
                <a:solidFill>
                  <a:srgbClr val="000000"/>
                </a:solidFill>
                <a:effectLst/>
                <a:latin typeface="inter-regular"/>
              </a:rPr>
              <a:t>ws.add</a:t>
            </a:r>
            <a:r>
              <a:rPr lang="en-IN" sz="3400" b="0" i="0" dirty="0">
                <a:solidFill>
                  <a:srgbClr val="000000"/>
                </a:solidFill>
                <a:effectLst/>
                <a:latin typeface="inter-regular"/>
              </a:rPr>
              <a:t>(obj2);    </a:t>
            </a:r>
          </a:p>
          <a:p>
            <a:pPr marL="914400" lvl="2" indent="0" algn="just">
              <a:buNone/>
            </a:pPr>
            <a:r>
              <a:rPr lang="en-IN" sz="3400" b="0" i="0" dirty="0">
                <a:solidFill>
                  <a:srgbClr val="000000"/>
                </a:solidFill>
                <a:effectLst/>
                <a:latin typeface="inter-regular"/>
              </a:rPr>
              <a:t>//Let's check whether the </a:t>
            </a:r>
            <a:r>
              <a:rPr lang="en-IN" sz="3400" b="0" i="0" dirty="0" err="1">
                <a:solidFill>
                  <a:srgbClr val="000000"/>
                </a:solidFill>
                <a:effectLst/>
                <a:latin typeface="inter-regular"/>
              </a:rPr>
              <a:t>WeakSet</a:t>
            </a:r>
            <a:r>
              <a:rPr lang="en-IN" sz="3400" b="0" i="0" dirty="0">
                <a:solidFill>
                  <a:srgbClr val="000000"/>
                </a:solidFill>
                <a:effectLst/>
                <a:latin typeface="inter-regular"/>
              </a:rPr>
              <a:t> object contains the added object    </a:t>
            </a:r>
          </a:p>
          <a:p>
            <a:pPr marL="914400" lvl="2" indent="0" algn="just">
              <a:buNone/>
            </a:pPr>
            <a:r>
              <a:rPr lang="en-IN" sz="3400" b="0" i="0" dirty="0" err="1">
                <a:solidFill>
                  <a:srgbClr val="000000"/>
                </a:solidFill>
                <a:effectLst/>
                <a:latin typeface="inter-regular"/>
              </a:rPr>
              <a:t>document.writeln</a:t>
            </a:r>
            <a:r>
              <a:rPr lang="en-IN" sz="3400" b="0" i="0" dirty="0">
                <a:solidFill>
                  <a:srgbClr val="000000"/>
                </a:solidFill>
                <a:effectLst/>
                <a:latin typeface="inter-regular"/>
              </a:rPr>
              <a:t>(</a:t>
            </a:r>
            <a:r>
              <a:rPr lang="en-IN" sz="3400" b="0" i="0" dirty="0" err="1">
                <a:solidFill>
                  <a:srgbClr val="000000"/>
                </a:solidFill>
                <a:effectLst/>
                <a:latin typeface="inter-regular"/>
              </a:rPr>
              <a:t>ws.has</a:t>
            </a:r>
            <a:r>
              <a:rPr lang="en-IN" sz="3400" b="0" i="0" dirty="0">
                <a:solidFill>
                  <a:srgbClr val="000000"/>
                </a:solidFill>
                <a:effectLst/>
                <a:latin typeface="inter-regular"/>
              </a:rPr>
              <a:t>(obj1)+"</a:t>
            </a:r>
            <a:r>
              <a:rPr lang="en-IN" sz="3400" b="1" i="0" dirty="0">
                <a:solidFill>
                  <a:srgbClr val="006699"/>
                </a:solidFill>
                <a:effectLst/>
                <a:latin typeface="inter-regular"/>
              </a:rPr>
              <a:t>&lt;</a:t>
            </a:r>
            <a:r>
              <a:rPr lang="en-IN" sz="3400" b="1" i="0" dirty="0" err="1">
                <a:solidFill>
                  <a:srgbClr val="006699"/>
                </a:solidFill>
                <a:effectLst/>
                <a:latin typeface="inter-regular"/>
              </a:rPr>
              <a:t>br</a:t>
            </a:r>
            <a:r>
              <a:rPr lang="en-IN" sz="3400" b="1" i="0" dirty="0">
                <a:solidFill>
                  <a:srgbClr val="006699"/>
                </a:solidFill>
                <a:effectLst/>
                <a:latin typeface="inter-regular"/>
              </a:rPr>
              <a:t>&gt;</a:t>
            </a:r>
            <a:r>
              <a:rPr lang="en-IN" sz="3400" b="0" i="0" dirty="0">
                <a:solidFill>
                  <a:srgbClr val="000000"/>
                </a:solidFill>
                <a:effectLst/>
                <a:latin typeface="inter-regular"/>
              </a:rPr>
              <a:t>");    </a:t>
            </a:r>
          </a:p>
          <a:p>
            <a:pPr marL="914400" lvl="2" indent="0" algn="just">
              <a:buNone/>
            </a:pPr>
            <a:r>
              <a:rPr lang="en-IN" sz="3400" b="0" i="0" dirty="0" err="1">
                <a:solidFill>
                  <a:srgbClr val="000000"/>
                </a:solidFill>
                <a:effectLst/>
                <a:latin typeface="inter-regular"/>
              </a:rPr>
              <a:t>document.writeln</a:t>
            </a:r>
            <a:r>
              <a:rPr lang="en-IN" sz="3400" b="0" i="0" dirty="0">
                <a:solidFill>
                  <a:srgbClr val="000000"/>
                </a:solidFill>
                <a:effectLst/>
                <a:latin typeface="inter-regular"/>
              </a:rPr>
              <a:t>(</a:t>
            </a:r>
            <a:r>
              <a:rPr lang="en-IN" sz="3400" b="0" i="0" dirty="0" err="1">
                <a:solidFill>
                  <a:srgbClr val="000000"/>
                </a:solidFill>
                <a:effectLst/>
                <a:latin typeface="inter-regular"/>
              </a:rPr>
              <a:t>ws.has</a:t>
            </a:r>
            <a:r>
              <a:rPr lang="en-IN" sz="3400" b="0" i="0" dirty="0">
                <a:solidFill>
                  <a:srgbClr val="000000"/>
                </a:solidFill>
                <a:effectLst/>
                <a:latin typeface="inter-regular"/>
              </a:rPr>
              <a:t>(obj2));     </a:t>
            </a:r>
          </a:p>
          <a:p>
            <a:pPr marL="457200" lvl="1" indent="0" algn="just">
              <a:buNone/>
            </a:pPr>
            <a:r>
              <a:rPr lang="en-IN" sz="3400" b="0" i="0" dirty="0">
                <a:solidFill>
                  <a:srgbClr val="000000"/>
                </a:solidFill>
                <a:effectLst/>
                <a:latin typeface="inter-regular"/>
              </a:rPr>
              <a:t>}     </a:t>
            </a:r>
          </a:p>
          <a:p>
            <a:pPr marL="457200" lvl="1" indent="0" algn="just">
              <a:buNone/>
            </a:pPr>
            <a:r>
              <a:rPr lang="en-IN" sz="3400" b="0" i="0" dirty="0">
                <a:solidFill>
                  <a:srgbClr val="000000"/>
                </a:solidFill>
                <a:effectLst/>
                <a:latin typeface="inter-regular"/>
              </a:rPr>
              <a:t>display()  </a:t>
            </a:r>
          </a:p>
        </p:txBody>
      </p:sp>
    </p:spTree>
    <p:extLst>
      <p:ext uri="{BB962C8B-B14F-4D97-AF65-F5344CB8AC3E}">
        <p14:creationId xmlns:p14="http://schemas.microsoft.com/office/powerpoint/2010/main" val="1146998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846A6-38CA-415F-BB40-D47CE3567D6A}"/>
              </a:ext>
            </a:extLst>
          </p:cNvPr>
          <p:cNvSpPr>
            <a:spLocks noGrp="1"/>
          </p:cNvSpPr>
          <p:nvPr>
            <p:ph type="title"/>
          </p:nvPr>
        </p:nvSpPr>
        <p:spPr/>
        <p:txBody>
          <a:bodyPr>
            <a:normAutofit/>
          </a:bodyPr>
          <a:lstStyle/>
          <a:p>
            <a:r>
              <a:rPr lang="en-IN" sz="3200" b="1" i="0" dirty="0">
                <a:solidFill>
                  <a:schemeClr val="accent5">
                    <a:lumMod val="75000"/>
                  </a:schemeClr>
                </a:solidFill>
                <a:effectLst/>
                <a:latin typeface="-apple-system"/>
              </a:rPr>
              <a:t>Hoisting in </a:t>
            </a:r>
            <a:r>
              <a:rPr lang="en-IN" sz="3200" b="1" i="0" dirty="0" err="1">
                <a:solidFill>
                  <a:schemeClr val="accent5">
                    <a:lumMod val="75000"/>
                  </a:schemeClr>
                </a:solidFill>
                <a:effectLst/>
                <a:latin typeface="-apple-system"/>
              </a:rPr>
              <a:t>javascript</a:t>
            </a:r>
            <a:endParaRPr lang="en-IN"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0D0E1141-45D2-4C12-8BA5-89A26C93FB82}"/>
              </a:ext>
            </a:extLst>
          </p:cNvPr>
          <p:cNvSpPr>
            <a:spLocks noGrp="1"/>
          </p:cNvSpPr>
          <p:nvPr>
            <p:ph idx="1"/>
          </p:nvPr>
        </p:nvSpPr>
        <p:spPr/>
        <p:txBody>
          <a:bodyPr/>
          <a:lstStyle/>
          <a:p>
            <a:r>
              <a:rPr lang="en-US" b="0" i="0" dirty="0">
                <a:solidFill>
                  <a:srgbClr val="202124"/>
                </a:solidFill>
                <a:effectLst/>
                <a:latin typeface="arial" panose="020B0604020202020204" pitchFamily="34" charset="0"/>
              </a:rPr>
              <a:t>JavaScript Hoisting refers to </a:t>
            </a:r>
            <a:r>
              <a:rPr lang="en-US" b="1" i="0" dirty="0">
                <a:solidFill>
                  <a:srgbClr val="202124"/>
                </a:solidFill>
                <a:effectLst/>
                <a:latin typeface="arial" panose="020B0604020202020204" pitchFamily="34" charset="0"/>
              </a:rPr>
              <a:t>the process whereby the interpreter appears to move the declaration of functions, variables or classes to the top of their scope, prior to execution of the code</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2845932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23876-1688-4C68-A7C7-8EF706146CA4}"/>
              </a:ext>
            </a:extLst>
          </p:cNvPr>
          <p:cNvSpPr>
            <a:spLocks noGrp="1"/>
          </p:cNvSpPr>
          <p:nvPr>
            <p:ph type="title"/>
          </p:nvPr>
        </p:nvSpPr>
        <p:spPr/>
        <p:txBody>
          <a:bodyPr>
            <a:normAutofit/>
          </a:bodyPr>
          <a:lstStyle/>
          <a:p>
            <a:r>
              <a:rPr lang="en-IN" sz="3200" b="1" i="0" dirty="0">
                <a:solidFill>
                  <a:schemeClr val="accent5">
                    <a:lumMod val="75000"/>
                  </a:schemeClr>
                </a:solidFill>
                <a:effectLst/>
                <a:latin typeface="Roboto" panose="02000000000000000000" pitchFamily="2" charset="0"/>
              </a:rPr>
              <a:t>1)What is </a:t>
            </a:r>
            <a:r>
              <a:rPr lang="en-IN" sz="3200" b="1" dirty="0">
                <a:solidFill>
                  <a:schemeClr val="accent5">
                    <a:lumMod val="75000"/>
                  </a:schemeClr>
                </a:solidFill>
                <a:latin typeface="Roboto" panose="02000000000000000000" pitchFamily="2" charset="0"/>
              </a:rPr>
              <a:t>JavaScript</a:t>
            </a:r>
            <a:r>
              <a:rPr lang="en-IN" sz="3200" b="1" i="0" dirty="0">
                <a:solidFill>
                  <a:schemeClr val="accent5">
                    <a:lumMod val="75000"/>
                  </a:schemeClr>
                </a:solidFill>
                <a:effectLst/>
                <a:latin typeface="Roboto" panose="02000000000000000000" pitchFamily="2" charset="0"/>
              </a:rPr>
              <a:t>?</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9047C538-6C4D-4186-85BE-05A145006ECD}"/>
              </a:ext>
            </a:extLst>
          </p:cNvPr>
          <p:cNvSpPr>
            <a:spLocks noGrp="1"/>
          </p:cNvSpPr>
          <p:nvPr>
            <p:ph idx="1"/>
          </p:nvPr>
        </p:nvSpPr>
        <p:spPr/>
        <p:txBody>
          <a:bodyPr>
            <a:normAutofit fontScale="92500" lnSpcReduction="20000"/>
          </a:bodyPr>
          <a:lstStyle/>
          <a:p>
            <a:r>
              <a:rPr lang="en-US" b="1" i="0" dirty="0">
                <a:solidFill>
                  <a:srgbClr val="212529"/>
                </a:solidFill>
                <a:effectLst/>
                <a:latin typeface="Roboto" panose="02000000000000000000" pitchFamily="2" charset="0"/>
              </a:rPr>
              <a:t>JavaScript</a:t>
            </a:r>
            <a:r>
              <a:rPr lang="en-US" b="0" i="0" dirty="0">
                <a:solidFill>
                  <a:srgbClr val="212529"/>
                </a:solidFill>
                <a:effectLst/>
                <a:latin typeface="Roboto" panose="02000000000000000000" pitchFamily="2" charset="0"/>
              </a:rPr>
              <a:t> </a:t>
            </a:r>
            <a:r>
              <a:rPr lang="en-US" b="1" i="0" dirty="0">
                <a:solidFill>
                  <a:srgbClr val="212529"/>
                </a:solidFill>
                <a:effectLst/>
                <a:latin typeface="Roboto" panose="02000000000000000000" pitchFamily="2" charset="0"/>
              </a:rPr>
              <a:t>is a scripting language</a:t>
            </a:r>
            <a:r>
              <a:rPr lang="en-US" b="0" i="0" dirty="0">
                <a:solidFill>
                  <a:srgbClr val="212529"/>
                </a:solidFill>
                <a:effectLst/>
                <a:latin typeface="Roboto" panose="02000000000000000000" pitchFamily="2" charset="0"/>
              </a:rPr>
              <a:t>(supports scripts) for Web pages, but it is also used in non-browser environments as well. </a:t>
            </a:r>
          </a:p>
          <a:p>
            <a:r>
              <a:rPr lang="en-US" b="0" i="0" dirty="0">
                <a:solidFill>
                  <a:srgbClr val="212529"/>
                </a:solidFill>
                <a:effectLst/>
                <a:latin typeface="Roboto" panose="02000000000000000000" pitchFamily="2" charset="0"/>
              </a:rPr>
              <a:t>It is a powerful, lightweight, </a:t>
            </a:r>
            <a:r>
              <a:rPr lang="en-US" b="1" i="0" dirty="0">
                <a:solidFill>
                  <a:srgbClr val="212529"/>
                </a:solidFill>
                <a:effectLst/>
                <a:latin typeface="Roboto" panose="02000000000000000000" pitchFamily="2" charset="0"/>
              </a:rPr>
              <a:t>interpreted scripting language</a:t>
            </a:r>
            <a:r>
              <a:rPr lang="en-US" b="0" i="0" dirty="0">
                <a:solidFill>
                  <a:srgbClr val="212529"/>
                </a:solidFill>
                <a:effectLst/>
                <a:latin typeface="Roboto" panose="02000000000000000000" pitchFamily="2" charset="0"/>
              </a:rPr>
              <a:t> with first-class functions</a:t>
            </a:r>
          </a:p>
          <a:p>
            <a:r>
              <a:rPr lang="en-US" b="0" i="0" dirty="0">
                <a:solidFill>
                  <a:srgbClr val="4D5156"/>
                </a:solidFill>
                <a:effectLst/>
                <a:latin typeface="arial" panose="020B0604020202020204" pitchFamily="34" charset="0"/>
              </a:rPr>
              <a:t>JavaScript was created at </a:t>
            </a:r>
            <a:r>
              <a:rPr lang="en-US" b="1" i="0" dirty="0">
                <a:solidFill>
                  <a:srgbClr val="5F6368"/>
                </a:solidFill>
                <a:effectLst/>
                <a:latin typeface="arial" panose="020B0604020202020204" pitchFamily="34" charset="0"/>
              </a:rPr>
              <a:t>Netscape Communications</a:t>
            </a:r>
            <a:r>
              <a:rPr lang="en-US" b="0" i="0" dirty="0">
                <a:solidFill>
                  <a:srgbClr val="4D5156"/>
                </a:solidFill>
                <a:effectLst/>
                <a:latin typeface="arial" panose="020B0604020202020204" pitchFamily="34" charset="0"/>
              </a:rPr>
              <a:t> by </a:t>
            </a:r>
            <a:r>
              <a:rPr lang="en-US" b="1" i="0" dirty="0">
                <a:solidFill>
                  <a:srgbClr val="4D5156"/>
                </a:solidFill>
                <a:effectLst/>
                <a:latin typeface="arial" panose="020B0604020202020204" pitchFamily="34" charset="0"/>
              </a:rPr>
              <a:t>Brendan </a:t>
            </a:r>
            <a:r>
              <a:rPr lang="en-US" b="1" i="0" dirty="0" err="1">
                <a:solidFill>
                  <a:srgbClr val="4D5156"/>
                </a:solidFill>
                <a:effectLst/>
                <a:latin typeface="arial" panose="020B0604020202020204" pitchFamily="34" charset="0"/>
              </a:rPr>
              <a:t>Eich</a:t>
            </a:r>
            <a:r>
              <a:rPr lang="en-US" b="1" i="0" dirty="0">
                <a:solidFill>
                  <a:srgbClr val="4D5156"/>
                </a:solidFill>
                <a:effectLst/>
                <a:latin typeface="arial" panose="020B0604020202020204" pitchFamily="34" charset="0"/>
              </a:rPr>
              <a:t> </a:t>
            </a:r>
            <a:r>
              <a:rPr lang="en-US" b="0" i="0" dirty="0">
                <a:solidFill>
                  <a:srgbClr val="4D5156"/>
                </a:solidFill>
                <a:effectLst/>
                <a:latin typeface="arial" panose="020B0604020202020204" pitchFamily="34" charset="0"/>
              </a:rPr>
              <a:t>in 1995</a:t>
            </a:r>
          </a:p>
          <a:p>
            <a:r>
              <a:rPr lang="en-US" b="0" i="0" dirty="0">
                <a:solidFill>
                  <a:srgbClr val="202124"/>
                </a:solidFill>
                <a:effectLst/>
                <a:latin typeface="arial" panose="020B0604020202020204" pitchFamily="34" charset="0"/>
              </a:rPr>
              <a:t>JavaScript was invented by </a:t>
            </a:r>
            <a:r>
              <a:rPr lang="en-US" b="1" i="0" dirty="0">
                <a:solidFill>
                  <a:srgbClr val="202124"/>
                </a:solidFill>
                <a:effectLst/>
                <a:latin typeface="arial" panose="020B0604020202020204" pitchFamily="34" charset="0"/>
              </a:rPr>
              <a:t>Brendan </a:t>
            </a:r>
            <a:r>
              <a:rPr lang="en-US" b="1" i="0" dirty="0" err="1">
                <a:solidFill>
                  <a:srgbClr val="202124"/>
                </a:solidFill>
                <a:effectLst/>
                <a:latin typeface="arial" panose="020B0604020202020204" pitchFamily="34" charset="0"/>
              </a:rPr>
              <a:t>Eich</a:t>
            </a:r>
            <a:r>
              <a:rPr lang="en-US" b="0" i="0" dirty="0">
                <a:solidFill>
                  <a:srgbClr val="202124"/>
                </a:solidFill>
                <a:effectLst/>
                <a:latin typeface="arial" panose="020B0604020202020204" pitchFamily="34" charset="0"/>
              </a:rPr>
              <a:t> in 1995. It was developed for </a:t>
            </a:r>
            <a:r>
              <a:rPr lang="en-US" b="1" i="0" dirty="0">
                <a:solidFill>
                  <a:srgbClr val="202124"/>
                </a:solidFill>
                <a:effectLst/>
                <a:latin typeface="arial" panose="020B0604020202020204" pitchFamily="34" charset="0"/>
              </a:rPr>
              <a:t>Netscape</a:t>
            </a:r>
            <a:r>
              <a:rPr lang="en-US" b="0" i="0" dirty="0">
                <a:solidFill>
                  <a:srgbClr val="202124"/>
                </a:solidFill>
                <a:effectLst/>
                <a:latin typeface="arial" panose="020B0604020202020204" pitchFamily="34" charset="0"/>
              </a:rPr>
              <a:t> 2 and became the ECMA-262 standard in 1997. After Netscape handed JavaScript over to ECMA, the Mozilla foundation continued to develop JavaScript for the Firefox browser.</a:t>
            </a:r>
          </a:p>
        </p:txBody>
      </p:sp>
    </p:spTree>
    <p:extLst>
      <p:ext uri="{BB962C8B-B14F-4D97-AF65-F5344CB8AC3E}">
        <p14:creationId xmlns:p14="http://schemas.microsoft.com/office/powerpoint/2010/main" val="2428542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7A110-C089-76A6-B9F7-C3AFAA61B387}"/>
              </a:ext>
            </a:extLst>
          </p:cNvPr>
          <p:cNvSpPr>
            <a:spLocks noGrp="1"/>
          </p:cNvSpPr>
          <p:nvPr>
            <p:ph type="title"/>
          </p:nvPr>
        </p:nvSpPr>
        <p:spPr/>
        <p:txBody>
          <a:bodyPr>
            <a:normAutofit/>
          </a:bodyPr>
          <a:lstStyle/>
          <a:p>
            <a:r>
              <a:rPr lang="en-IN" sz="3200" b="1" dirty="0">
                <a:solidFill>
                  <a:schemeClr val="accent5">
                    <a:lumMod val="75000"/>
                  </a:schemeClr>
                </a:solidFill>
              </a:rPr>
              <a:t>Async vs defer</a:t>
            </a:r>
          </a:p>
        </p:txBody>
      </p:sp>
      <p:sp>
        <p:nvSpPr>
          <p:cNvPr id="3" name="Content Placeholder 2">
            <a:extLst>
              <a:ext uri="{FF2B5EF4-FFF2-40B4-BE49-F238E27FC236}">
                <a16:creationId xmlns:a16="http://schemas.microsoft.com/office/drawing/2014/main" id="{CD9B0FA6-4416-9BB4-9CC9-3DD110FD21A7}"/>
              </a:ext>
            </a:extLst>
          </p:cNvPr>
          <p:cNvSpPr>
            <a:spLocks noGrp="1"/>
          </p:cNvSpPr>
          <p:nvPr>
            <p:ph idx="1"/>
          </p:nvPr>
        </p:nvSpPr>
        <p:spPr/>
        <p:txBody>
          <a:bodyPr>
            <a:normAutofit fontScale="92500" lnSpcReduction="10000"/>
          </a:bodyPr>
          <a:lstStyle/>
          <a:p>
            <a:r>
              <a:rPr lang="en-IN" dirty="0"/>
              <a:t>Async downloads the file during HTML parsing and will pause the HTML parser to execute it when it has finished downloading.</a:t>
            </a:r>
          </a:p>
          <a:p>
            <a:r>
              <a:rPr lang="en-US" b="0" i="0" dirty="0">
                <a:solidFill>
                  <a:srgbClr val="232629"/>
                </a:solidFill>
                <a:effectLst/>
                <a:latin typeface="inherit"/>
              </a:rPr>
              <a:t>Async scripts are executed as soon as the script is loaded, so it doesn't guarantee the order of execution (a script you included at the end may execute before the first script file )</a:t>
            </a:r>
          </a:p>
          <a:p>
            <a:endParaRPr lang="en-IN" dirty="0"/>
          </a:p>
          <a:p>
            <a:r>
              <a:rPr lang="en-IN" dirty="0"/>
              <a:t>Defer downloads the file during HTML parsing and will only execute it after the parser has completed. Scripts are also guaranteed to execute in the order that they appear in the document.</a:t>
            </a:r>
          </a:p>
        </p:txBody>
      </p:sp>
    </p:spTree>
    <p:extLst>
      <p:ext uri="{BB962C8B-B14F-4D97-AF65-F5344CB8AC3E}">
        <p14:creationId xmlns:p14="http://schemas.microsoft.com/office/powerpoint/2010/main" val="3332192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80F88-8A72-D353-A0D2-5987896EC5DC}"/>
              </a:ext>
            </a:extLst>
          </p:cNvPr>
          <p:cNvSpPr>
            <a:spLocks noGrp="1"/>
          </p:cNvSpPr>
          <p:nvPr>
            <p:ph type="title"/>
          </p:nvPr>
        </p:nvSpPr>
        <p:spPr/>
        <p:txBody>
          <a:bodyPr>
            <a:normAutofit/>
          </a:bodyPr>
          <a:lstStyle/>
          <a:p>
            <a:r>
              <a:rPr lang="en-IN" sz="3200" b="1" dirty="0">
                <a:solidFill>
                  <a:schemeClr val="accent5">
                    <a:lumMod val="75000"/>
                  </a:schemeClr>
                </a:solidFill>
              </a:rPr>
              <a:t>prototype in </a:t>
            </a:r>
            <a:r>
              <a:rPr lang="en-IN" sz="3200" b="1" dirty="0" err="1">
                <a:solidFill>
                  <a:schemeClr val="accent5">
                    <a:lumMod val="75000"/>
                  </a:schemeClr>
                </a:solidFill>
              </a:rPr>
              <a:t>javascript</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DF59BBD0-29AA-7E13-2621-B2DF217B2E62}"/>
              </a:ext>
            </a:extLst>
          </p:cNvPr>
          <p:cNvSpPr>
            <a:spLocks noGrp="1"/>
          </p:cNvSpPr>
          <p:nvPr>
            <p:ph idx="1"/>
          </p:nvPr>
        </p:nvSpPr>
        <p:spPr/>
        <p:txBody>
          <a:bodyPr/>
          <a:lstStyle/>
          <a:p>
            <a:r>
              <a:rPr lang="en-US" dirty="0"/>
              <a:t>Every object in JavaScript has a built-in property, which is called its prototype. </a:t>
            </a:r>
          </a:p>
          <a:p>
            <a:r>
              <a:rPr lang="en-US" dirty="0"/>
              <a:t>The prototype is itself an object, so the prototype will have its own prototype, making what's called a prototype chain. </a:t>
            </a:r>
          </a:p>
          <a:p>
            <a:r>
              <a:rPr lang="en-US" dirty="0"/>
              <a:t>The chain ends when we reach a prototype that has null for its own prototype.</a:t>
            </a:r>
            <a:endParaRPr lang="en-IN" dirty="0"/>
          </a:p>
        </p:txBody>
      </p:sp>
    </p:spTree>
    <p:extLst>
      <p:ext uri="{BB962C8B-B14F-4D97-AF65-F5344CB8AC3E}">
        <p14:creationId xmlns:p14="http://schemas.microsoft.com/office/powerpoint/2010/main" val="1145740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5" name="Picture 14">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6" name="Picture 15">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65B0073F-6469-3C11-0243-0FC17D2569D3}"/>
              </a:ext>
            </a:extLst>
          </p:cNvPr>
          <p:cNvSpPr>
            <a:spLocks noGrp="1"/>
          </p:cNvSpPr>
          <p:nvPr>
            <p:ph type="title"/>
          </p:nvPr>
        </p:nvSpPr>
        <p:spPr>
          <a:xfrm>
            <a:off x="838200" y="609600"/>
            <a:ext cx="10606072" cy="873760"/>
          </a:xfrm>
        </p:spPr>
        <p:txBody>
          <a:bodyPr>
            <a:normAutofit/>
          </a:bodyPr>
          <a:lstStyle/>
          <a:p>
            <a:r>
              <a:rPr lang="en-IN" sz="3200" b="1" dirty="0" err="1">
                <a:solidFill>
                  <a:schemeClr val="accent5">
                    <a:lumMod val="75000"/>
                  </a:schemeClr>
                </a:solidFill>
              </a:rPr>
              <a:t>Callback</a:t>
            </a:r>
            <a:r>
              <a:rPr lang="en-IN" sz="3200" b="1" dirty="0">
                <a:solidFill>
                  <a:schemeClr val="accent5">
                    <a:lumMod val="75000"/>
                  </a:schemeClr>
                </a:solidFill>
              </a:rPr>
              <a:t> Hell</a:t>
            </a:r>
          </a:p>
        </p:txBody>
      </p:sp>
      <p:sp>
        <p:nvSpPr>
          <p:cNvPr id="3" name="Content Placeholder 2">
            <a:extLst>
              <a:ext uri="{FF2B5EF4-FFF2-40B4-BE49-F238E27FC236}">
                <a16:creationId xmlns:a16="http://schemas.microsoft.com/office/drawing/2014/main" id="{B27ED7BA-4201-C3A2-1511-4D258741ACE1}"/>
              </a:ext>
            </a:extLst>
          </p:cNvPr>
          <p:cNvSpPr>
            <a:spLocks noGrp="1"/>
          </p:cNvSpPr>
          <p:nvPr>
            <p:ph idx="1"/>
          </p:nvPr>
        </p:nvSpPr>
        <p:spPr>
          <a:xfrm>
            <a:off x="823011" y="2568573"/>
            <a:ext cx="4190730" cy="2667000"/>
          </a:xfrm>
        </p:spPr>
        <p:txBody>
          <a:bodyPr>
            <a:normAutofit/>
          </a:bodyPr>
          <a:lstStyle/>
          <a:p>
            <a:r>
              <a:rPr lang="en-US" sz="1800" b="0" i="0" dirty="0">
                <a:effectLst/>
                <a:latin typeface="urw-din"/>
              </a:rPr>
              <a:t>Callback Hell is essentially nested callbacks stacked below one another forming a pyramid structure. Every callback depends/waits for the previous callback, thereby making a pyramid structure that affects the readability and maintainability of the code. </a:t>
            </a:r>
          </a:p>
          <a:p>
            <a:endParaRPr lang="en-IN" sz="1800" dirty="0"/>
          </a:p>
        </p:txBody>
      </p:sp>
      <p:pic>
        <p:nvPicPr>
          <p:cNvPr id="5" name="Picture 4">
            <a:extLst>
              <a:ext uri="{FF2B5EF4-FFF2-40B4-BE49-F238E27FC236}">
                <a16:creationId xmlns:a16="http://schemas.microsoft.com/office/drawing/2014/main" id="{CA9FE02C-A307-2899-EDB4-F33F7EDE97EB}"/>
              </a:ext>
            </a:extLst>
          </p:cNvPr>
          <p:cNvPicPr>
            <a:picLocks noChangeAspect="1"/>
          </p:cNvPicPr>
          <p:nvPr/>
        </p:nvPicPr>
        <p:blipFill>
          <a:blip r:embed="rId4"/>
          <a:stretch>
            <a:fillRect/>
          </a:stretch>
        </p:blipFill>
        <p:spPr>
          <a:xfrm>
            <a:off x="5562600" y="1632411"/>
            <a:ext cx="5881672" cy="3440777"/>
          </a:xfrm>
          <a:prstGeom prst="rect">
            <a:avLst/>
          </a:prstGeom>
        </p:spPr>
      </p:pic>
    </p:spTree>
    <p:extLst>
      <p:ext uri="{BB962C8B-B14F-4D97-AF65-F5344CB8AC3E}">
        <p14:creationId xmlns:p14="http://schemas.microsoft.com/office/powerpoint/2010/main" val="3790583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8CE0-F818-6278-2154-A58571E3FBAD}"/>
              </a:ext>
            </a:extLst>
          </p:cNvPr>
          <p:cNvSpPr>
            <a:spLocks noGrp="1"/>
          </p:cNvSpPr>
          <p:nvPr>
            <p:ph type="title"/>
          </p:nvPr>
        </p:nvSpPr>
        <p:spPr/>
        <p:txBody>
          <a:bodyPr>
            <a:normAutofit/>
          </a:bodyPr>
          <a:lstStyle/>
          <a:p>
            <a:r>
              <a:rPr lang="en-IN" sz="3200" b="1" dirty="0">
                <a:solidFill>
                  <a:schemeClr val="accent5">
                    <a:lumMod val="75000"/>
                  </a:schemeClr>
                </a:solidFill>
              </a:rPr>
              <a:t>What is a Promise. Why do you need promise.</a:t>
            </a:r>
          </a:p>
        </p:txBody>
      </p:sp>
      <p:sp>
        <p:nvSpPr>
          <p:cNvPr id="3" name="Content Placeholder 2">
            <a:extLst>
              <a:ext uri="{FF2B5EF4-FFF2-40B4-BE49-F238E27FC236}">
                <a16:creationId xmlns:a16="http://schemas.microsoft.com/office/drawing/2014/main" id="{9C79FFDD-B1BB-850E-71BF-1E2E60C81D52}"/>
              </a:ext>
            </a:extLst>
          </p:cNvPr>
          <p:cNvSpPr>
            <a:spLocks noGrp="1"/>
          </p:cNvSpPr>
          <p:nvPr>
            <p:ph idx="1"/>
          </p:nvPr>
        </p:nvSpPr>
        <p:spPr/>
        <p:txBody>
          <a:bodyPr>
            <a:normAutofit fontScale="70000" lnSpcReduction="20000"/>
          </a:bodyPr>
          <a:lstStyle/>
          <a:p>
            <a:r>
              <a:rPr lang="en-US" b="1" i="0" dirty="0">
                <a:solidFill>
                  <a:srgbClr val="273239"/>
                </a:solidFill>
                <a:effectLst/>
                <a:latin typeface="urw-din"/>
              </a:rPr>
              <a:t>Promises</a:t>
            </a:r>
            <a:r>
              <a:rPr lang="en-US" b="0" i="0" dirty="0">
                <a:solidFill>
                  <a:srgbClr val="273239"/>
                </a:solidFill>
                <a:effectLst/>
                <a:latin typeface="urw-din"/>
              </a:rPr>
              <a:t> are used to handle asynchronous operations in JavaScript. They are easy to manage when dealing with multiple asynchronous operations where callbacks can create callback hell leading to unmanageable code.</a:t>
            </a:r>
          </a:p>
          <a:p>
            <a:pPr algn="l" fontAlgn="base">
              <a:buFont typeface="Arial" panose="020B0604020202020204" pitchFamily="34" charset="0"/>
              <a:buChar char="•"/>
            </a:pPr>
            <a:r>
              <a:rPr lang="en-US" b="1" i="0" dirty="0">
                <a:solidFill>
                  <a:srgbClr val="273239"/>
                </a:solidFill>
                <a:effectLst/>
                <a:latin typeface="urw-din"/>
              </a:rPr>
              <a:t>Benefits of Promises</a:t>
            </a:r>
            <a:r>
              <a:rPr lang="en-US" b="0" i="0" dirty="0">
                <a:solidFill>
                  <a:srgbClr val="273239"/>
                </a:solidFill>
                <a:effectLst/>
                <a:latin typeface="urw-din"/>
              </a:rPr>
              <a:t> </a:t>
            </a:r>
          </a:p>
          <a:p>
            <a:pPr marL="742950" lvl="1" indent="-285750" algn="l" fontAlgn="base">
              <a:buFont typeface="Arial" panose="020B0604020202020204" pitchFamily="34" charset="0"/>
              <a:buChar char="•"/>
            </a:pPr>
            <a:r>
              <a:rPr lang="en-US" b="0" i="0" dirty="0">
                <a:solidFill>
                  <a:srgbClr val="273239"/>
                </a:solidFill>
                <a:effectLst/>
                <a:latin typeface="urw-din"/>
              </a:rPr>
              <a:t>Improves Code Readability</a:t>
            </a:r>
          </a:p>
          <a:p>
            <a:pPr marL="742950" lvl="1" indent="-285750" algn="l" fontAlgn="base">
              <a:buFont typeface="Arial" panose="020B0604020202020204" pitchFamily="34" charset="0"/>
              <a:buChar char="•"/>
            </a:pPr>
            <a:r>
              <a:rPr lang="en-US" b="0" i="0" dirty="0">
                <a:solidFill>
                  <a:srgbClr val="273239"/>
                </a:solidFill>
                <a:effectLst/>
                <a:latin typeface="urw-din"/>
              </a:rPr>
              <a:t>Better handling of asynchronous operations</a:t>
            </a:r>
          </a:p>
          <a:p>
            <a:pPr marL="742950" lvl="1" indent="-285750" algn="l" fontAlgn="base">
              <a:buFont typeface="Arial" panose="020B0604020202020204" pitchFamily="34" charset="0"/>
              <a:buChar char="•"/>
            </a:pPr>
            <a:r>
              <a:rPr lang="en-US" b="0" i="0" dirty="0">
                <a:solidFill>
                  <a:srgbClr val="273239"/>
                </a:solidFill>
                <a:effectLst/>
                <a:latin typeface="urw-din"/>
              </a:rPr>
              <a:t>Better flow of control definition in asynchronous logic</a:t>
            </a:r>
          </a:p>
          <a:p>
            <a:pPr marL="742950" lvl="1" indent="-285750" algn="l" fontAlgn="base">
              <a:buFont typeface="Arial" panose="020B0604020202020204" pitchFamily="34" charset="0"/>
              <a:buChar char="•"/>
            </a:pPr>
            <a:r>
              <a:rPr lang="en-US" b="0" i="0" dirty="0">
                <a:solidFill>
                  <a:srgbClr val="273239"/>
                </a:solidFill>
                <a:effectLst/>
                <a:latin typeface="urw-din"/>
              </a:rPr>
              <a:t>Better Error Handling</a:t>
            </a:r>
          </a:p>
          <a:p>
            <a:pPr algn="l" fontAlgn="base">
              <a:buFont typeface="Arial" panose="020B0604020202020204" pitchFamily="34" charset="0"/>
              <a:buChar char="•"/>
            </a:pPr>
            <a:r>
              <a:rPr lang="en-US" b="1" i="0" dirty="0">
                <a:solidFill>
                  <a:srgbClr val="273239"/>
                </a:solidFill>
                <a:effectLst/>
                <a:latin typeface="urw-din"/>
              </a:rPr>
              <a:t>A Promise has four states:</a:t>
            </a:r>
            <a:r>
              <a:rPr lang="en-US" b="0" i="0" dirty="0">
                <a:solidFill>
                  <a:srgbClr val="273239"/>
                </a:solidFill>
                <a:effectLst/>
                <a:latin typeface="urw-din"/>
              </a:rPr>
              <a:t> </a:t>
            </a:r>
          </a:p>
          <a:p>
            <a:pPr marL="742950" lvl="1" indent="-285750" algn="l" fontAlgn="base">
              <a:buFont typeface="Arial" panose="020B0604020202020204" pitchFamily="34" charset="0"/>
              <a:buChar char="•"/>
            </a:pPr>
            <a:r>
              <a:rPr lang="en-US" b="1" i="0" dirty="0">
                <a:solidFill>
                  <a:srgbClr val="273239"/>
                </a:solidFill>
                <a:effectLst/>
                <a:latin typeface="urw-din"/>
              </a:rPr>
              <a:t>fulfilled</a:t>
            </a:r>
            <a:r>
              <a:rPr lang="en-US" b="0" i="0" dirty="0">
                <a:solidFill>
                  <a:srgbClr val="273239"/>
                </a:solidFill>
                <a:effectLst/>
                <a:latin typeface="urw-din"/>
              </a:rPr>
              <a:t>: Action related to the promise succeeded</a:t>
            </a:r>
          </a:p>
          <a:p>
            <a:pPr marL="742950" lvl="1" indent="-285750" algn="l" fontAlgn="base">
              <a:buFont typeface="Arial" panose="020B0604020202020204" pitchFamily="34" charset="0"/>
              <a:buChar char="•"/>
            </a:pPr>
            <a:r>
              <a:rPr lang="en-US" b="1" i="0" dirty="0">
                <a:solidFill>
                  <a:srgbClr val="273239"/>
                </a:solidFill>
                <a:effectLst/>
                <a:latin typeface="urw-din"/>
              </a:rPr>
              <a:t>rejected</a:t>
            </a:r>
            <a:r>
              <a:rPr lang="en-US" b="0" i="0" dirty="0">
                <a:solidFill>
                  <a:srgbClr val="273239"/>
                </a:solidFill>
                <a:effectLst/>
                <a:latin typeface="urw-din"/>
              </a:rPr>
              <a:t>: Action related to the promise failed</a:t>
            </a:r>
          </a:p>
          <a:p>
            <a:pPr marL="742950" lvl="1" indent="-285750" algn="l" fontAlgn="base">
              <a:buFont typeface="Arial" panose="020B0604020202020204" pitchFamily="34" charset="0"/>
              <a:buChar char="•"/>
            </a:pPr>
            <a:r>
              <a:rPr lang="en-US" b="1" i="0" dirty="0">
                <a:solidFill>
                  <a:srgbClr val="273239"/>
                </a:solidFill>
                <a:effectLst/>
                <a:latin typeface="urw-din"/>
              </a:rPr>
              <a:t>pending</a:t>
            </a:r>
            <a:r>
              <a:rPr lang="en-US" b="0" i="0" dirty="0">
                <a:solidFill>
                  <a:srgbClr val="273239"/>
                </a:solidFill>
                <a:effectLst/>
                <a:latin typeface="urw-din"/>
              </a:rPr>
              <a:t>: Promise is still pending i.e. not fulfilled or rejected yet</a:t>
            </a:r>
          </a:p>
          <a:p>
            <a:pPr marL="742950" lvl="1" indent="-285750" algn="l" fontAlgn="base">
              <a:buFont typeface="Arial" panose="020B0604020202020204" pitchFamily="34" charset="0"/>
              <a:buChar char="•"/>
            </a:pPr>
            <a:r>
              <a:rPr lang="en-US" b="1" i="0" dirty="0">
                <a:solidFill>
                  <a:srgbClr val="273239"/>
                </a:solidFill>
                <a:effectLst/>
                <a:latin typeface="urw-din"/>
              </a:rPr>
              <a:t>settled</a:t>
            </a:r>
            <a:r>
              <a:rPr lang="en-US" b="0" i="0" dirty="0">
                <a:solidFill>
                  <a:srgbClr val="273239"/>
                </a:solidFill>
                <a:effectLst/>
                <a:latin typeface="urw-din"/>
              </a:rPr>
              <a:t>: Promise has fulfilled or rejected</a:t>
            </a:r>
          </a:p>
          <a:p>
            <a:endParaRPr lang="en-IN" dirty="0"/>
          </a:p>
        </p:txBody>
      </p:sp>
    </p:spTree>
    <p:extLst>
      <p:ext uri="{BB962C8B-B14F-4D97-AF65-F5344CB8AC3E}">
        <p14:creationId xmlns:p14="http://schemas.microsoft.com/office/powerpoint/2010/main" val="1783310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2EC1D91-A7E2-77D5-DDCE-79D6CFDE4D24}"/>
              </a:ext>
            </a:extLst>
          </p:cNvPr>
          <p:cNvSpPr>
            <a:spLocks noGrp="1" noChangeArrowheads="1"/>
          </p:cNvSpPr>
          <p:nvPr>
            <p:ph idx="1"/>
          </p:nvPr>
        </p:nvSpPr>
        <p:spPr bwMode="auto">
          <a:xfrm>
            <a:off x="408998" y="337927"/>
            <a:ext cx="6254917"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cs typeface="Arial" panose="020B0604020202020204" pitchFamily="34" charset="0"/>
              </a:rPr>
              <a:t>var</a:t>
            </a: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promise = </a:t>
            </a:r>
            <a:r>
              <a:rPr kumimoji="0" lang="en-US" altLang="en-US" sz="2000" b="1" i="0" u="none" strike="noStrike" cap="none" normalizeH="0" baseline="0" dirty="0">
                <a:ln>
                  <a:noFill/>
                </a:ln>
                <a:solidFill>
                  <a:srgbClr val="006699"/>
                </a:solidFill>
                <a:effectLst/>
                <a:cs typeface="Arial" panose="020B0604020202020204" pitchFamily="34" charset="0"/>
              </a:rPr>
              <a:t>new</a:t>
            </a: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Promise(</a:t>
            </a:r>
            <a:r>
              <a:rPr kumimoji="0" lang="en-US" altLang="en-US" sz="2000" b="1" i="0" u="none" strike="noStrike" cap="none" normalizeH="0" baseline="0" dirty="0">
                <a:ln>
                  <a:noFill/>
                </a:ln>
                <a:solidFill>
                  <a:srgbClr val="006699"/>
                </a:solidFill>
                <a:effectLst/>
                <a:cs typeface="Arial" panose="020B0604020202020204" pitchFamily="34" charset="0"/>
              </a:rPr>
              <a:t>function</a:t>
            </a:r>
            <a:r>
              <a:rPr kumimoji="0" lang="en-US" altLang="en-US" sz="2000" b="0" i="0" u="none" strike="noStrike" cap="none" normalizeH="0" baseline="0" dirty="0">
                <a:ln>
                  <a:noFill/>
                </a:ln>
                <a:solidFill>
                  <a:srgbClr val="000000"/>
                </a:solidFill>
                <a:effectLst/>
                <a:cs typeface="Arial" panose="020B0604020202020204" pitchFamily="34" charset="0"/>
              </a:rPr>
              <a:t>(resolve, reject) {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const x = </a:t>
            </a:r>
            <a:r>
              <a:rPr kumimoji="0" lang="en-US" altLang="en-US" sz="2000" b="0" i="0" u="none" strike="noStrike" cap="none" normalizeH="0" baseline="0" dirty="0">
                <a:ln>
                  <a:noFill/>
                </a:ln>
                <a:solidFill>
                  <a:srgbClr val="0000FF"/>
                </a:solidFill>
                <a:effectLst/>
                <a:cs typeface="Arial" panose="020B0604020202020204" pitchFamily="34" charset="0"/>
              </a:rPr>
              <a:t>"</a:t>
            </a:r>
            <a:r>
              <a:rPr kumimoji="0" lang="en-US" altLang="en-US" sz="2000" b="0" i="0" u="none" strike="noStrike" cap="none" normalizeH="0" baseline="0" dirty="0" err="1">
                <a:ln>
                  <a:noFill/>
                </a:ln>
                <a:solidFill>
                  <a:srgbClr val="0000FF"/>
                </a:solidFill>
                <a:effectLst/>
                <a:cs typeface="Arial" panose="020B0604020202020204" pitchFamily="34" charset="0"/>
              </a:rPr>
              <a:t>geeksforgeeks</a:t>
            </a:r>
            <a:r>
              <a:rPr kumimoji="0" lang="en-US" altLang="en-US" sz="2000" b="0" i="0" u="none" strike="noStrike" cap="none" normalizeH="0" baseline="0" dirty="0">
                <a:ln>
                  <a:noFill/>
                </a:ln>
                <a:solidFill>
                  <a:srgbClr val="0000FF"/>
                </a:solidFill>
                <a:effectLst/>
                <a:cs typeface="Arial" panose="020B0604020202020204" pitchFamily="34" charset="0"/>
              </a:rPr>
              <a:t>"</a:t>
            </a:r>
            <a:r>
              <a:rPr kumimoji="0" lang="en-US" altLang="en-US" sz="2000" b="0" i="0" u="none" strike="noStrike" cap="none" normalizeH="0" baseline="0" dirty="0">
                <a:ln>
                  <a:noFill/>
                </a:ln>
                <a:solidFill>
                  <a:srgbClr val="000000"/>
                </a:solidFill>
                <a:effectLst/>
                <a:cs typeface="Arial" panose="020B0604020202020204" pitchFamily="34" charset="0"/>
              </a:rPr>
              <a:t>;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const y = </a:t>
            </a:r>
            <a:r>
              <a:rPr kumimoji="0" lang="en-US" altLang="en-US" sz="2000" b="0" i="0" u="none" strike="noStrike" cap="none" normalizeH="0" baseline="0" dirty="0">
                <a:ln>
                  <a:noFill/>
                </a:ln>
                <a:solidFill>
                  <a:srgbClr val="0000FF"/>
                </a:solidFill>
                <a:effectLst/>
                <a:cs typeface="Arial" panose="020B0604020202020204" pitchFamily="34" charset="0"/>
              </a:rPr>
              <a:t>"</a:t>
            </a:r>
            <a:r>
              <a:rPr kumimoji="0" lang="en-US" altLang="en-US" sz="2000" b="0" i="0" u="none" strike="noStrike" cap="none" normalizeH="0" baseline="0" dirty="0" err="1">
                <a:ln>
                  <a:noFill/>
                </a:ln>
                <a:solidFill>
                  <a:srgbClr val="0000FF"/>
                </a:solidFill>
                <a:effectLst/>
                <a:cs typeface="Arial" panose="020B0604020202020204" pitchFamily="34" charset="0"/>
              </a:rPr>
              <a:t>geeksforgeeks</a:t>
            </a:r>
            <a:r>
              <a:rPr kumimoji="0" lang="en-US" altLang="en-US" sz="2000" b="0" i="0" u="none" strike="noStrike" cap="none" normalizeH="0" baseline="0" dirty="0">
                <a:ln>
                  <a:noFill/>
                </a:ln>
                <a:solidFill>
                  <a:srgbClr val="0000FF"/>
                </a:solidFill>
                <a:effectLst/>
                <a:cs typeface="Arial" panose="020B0604020202020204" pitchFamily="34" charset="0"/>
              </a:rPr>
              <a:t>"</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1" i="0" u="none" strike="noStrike" cap="none" normalizeH="0" baseline="0" dirty="0">
                <a:ln>
                  <a:noFill/>
                </a:ln>
                <a:solidFill>
                  <a:srgbClr val="006699"/>
                </a:solidFill>
                <a:effectLst/>
                <a:cs typeface="Arial" panose="020B0604020202020204" pitchFamily="34" charset="0"/>
              </a:rPr>
              <a:t>if</a:t>
            </a:r>
            <a:r>
              <a:rPr kumimoji="0" lang="en-US" altLang="en-US" sz="2000" b="0" i="0" u="none" strike="noStrike" cap="none" normalizeH="0" baseline="0" dirty="0">
                <a:ln>
                  <a:noFill/>
                </a:ln>
                <a:solidFill>
                  <a:srgbClr val="000000"/>
                </a:solidFill>
                <a:effectLst/>
                <a:cs typeface="Arial" panose="020B0604020202020204" pitchFamily="34" charset="0"/>
              </a:rPr>
              <a:t>(x === y) {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resolve();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 </a:t>
            </a:r>
            <a:r>
              <a:rPr kumimoji="0" lang="en-US" altLang="en-US" sz="2000" b="1" i="0" u="none" strike="noStrike" cap="none" normalizeH="0" baseline="0" dirty="0">
                <a:ln>
                  <a:noFill/>
                </a:ln>
                <a:solidFill>
                  <a:srgbClr val="006699"/>
                </a:solidFill>
                <a:effectLst/>
                <a:cs typeface="Arial" panose="020B0604020202020204" pitchFamily="34" charset="0"/>
              </a:rPr>
              <a:t>else</a:t>
            </a: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reject();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cs typeface="Arial" panose="020B0604020202020204" pitchFamily="34" charset="0"/>
              </a:rPr>
              <a:t>});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cs typeface="Arial" panose="020B0604020202020204" pitchFamily="34" charset="0"/>
              </a:rPr>
              <a:t>promise.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then(</a:t>
            </a:r>
            <a:r>
              <a:rPr kumimoji="0" lang="en-US" altLang="en-US" sz="2000" b="1" i="0" u="none" strike="noStrike" cap="none" normalizeH="0" baseline="0" dirty="0">
                <a:ln>
                  <a:noFill/>
                </a:ln>
                <a:solidFill>
                  <a:srgbClr val="006699"/>
                </a:solidFill>
                <a:effectLst/>
                <a:cs typeface="Arial" panose="020B0604020202020204" pitchFamily="34" charset="0"/>
              </a:rPr>
              <a:t>function</a:t>
            </a: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 {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console.log(</a:t>
            </a:r>
            <a:r>
              <a:rPr kumimoji="0" lang="en-US" altLang="en-US" sz="2000" b="0" i="0" u="none" strike="noStrike" cap="none" normalizeH="0" baseline="0" dirty="0">
                <a:ln>
                  <a:noFill/>
                </a:ln>
                <a:solidFill>
                  <a:srgbClr val="0000FF"/>
                </a:solidFill>
                <a:effectLst/>
                <a:cs typeface="Arial" panose="020B0604020202020204" pitchFamily="34" charset="0"/>
              </a:rPr>
              <a:t>'Success, You are a GEEK'</a:t>
            </a:r>
            <a:r>
              <a:rPr kumimoji="0" lang="en-US" altLang="en-US" sz="2000" b="0" i="0" u="none" strike="noStrike" cap="none" normalizeH="0" baseline="0" dirty="0">
                <a:ln>
                  <a:noFill/>
                </a:ln>
                <a:solidFill>
                  <a:srgbClr val="000000"/>
                </a:solidFill>
                <a:effectLst/>
                <a:cs typeface="Arial" panose="020B0604020202020204" pitchFamily="34" charset="0"/>
              </a:rPr>
              <a:t>);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1" i="0" u="none" strike="noStrike" cap="none" normalizeH="0" baseline="0" dirty="0">
                <a:ln>
                  <a:noFill/>
                </a:ln>
                <a:solidFill>
                  <a:srgbClr val="006699"/>
                </a:solidFill>
                <a:effectLst/>
                <a:cs typeface="Arial" panose="020B0604020202020204" pitchFamily="34" charset="0"/>
              </a:rPr>
              <a:t>catch</a:t>
            </a:r>
            <a:r>
              <a:rPr kumimoji="0" lang="en-US" altLang="en-US" sz="2000" b="0" i="0" u="none" strike="noStrike" cap="none" normalizeH="0" baseline="0" dirty="0">
                <a:ln>
                  <a:noFill/>
                </a:ln>
                <a:solidFill>
                  <a:srgbClr val="000000"/>
                </a:solidFill>
                <a:effectLst/>
                <a:cs typeface="Arial" panose="020B0604020202020204" pitchFamily="34" charset="0"/>
              </a:rPr>
              <a:t>(</a:t>
            </a:r>
            <a:r>
              <a:rPr kumimoji="0" lang="en-US" altLang="en-US" sz="2000" b="1" i="0" u="none" strike="noStrike" cap="none" normalizeH="0" baseline="0" dirty="0">
                <a:ln>
                  <a:noFill/>
                </a:ln>
                <a:solidFill>
                  <a:srgbClr val="006699"/>
                </a:solidFill>
                <a:effectLst/>
                <a:cs typeface="Arial" panose="020B0604020202020204" pitchFamily="34" charset="0"/>
              </a:rPr>
              <a:t>function</a:t>
            </a: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 {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console.log(</a:t>
            </a:r>
            <a:r>
              <a:rPr kumimoji="0" lang="en-US" altLang="en-US" sz="2000" b="0" i="0" u="none" strike="noStrike" cap="none" normalizeH="0" baseline="0" dirty="0">
                <a:ln>
                  <a:noFill/>
                </a:ln>
                <a:solidFill>
                  <a:srgbClr val="0000FF"/>
                </a:solidFill>
                <a:effectLst/>
                <a:cs typeface="Arial" panose="020B0604020202020204" pitchFamily="34" charset="0"/>
              </a:rPr>
              <a:t>'Some error has occurred'</a:t>
            </a:r>
            <a:r>
              <a:rPr kumimoji="0" lang="en-US" altLang="en-US" sz="2000" b="0" i="0" u="none" strike="noStrike" cap="none" normalizeH="0" baseline="0" dirty="0">
                <a:ln>
                  <a:noFill/>
                </a:ln>
                <a:solidFill>
                  <a:srgbClr val="000000"/>
                </a:solidFill>
                <a:effectLst/>
                <a:cs typeface="Arial" panose="020B0604020202020204" pitchFamily="34" charset="0"/>
              </a:rPr>
              <a:t>); </a:t>
            </a:r>
            <a:endParaRPr kumimoji="0" lang="en-US" altLang="en-US"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cs typeface="Arial" panose="020B0604020202020204" pitchFamily="34" charset="0"/>
              </a:rPr>
              <a:t>    </a:t>
            </a:r>
            <a:r>
              <a:rPr kumimoji="0" lang="en-US" altLang="en-US" sz="2000" b="0" i="0" u="none" strike="noStrike" cap="none" normalizeH="0" baseline="0" dirty="0">
                <a:ln>
                  <a:noFill/>
                </a:ln>
                <a:solidFill>
                  <a:srgbClr val="000000"/>
                </a:solidFill>
                <a:effectLst/>
                <a:cs typeface="Arial" panose="020B0604020202020204" pitchFamily="34" charset="0"/>
              </a:rPr>
              <a:t>});</a:t>
            </a:r>
            <a:endParaRPr kumimoji="0" lang="en-US" altLang="en-US" sz="2000" b="0" i="0" u="none" strike="noStrike" cap="none" normalizeH="0" baseline="0" dirty="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2342002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08521-DA32-12FA-C51E-33806A22F13F}"/>
              </a:ext>
            </a:extLst>
          </p:cNvPr>
          <p:cNvSpPr>
            <a:spLocks noGrp="1"/>
          </p:cNvSpPr>
          <p:nvPr>
            <p:ph type="title"/>
          </p:nvPr>
        </p:nvSpPr>
        <p:spPr>
          <a:xfrm>
            <a:off x="458694" y="355821"/>
            <a:ext cx="10895106" cy="1325563"/>
          </a:xfrm>
        </p:spPr>
        <p:txBody>
          <a:bodyPr>
            <a:normAutofit/>
          </a:bodyPr>
          <a:lstStyle/>
          <a:p>
            <a:r>
              <a:rPr lang="en-IN" sz="3200" b="1" dirty="0">
                <a:solidFill>
                  <a:schemeClr val="accent5">
                    <a:lumMod val="75000"/>
                  </a:schemeClr>
                </a:solidFill>
              </a:rPr>
              <a:t>Async await</a:t>
            </a:r>
          </a:p>
        </p:txBody>
      </p:sp>
      <p:graphicFrame>
        <p:nvGraphicFramePr>
          <p:cNvPr id="4" name="Table 4">
            <a:extLst>
              <a:ext uri="{FF2B5EF4-FFF2-40B4-BE49-F238E27FC236}">
                <a16:creationId xmlns:a16="http://schemas.microsoft.com/office/drawing/2014/main" id="{B94D3B5F-85C1-6323-036C-98C4D018B186}"/>
              </a:ext>
            </a:extLst>
          </p:cNvPr>
          <p:cNvGraphicFramePr>
            <a:graphicFrameLocks noGrp="1"/>
          </p:cNvGraphicFramePr>
          <p:nvPr>
            <p:ph idx="1"/>
            <p:extLst>
              <p:ext uri="{D42A27DB-BD31-4B8C-83A1-F6EECF244321}">
                <p14:modId xmlns:p14="http://schemas.microsoft.com/office/powerpoint/2010/main" val="335005835"/>
              </p:ext>
            </p:extLst>
          </p:nvPr>
        </p:nvGraphicFramePr>
        <p:xfrm>
          <a:off x="458694" y="3517889"/>
          <a:ext cx="10494134" cy="1117766"/>
        </p:xfrm>
        <a:graphic>
          <a:graphicData uri="http://schemas.openxmlformats.org/drawingml/2006/table">
            <a:tbl>
              <a:tblPr firstRow="1" bandRow="1">
                <a:tableStyleId>{5C22544A-7EE6-4342-B048-85BDC9FD1C3A}</a:tableStyleId>
              </a:tblPr>
              <a:tblGrid>
                <a:gridCol w="5247067">
                  <a:extLst>
                    <a:ext uri="{9D8B030D-6E8A-4147-A177-3AD203B41FA5}">
                      <a16:colId xmlns:a16="http://schemas.microsoft.com/office/drawing/2014/main" val="3294580643"/>
                    </a:ext>
                  </a:extLst>
                </a:gridCol>
                <a:gridCol w="5247067">
                  <a:extLst>
                    <a:ext uri="{9D8B030D-6E8A-4147-A177-3AD203B41FA5}">
                      <a16:colId xmlns:a16="http://schemas.microsoft.com/office/drawing/2014/main" val="3061549576"/>
                    </a:ext>
                  </a:extLst>
                </a:gridCol>
              </a:tblGrid>
              <a:tr h="386246">
                <a:tc>
                  <a:txBody>
                    <a:bodyPr/>
                    <a:lstStyle/>
                    <a:p>
                      <a:r>
                        <a:rPr lang="en-IN" sz="1400" dirty="0"/>
                        <a:t>async</a:t>
                      </a:r>
                    </a:p>
                  </a:txBody>
                  <a:tcPr/>
                </a:tc>
                <a:tc>
                  <a:txBody>
                    <a:bodyPr/>
                    <a:lstStyle/>
                    <a:p>
                      <a:r>
                        <a:rPr lang="en-IN" sz="1400" dirty="0"/>
                        <a:t>promise</a:t>
                      </a:r>
                    </a:p>
                  </a:txBody>
                  <a:tcPr/>
                </a:tc>
                <a:extLst>
                  <a:ext uri="{0D108BD9-81ED-4DB2-BD59-A6C34878D82A}">
                    <a16:rowId xmlns:a16="http://schemas.microsoft.com/office/drawing/2014/main" val="1768969077"/>
                  </a:ext>
                </a:extLst>
              </a:tr>
              <a:tr h="370840">
                <a:tc>
                  <a:txBody>
                    <a:bodyPr/>
                    <a:lstStyle/>
                    <a:p>
                      <a:r>
                        <a:rPr lang="en-US" sz="1400" b="0" i="0" kern="1200" dirty="0">
                          <a:solidFill>
                            <a:schemeClr val="dk1"/>
                          </a:solidFill>
                          <a:effectLst/>
                          <a:latin typeface="+mn-lt"/>
                          <a:ea typeface="+mn-ea"/>
                          <a:cs typeface="+mn-cs"/>
                        </a:rPr>
                        <a:t>async function </a:t>
                      </a:r>
                      <a:r>
                        <a:rPr lang="en-US" sz="1400" b="0" i="0" kern="1200" dirty="0" err="1">
                          <a:solidFill>
                            <a:schemeClr val="dk1"/>
                          </a:solidFill>
                          <a:effectLst/>
                          <a:latin typeface="+mn-lt"/>
                          <a:ea typeface="+mn-ea"/>
                          <a:cs typeface="+mn-cs"/>
                        </a:rPr>
                        <a:t>myFunction</a:t>
                      </a:r>
                      <a:r>
                        <a:rPr lang="en-US" sz="1400" b="0" i="0" kern="1200" dirty="0">
                          <a:solidFill>
                            <a:schemeClr val="dk1"/>
                          </a:solidFill>
                          <a:effectLst/>
                          <a:latin typeface="+mn-lt"/>
                          <a:ea typeface="+mn-ea"/>
                          <a:cs typeface="+mn-cs"/>
                        </a:rPr>
                        <a:t>() {</a:t>
                      </a:r>
                      <a:br>
                        <a:rPr lang="en-US" sz="1400" dirty="0"/>
                      </a:br>
                      <a:r>
                        <a:rPr lang="en-US" sz="1400" b="0" i="0" kern="1200" dirty="0">
                          <a:solidFill>
                            <a:schemeClr val="dk1"/>
                          </a:solidFill>
                          <a:effectLst/>
                          <a:latin typeface="+mn-lt"/>
                          <a:ea typeface="+mn-ea"/>
                          <a:cs typeface="+mn-cs"/>
                        </a:rPr>
                        <a:t>  return "Hello";</a:t>
                      </a:r>
                      <a:br>
                        <a:rPr lang="en-US" sz="1400" dirty="0"/>
                      </a:br>
                      <a:r>
                        <a:rPr lang="en-US" sz="1400" b="0" i="0" kern="1200" dirty="0">
                          <a:solidFill>
                            <a:schemeClr val="dk1"/>
                          </a:solidFill>
                          <a:effectLst/>
                          <a:latin typeface="+mn-lt"/>
                          <a:ea typeface="+mn-ea"/>
                          <a:cs typeface="+mn-cs"/>
                        </a:rPr>
                        <a:t>}</a:t>
                      </a:r>
                      <a:endParaRPr lang="en-IN" sz="1400" dirty="0"/>
                    </a:p>
                  </a:txBody>
                  <a:tcPr/>
                </a:tc>
                <a:tc>
                  <a:txBody>
                    <a:bodyPr/>
                    <a:lstStyle/>
                    <a:p>
                      <a:r>
                        <a:rPr lang="en-US" sz="1400" b="0" i="0" kern="1200" dirty="0">
                          <a:solidFill>
                            <a:schemeClr val="dk1"/>
                          </a:solidFill>
                          <a:effectLst/>
                          <a:latin typeface="+mn-lt"/>
                          <a:ea typeface="+mn-ea"/>
                          <a:cs typeface="+mn-cs"/>
                        </a:rPr>
                        <a:t>function </a:t>
                      </a:r>
                      <a:r>
                        <a:rPr lang="en-US" sz="1400" b="0" i="0" kern="1200" dirty="0" err="1">
                          <a:solidFill>
                            <a:schemeClr val="dk1"/>
                          </a:solidFill>
                          <a:effectLst/>
                          <a:latin typeface="+mn-lt"/>
                          <a:ea typeface="+mn-ea"/>
                          <a:cs typeface="+mn-cs"/>
                        </a:rPr>
                        <a:t>myFunction</a:t>
                      </a:r>
                      <a:r>
                        <a:rPr lang="en-US" sz="1400" b="0" i="0" kern="1200" dirty="0">
                          <a:solidFill>
                            <a:schemeClr val="dk1"/>
                          </a:solidFill>
                          <a:effectLst/>
                          <a:latin typeface="+mn-lt"/>
                          <a:ea typeface="+mn-ea"/>
                          <a:cs typeface="+mn-cs"/>
                        </a:rPr>
                        <a:t>() {</a:t>
                      </a:r>
                      <a:br>
                        <a:rPr lang="en-US" sz="1400" dirty="0"/>
                      </a:br>
                      <a:r>
                        <a:rPr lang="en-US" sz="1400" b="0" i="0" kern="1200" dirty="0">
                          <a:solidFill>
                            <a:schemeClr val="dk1"/>
                          </a:solidFill>
                          <a:effectLst/>
                          <a:latin typeface="+mn-lt"/>
                          <a:ea typeface="+mn-ea"/>
                          <a:cs typeface="+mn-cs"/>
                        </a:rPr>
                        <a:t>  return </a:t>
                      </a:r>
                      <a:r>
                        <a:rPr lang="en-US" sz="1400" b="0" i="0" kern="1200" dirty="0" err="1">
                          <a:solidFill>
                            <a:schemeClr val="dk1"/>
                          </a:solidFill>
                          <a:effectLst/>
                          <a:latin typeface="+mn-lt"/>
                          <a:ea typeface="+mn-ea"/>
                          <a:cs typeface="+mn-cs"/>
                        </a:rPr>
                        <a:t>Promise.resolve</a:t>
                      </a:r>
                      <a:r>
                        <a:rPr lang="en-US" sz="1400" b="0" i="0" kern="1200" dirty="0">
                          <a:solidFill>
                            <a:schemeClr val="dk1"/>
                          </a:solidFill>
                          <a:effectLst/>
                          <a:latin typeface="+mn-lt"/>
                          <a:ea typeface="+mn-ea"/>
                          <a:cs typeface="+mn-cs"/>
                        </a:rPr>
                        <a:t>("Hello");</a:t>
                      </a:r>
                      <a:br>
                        <a:rPr lang="en-US" sz="1400" dirty="0"/>
                      </a:br>
                      <a:r>
                        <a:rPr lang="en-US" sz="1400" b="0" i="0" kern="1200" dirty="0">
                          <a:solidFill>
                            <a:schemeClr val="dk1"/>
                          </a:solidFill>
                          <a:effectLst/>
                          <a:latin typeface="+mn-lt"/>
                          <a:ea typeface="+mn-ea"/>
                          <a:cs typeface="+mn-cs"/>
                        </a:rPr>
                        <a:t>}</a:t>
                      </a:r>
                      <a:endParaRPr lang="en-IN" sz="1400" dirty="0"/>
                    </a:p>
                  </a:txBody>
                  <a:tcPr/>
                </a:tc>
                <a:extLst>
                  <a:ext uri="{0D108BD9-81ED-4DB2-BD59-A6C34878D82A}">
                    <a16:rowId xmlns:a16="http://schemas.microsoft.com/office/drawing/2014/main" val="278180887"/>
                  </a:ext>
                </a:extLst>
              </a:tr>
            </a:tbl>
          </a:graphicData>
        </a:graphic>
      </p:graphicFrame>
      <p:sp>
        <p:nvSpPr>
          <p:cNvPr id="5" name="Rectangle 1">
            <a:extLst>
              <a:ext uri="{FF2B5EF4-FFF2-40B4-BE49-F238E27FC236}">
                <a16:creationId xmlns:a16="http://schemas.microsoft.com/office/drawing/2014/main" id="{B21F009E-4A09-5BF7-FAD0-ED07692044D3}"/>
              </a:ext>
            </a:extLst>
          </p:cNvPr>
          <p:cNvSpPr txBox="1">
            <a:spLocks noChangeArrowheads="1"/>
          </p:cNvSpPr>
          <p:nvPr/>
        </p:nvSpPr>
        <p:spPr bwMode="auto">
          <a:xfrm>
            <a:off x="458694" y="1524230"/>
            <a:ext cx="10494228"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0" fontAlgn="base" latinLnBrk="0" hangingPunct="0">
              <a:lnSpc>
                <a:spcPct val="110000"/>
              </a:lnSpc>
              <a:spcBef>
                <a:spcPct val="0"/>
              </a:spcBef>
              <a:spcAft>
                <a:spcPct val="0"/>
              </a:spcAft>
              <a:buClr>
                <a:schemeClr val="accent1"/>
              </a:buClr>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110000"/>
              </a:lnSpc>
              <a:spcBef>
                <a:spcPct val="0"/>
              </a:spcBef>
              <a:spcAft>
                <a:spcPct val="0"/>
              </a:spcAft>
              <a:buClr>
                <a:schemeClr val="accent1"/>
              </a:buClr>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110000"/>
              </a:lnSpc>
              <a:spcBef>
                <a:spcPct val="0"/>
              </a:spcBef>
              <a:spcAft>
                <a:spcPct val="0"/>
              </a:spcAft>
              <a:buClr>
                <a:schemeClr val="accent1"/>
              </a:buClr>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110000"/>
              </a:lnSpc>
              <a:spcBef>
                <a:spcPct val="0"/>
              </a:spcBef>
              <a:spcAft>
                <a:spcPct val="0"/>
              </a:spcAft>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110000"/>
              </a:lnSpc>
              <a:spcBef>
                <a:spcPct val="0"/>
              </a:spcBef>
              <a:spcAft>
                <a:spcPct val="0"/>
              </a:spcAft>
              <a:buClr>
                <a:schemeClr val="accent1"/>
              </a:buClr>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marL="0" indent="0">
              <a:lnSpc>
                <a:spcPct val="100000"/>
              </a:lnSpc>
              <a:buClrTx/>
              <a:buFontTx/>
              <a:buNone/>
            </a:pPr>
            <a:r>
              <a:rPr lang="en-US" altLang="en-US" sz="1600" dirty="0">
                <a:solidFill>
                  <a:srgbClr val="1B1B1B"/>
                </a:solidFill>
                <a:latin typeface="Inter"/>
              </a:rPr>
              <a:t>The </a:t>
            </a:r>
            <a:r>
              <a:rPr lang="en-US" altLang="en-US" sz="1600" b="1" dirty="0">
                <a:solidFill>
                  <a:srgbClr val="1B1B1B"/>
                </a:solidFill>
                <a:latin typeface="var(--font-code)"/>
              </a:rPr>
              <a:t>async function</a:t>
            </a:r>
            <a:r>
              <a:rPr lang="en-US" altLang="en-US" sz="1600" dirty="0">
                <a:solidFill>
                  <a:srgbClr val="1B1B1B"/>
                </a:solidFill>
                <a:latin typeface="Inter"/>
              </a:rPr>
              <a:t> declaration declares an async function where the </a:t>
            </a:r>
            <a:r>
              <a:rPr lang="en-US" altLang="en-US" sz="1600" dirty="0">
                <a:solidFill>
                  <a:srgbClr val="1B1B1B"/>
                </a:solidFill>
                <a:latin typeface="var(--font-code)"/>
              </a:rPr>
              <a:t>await</a:t>
            </a:r>
          </a:p>
          <a:p>
            <a:pPr marL="0" indent="0">
              <a:lnSpc>
                <a:spcPct val="100000"/>
              </a:lnSpc>
              <a:buClrTx/>
              <a:buFontTx/>
              <a:buNone/>
            </a:pPr>
            <a:r>
              <a:rPr lang="en-US" altLang="en-US" sz="1600" dirty="0">
                <a:solidFill>
                  <a:srgbClr val="1B1B1B"/>
                </a:solidFill>
                <a:latin typeface="Inter"/>
              </a:rPr>
              <a:t> keyword is permitted within the function body. The </a:t>
            </a:r>
            <a:r>
              <a:rPr lang="en-US" altLang="en-US" sz="1600" dirty="0">
                <a:solidFill>
                  <a:srgbClr val="1B1B1B"/>
                </a:solidFill>
                <a:latin typeface="var(--font-code)"/>
              </a:rPr>
              <a:t>async</a:t>
            </a:r>
            <a:r>
              <a:rPr lang="en-US" altLang="en-US" sz="1600" dirty="0">
                <a:solidFill>
                  <a:srgbClr val="1B1B1B"/>
                </a:solidFill>
                <a:latin typeface="Inter"/>
              </a:rPr>
              <a:t> and </a:t>
            </a:r>
            <a:r>
              <a:rPr lang="en-US" altLang="en-US" sz="1600" dirty="0">
                <a:solidFill>
                  <a:srgbClr val="1B1B1B"/>
                </a:solidFill>
                <a:latin typeface="var(--font-code)"/>
              </a:rPr>
              <a:t>await</a:t>
            </a:r>
            <a:r>
              <a:rPr lang="en-US" altLang="en-US" sz="1600" dirty="0">
                <a:solidFill>
                  <a:srgbClr val="1B1B1B"/>
                </a:solidFill>
                <a:latin typeface="Inter"/>
              </a:rPr>
              <a:t> keywords </a:t>
            </a:r>
          </a:p>
          <a:p>
            <a:pPr marL="0" indent="0">
              <a:lnSpc>
                <a:spcPct val="100000"/>
              </a:lnSpc>
              <a:buClrTx/>
              <a:buFontTx/>
              <a:buNone/>
            </a:pPr>
            <a:r>
              <a:rPr lang="en-US" altLang="en-US" sz="1600" dirty="0">
                <a:solidFill>
                  <a:srgbClr val="1B1B1B"/>
                </a:solidFill>
                <a:latin typeface="Inter"/>
              </a:rPr>
              <a:t>enable asynchronous, promise-based behavior to be written in a cleaner style, </a:t>
            </a:r>
          </a:p>
          <a:p>
            <a:pPr marL="0" indent="0">
              <a:lnSpc>
                <a:spcPct val="100000"/>
              </a:lnSpc>
              <a:buClrTx/>
              <a:buFontTx/>
              <a:buNone/>
            </a:pPr>
            <a:r>
              <a:rPr lang="en-US" altLang="en-US" sz="1600" dirty="0">
                <a:solidFill>
                  <a:srgbClr val="1B1B1B"/>
                </a:solidFill>
                <a:latin typeface="Inter"/>
              </a:rPr>
              <a:t>avoiding the need to explicitly configure promise chains.</a:t>
            </a:r>
            <a:r>
              <a:rPr lang="en-US" altLang="en-US" sz="1600" dirty="0"/>
              <a:t> </a:t>
            </a:r>
          </a:p>
          <a:p>
            <a:pPr marL="0" indent="0">
              <a:lnSpc>
                <a:spcPct val="100000"/>
              </a:lnSpc>
              <a:buClrTx/>
              <a:buFontTx/>
              <a:buNone/>
            </a:pPr>
            <a:endParaRPr lang="en-US" altLang="en-US" sz="1600" dirty="0"/>
          </a:p>
          <a:p>
            <a:pPr marL="0" indent="0">
              <a:lnSpc>
                <a:spcPct val="100000"/>
              </a:lnSpc>
              <a:buClrTx/>
              <a:buFontTx/>
              <a:buNone/>
            </a:pPr>
            <a:r>
              <a:rPr lang="en-US" sz="1600" i="1" dirty="0">
                <a:solidFill>
                  <a:srgbClr val="000000"/>
                </a:solidFill>
                <a:latin typeface="Verdana" panose="020B0604030504040204" pitchFamily="34" charset="0"/>
              </a:rPr>
              <a:t>"async and await make promises easier to write“</a:t>
            </a:r>
          </a:p>
          <a:p>
            <a:pPr marL="0" indent="0">
              <a:lnSpc>
                <a:spcPct val="100000"/>
              </a:lnSpc>
              <a:buClrTx/>
              <a:buFontTx/>
              <a:buNone/>
            </a:pPr>
            <a:endParaRPr lang="en-US" altLang="en-US" sz="1600" dirty="0"/>
          </a:p>
        </p:txBody>
      </p:sp>
      <p:sp>
        <p:nvSpPr>
          <p:cNvPr id="7" name="TextBox 6">
            <a:extLst>
              <a:ext uri="{FF2B5EF4-FFF2-40B4-BE49-F238E27FC236}">
                <a16:creationId xmlns:a16="http://schemas.microsoft.com/office/drawing/2014/main" id="{F58E6483-DE13-EF29-50FE-0AE9CB3BB99A}"/>
              </a:ext>
            </a:extLst>
          </p:cNvPr>
          <p:cNvSpPr txBox="1"/>
          <p:nvPr/>
        </p:nvSpPr>
        <p:spPr>
          <a:xfrm>
            <a:off x="458694" y="4813432"/>
            <a:ext cx="10494134" cy="1754326"/>
          </a:xfrm>
          <a:prstGeom prst="rect">
            <a:avLst/>
          </a:prstGeom>
          <a:noFill/>
        </p:spPr>
        <p:txBody>
          <a:bodyPr wrap="square">
            <a:spAutoFit/>
          </a:bodyPr>
          <a:lstStyle/>
          <a:p>
            <a:r>
              <a:rPr lang="en-US" b="0" i="0" dirty="0">
                <a:solidFill>
                  <a:srgbClr val="0000CD"/>
                </a:solidFill>
                <a:effectLst/>
                <a:latin typeface="Consolas" panose="020B0609020204030204" pitchFamily="49" charset="0"/>
              </a:rPr>
              <a:t>async</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myFunction</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"Hello"</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br>
              <a:rPr lang="en-US" dirty="0"/>
            </a:br>
            <a:r>
              <a:rPr lang="en-US" b="0" i="0" dirty="0" err="1">
                <a:solidFill>
                  <a:srgbClr val="000000"/>
                </a:solidFill>
                <a:effectLst/>
                <a:latin typeface="Consolas" panose="020B0609020204030204" pitchFamily="49" charset="0"/>
              </a:rPr>
              <a:t>myFunction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then</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(value) {</a:t>
            </a:r>
            <a:r>
              <a:rPr lang="en-US" b="0" i="0" dirty="0" err="1">
                <a:solidFill>
                  <a:srgbClr val="000000"/>
                </a:solidFill>
                <a:effectLst/>
                <a:latin typeface="Consolas" panose="020B0609020204030204" pitchFamily="49" charset="0"/>
              </a:rPr>
              <a:t>myDisplayer</a:t>
            </a:r>
            <a:r>
              <a:rPr lang="en-US" b="0" i="0" dirty="0">
                <a:solidFill>
                  <a:srgbClr val="000000"/>
                </a:solidFill>
                <a:effectLst/>
                <a:latin typeface="Consolas" panose="020B0609020204030204" pitchFamily="49" charset="0"/>
              </a:rPr>
              <a:t>(value);}</a:t>
            </a:r>
            <a:br>
              <a:rPr lang="en-US" dirty="0"/>
            </a:b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1633427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2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Rectangle 2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2" name="Group 31">
            <a:extLst>
              <a:ext uri="{FF2B5EF4-FFF2-40B4-BE49-F238E27FC236}">
                <a16:creationId xmlns:a16="http://schemas.microsoft.com/office/drawing/2014/main" id="{12B335A1-0110-4D6F-BC0E-DCDCB43203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33" name="Picture 32">
              <a:extLst>
                <a:ext uri="{FF2B5EF4-FFF2-40B4-BE49-F238E27FC236}">
                  <a16:creationId xmlns:a16="http://schemas.microsoft.com/office/drawing/2014/main" id="{3B05D9A1-5C36-49D4-8D83-8782DE1E1BC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34" name="Picture 33">
              <a:extLst>
                <a:ext uri="{FF2B5EF4-FFF2-40B4-BE49-F238E27FC236}">
                  <a16:creationId xmlns:a16="http://schemas.microsoft.com/office/drawing/2014/main" id="{3D2C8D16-C3E9-4377-B192-9F3B9A8673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2F3B164C-DBF0-8588-7113-D2B1BDDB39FF}"/>
              </a:ext>
            </a:extLst>
          </p:cNvPr>
          <p:cNvSpPr>
            <a:spLocks noGrp="1"/>
          </p:cNvSpPr>
          <p:nvPr>
            <p:ph type="title"/>
          </p:nvPr>
        </p:nvSpPr>
        <p:spPr>
          <a:xfrm>
            <a:off x="1094391" y="381000"/>
            <a:ext cx="10003218" cy="2057400"/>
          </a:xfrm>
        </p:spPr>
        <p:txBody>
          <a:bodyPr>
            <a:normAutofit/>
          </a:bodyPr>
          <a:lstStyle/>
          <a:p>
            <a:pPr algn="ctr"/>
            <a:r>
              <a:rPr lang="en-IN" sz="3200" b="1" dirty="0">
                <a:solidFill>
                  <a:schemeClr val="accent5">
                    <a:lumMod val="75000"/>
                  </a:schemeClr>
                </a:solidFill>
              </a:rPr>
              <a:t>Async vs promise</a:t>
            </a:r>
          </a:p>
        </p:txBody>
      </p:sp>
      <p:sp>
        <p:nvSpPr>
          <p:cNvPr id="8" name="Rectangle 2">
            <a:extLst>
              <a:ext uri="{FF2B5EF4-FFF2-40B4-BE49-F238E27FC236}">
                <a16:creationId xmlns:a16="http://schemas.microsoft.com/office/drawing/2014/main" id="{56EBB9F3-43CF-8977-E167-058DBC0778F9}"/>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7" name="Content Placeholder 6">
            <a:extLst>
              <a:ext uri="{FF2B5EF4-FFF2-40B4-BE49-F238E27FC236}">
                <a16:creationId xmlns:a16="http://schemas.microsoft.com/office/drawing/2014/main" id="{5795AB28-2522-6C65-E480-46CA0C0FA5DE}"/>
              </a:ext>
            </a:extLst>
          </p:cNvPr>
          <p:cNvGraphicFramePr>
            <a:graphicFrameLocks noGrp="1"/>
          </p:cNvGraphicFramePr>
          <p:nvPr>
            <p:ph idx="1"/>
            <p:extLst>
              <p:ext uri="{D42A27DB-BD31-4B8C-83A1-F6EECF244321}">
                <p14:modId xmlns:p14="http://schemas.microsoft.com/office/powerpoint/2010/main" val="1693521260"/>
              </p:ext>
            </p:extLst>
          </p:nvPr>
        </p:nvGraphicFramePr>
        <p:xfrm>
          <a:off x="1094391" y="2207963"/>
          <a:ext cx="10038661" cy="4573225"/>
        </p:xfrm>
        <a:graphic>
          <a:graphicData uri="http://schemas.openxmlformats.org/drawingml/2006/table">
            <a:tbl>
              <a:tblPr firstRow="1" bandRow="1">
                <a:solidFill>
                  <a:srgbClr val="F7F7F7"/>
                </a:solidFill>
              </a:tblPr>
              <a:tblGrid>
                <a:gridCol w="877904">
                  <a:extLst>
                    <a:ext uri="{9D8B030D-6E8A-4147-A177-3AD203B41FA5}">
                      <a16:colId xmlns:a16="http://schemas.microsoft.com/office/drawing/2014/main" val="337655144"/>
                    </a:ext>
                  </a:extLst>
                </a:gridCol>
                <a:gridCol w="4597957">
                  <a:extLst>
                    <a:ext uri="{9D8B030D-6E8A-4147-A177-3AD203B41FA5}">
                      <a16:colId xmlns:a16="http://schemas.microsoft.com/office/drawing/2014/main" val="787037295"/>
                    </a:ext>
                  </a:extLst>
                </a:gridCol>
                <a:gridCol w="4562800">
                  <a:extLst>
                    <a:ext uri="{9D8B030D-6E8A-4147-A177-3AD203B41FA5}">
                      <a16:colId xmlns:a16="http://schemas.microsoft.com/office/drawing/2014/main" val="582029567"/>
                    </a:ext>
                  </a:extLst>
                </a:gridCol>
              </a:tblGrid>
              <a:tr h="395257">
                <a:tc>
                  <a:txBody>
                    <a:bodyPr/>
                    <a:lstStyle/>
                    <a:p>
                      <a:pPr algn="l" fontAlgn="base"/>
                      <a:r>
                        <a:rPr lang="en-IN" sz="1400" b="1" cap="all" spc="60" dirty="0">
                          <a:solidFill>
                            <a:schemeClr val="tx1"/>
                          </a:solidFill>
                          <a:effectLst/>
                        </a:rPr>
                        <a:t>Sr.no</a:t>
                      </a:r>
                    </a:p>
                  </a:txBody>
                  <a:tcPr marL="110004" marR="110004" marT="110004" marB="110004" anchor="ctr">
                    <a:lnL w="12700" cmpd="sng">
                      <a:noFill/>
                    </a:lnL>
                    <a:lnR w="12700" cmpd="sng">
                      <a:noFill/>
                    </a:lnR>
                    <a:lnT w="12700" cmpd="sng">
                      <a:noFill/>
                    </a:lnT>
                    <a:lnB w="38100" cmpd="sng">
                      <a:noFill/>
                    </a:lnB>
                    <a:noFill/>
                  </a:tcPr>
                </a:tc>
                <a:tc>
                  <a:txBody>
                    <a:bodyPr/>
                    <a:lstStyle/>
                    <a:p>
                      <a:pPr algn="ctr" fontAlgn="base"/>
                      <a:r>
                        <a:rPr lang="en-IN" sz="1400" b="1" cap="all" spc="60">
                          <a:solidFill>
                            <a:schemeClr val="tx1"/>
                          </a:solidFill>
                          <a:effectLst/>
                        </a:rPr>
                        <a:t>Promise</a:t>
                      </a:r>
                    </a:p>
                  </a:txBody>
                  <a:tcPr marL="110004" marR="110004" marT="110004" marB="110004" anchor="ctr">
                    <a:lnL w="12700" cmpd="sng">
                      <a:noFill/>
                    </a:lnL>
                    <a:lnR w="12700" cmpd="sng">
                      <a:noFill/>
                    </a:lnR>
                    <a:lnT w="12700" cmpd="sng">
                      <a:noFill/>
                    </a:lnT>
                    <a:lnB w="38100" cmpd="sng">
                      <a:noFill/>
                    </a:lnB>
                    <a:noFill/>
                  </a:tcPr>
                </a:tc>
                <a:tc>
                  <a:txBody>
                    <a:bodyPr/>
                    <a:lstStyle/>
                    <a:p>
                      <a:pPr algn="ctr" fontAlgn="base"/>
                      <a:r>
                        <a:rPr lang="en-IN" sz="1400" b="1" cap="all" spc="60">
                          <a:solidFill>
                            <a:schemeClr val="tx1"/>
                          </a:solidFill>
                          <a:effectLst/>
                        </a:rPr>
                        <a:t>Async/Await</a:t>
                      </a:r>
                    </a:p>
                  </a:txBody>
                  <a:tcPr marL="110004" marR="110004" marT="110004" marB="110004" anchor="ctr">
                    <a:lnL w="12700" cmpd="sng">
                      <a:noFill/>
                    </a:lnL>
                    <a:lnR w="12700" cmpd="sng">
                      <a:noFill/>
                    </a:lnR>
                    <a:lnT w="12700" cmpd="sng">
                      <a:noFill/>
                    </a:lnT>
                    <a:lnB w="38100" cmpd="sng">
                      <a:noFill/>
                    </a:lnB>
                    <a:noFill/>
                  </a:tcPr>
                </a:tc>
                <a:extLst>
                  <a:ext uri="{0D108BD9-81ED-4DB2-BD59-A6C34878D82A}">
                    <a16:rowId xmlns:a16="http://schemas.microsoft.com/office/drawing/2014/main" val="2578811097"/>
                  </a:ext>
                </a:extLst>
              </a:tr>
              <a:tr h="772138">
                <a:tc>
                  <a:txBody>
                    <a:bodyPr/>
                    <a:lstStyle/>
                    <a:p>
                      <a:pPr algn="l" fontAlgn="base"/>
                      <a:r>
                        <a:rPr lang="en-IN" sz="1400" b="1" cap="none" spc="0">
                          <a:solidFill>
                            <a:schemeClr val="tx1"/>
                          </a:solidFill>
                          <a:effectLst/>
                        </a:rPr>
                        <a:t>1.</a:t>
                      </a:r>
                      <a:endParaRPr lang="en-IN" sz="1400" b="0" cap="none" spc="0">
                        <a:solidFill>
                          <a:schemeClr val="tx1"/>
                        </a:solidFill>
                        <a:effectLst/>
                      </a:endParaRPr>
                    </a:p>
                  </a:txBody>
                  <a:tcPr marL="50928" marR="50928" marT="71299" marB="73336"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pPr algn="l" fontAlgn="base"/>
                      <a:r>
                        <a:rPr lang="en-US" sz="1400" b="0" cap="none" spc="0" dirty="0">
                          <a:solidFill>
                            <a:schemeClr val="tx1"/>
                          </a:solidFill>
                          <a:effectLst/>
                        </a:rPr>
                        <a:t>Promise is an object representing intermediate state of operation which is guaranteed to complete its execution at some point in future.</a:t>
                      </a:r>
                    </a:p>
                  </a:txBody>
                  <a:tcPr marL="50928" marR="50928" marT="71299" marB="73336"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pPr algn="l" fontAlgn="base"/>
                      <a:r>
                        <a:rPr lang="en-US" sz="1400" b="0" cap="none" spc="0" dirty="0">
                          <a:solidFill>
                            <a:schemeClr val="tx1"/>
                          </a:solidFill>
                          <a:effectLst/>
                        </a:rPr>
                        <a:t>Async/Await is a syntactic sugar(</a:t>
                      </a:r>
                      <a:r>
                        <a:rPr lang="en-US" sz="1400" b="0" i="0" kern="1200" dirty="0">
                          <a:solidFill>
                            <a:schemeClr val="tx1"/>
                          </a:solidFill>
                          <a:effectLst/>
                          <a:latin typeface="+mn-lt"/>
                          <a:ea typeface="+mn-ea"/>
                          <a:cs typeface="+mn-cs"/>
                        </a:rPr>
                        <a:t>syntactic sugar is </a:t>
                      </a:r>
                      <a:r>
                        <a:rPr lang="en-US" sz="1400" b="1" i="0" kern="1200" dirty="0">
                          <a:solidFill>
                            <a:schemeClr val="tx1"/>
                          </a:solidFill>
                          <a:effectLst/>
                          <a:latin typeface="+mn-lt"/>
                          <a:ea typeface="+mn-ea"/>
                          <a:cs typeface="+mn-cs"/>
                        </a:rPr>
                        <a:t>syntax within a programming language that is designed to make things easier to read or to express</a:t>
                      </a:r>
                      <a:r>
                        <a:rPr lang="en-US" sz="1400" b="0" i="0" kern="1200" dirty="0">
                          <a:solidFill>
                            <a:schemeClr val="tx1"/>
                          </a:solidFill>
                          <a:effectLst/>
                          <a:latin typeface="+mn-lt"/>
                          <a:ea typeface="+mn-ea"/>
                          <a:cs typeface="+mn-cs"/>
                        </a:rPr>
                        <a:t>.</a:t>
                      </a:r>
                      <a:r>
                        <a:rPr lang="en-US" sz="1400" b="0" cap="none" spc="0" dirty="0">
                          <a:solidFill>
                            <a:schemeClr val="tx1"/>
                          </a:solidFill>
                          <a:effectLst/>
                        </a:rPr>
                        <a:t>) for promises, a wrapper making the code execute more synchronously.</a:t>
                      </a:r>
                    </a:p>
                  </a:txBody>
                  <a:tcPr marL="50928" marR="50928" marT="71299" marB="73336"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3804406216"/>
                  </a:ext>
                </a:extLst>
              </a:tr>
              <a:tr h="574277">
                <a:tc>
                  <a:txBody>
                    <a:bodyPr/>
                    <a:lstStyle/>
                    <a:p>
                      <a:pPr algn="l" fontAlgn="base"/>
                      <a:r>
                        <a:rPr lang="en-IN" sz="1400" b="1" cap="none" spc="0">
                          <a:solidFill>
                            <a:schemeClr val="tx1"/>
                          </a:solidFill>
                          <a:effectLst/>
                        </a:rPr>
                        <a:t>2.</a:t>
                      </a:r>
                      <a:endParaRPr lang="en-IN" sz="1400" b="0" cap="none" spc="0">
                        <a:solidFill>
                          <a:schemeClr val="tx1"/>
                        </a:solidFill>
                        <a:effectLst/>
                      </a:endParaRP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fontAlgn="base"/>
                      <a:r>
                        <a:rPr lang="en-US" sz="1400" b="0" cap="none" spc="0">
                          <a:solidFill>
                            <a:schemeClr val="tx1"/>
                          </a:solidFill>
                          <a:effectLst/>
                        </a:rPr>
                        <a:t>Promise has 3 states – resolved, rejected and pending.</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fontAlgn="base"/>
                      <a:r>
                        <a:rPr lang="en-US" sz="1400" b="0" cap="none" spc="0">
                          <a:solidFill>
                            <a:schemeClr val="tx1"/>
                          </a:solidFill>
                          <a:effectLst/>
                        </a:rPr>
                        <a:t>It does not have any states. It returns a promise either resolved or rejected.</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2239093618"/>
                  </a:ext>
                </a:extLst>
              </a:tr>
              <a:tr h="772138">
                <a:tc>
                  <a:txBody>
                    <a:bodyPr/>
                    <a:lstStyle/>
                    <a:p>
                      <a:pPr algn="l" fontAlgn="base"/>
                      <a:r>
                        <a:rPr lang="en-IN" sz="1400" b="1" cap="none" spc="0">
                          <a:solidFill>
                            <a:schemeClr val="tx1"/>
                          </a:solidFill>
                          <a:effectLst/>
                        </a:rPr>
                        <a:t>3.</a:t>
                      </a:r>
                      <a:endParaRPr lang="en-IN" sz="1400" b="0" cap="none" spc="0">
                        <a:solidFill>
                          <a:schemeClr val="tx1"/>
                        </a:solidFill>
                        <a:effectLst/>
                      </a:endParaRP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l" fontAlgn="base"/>
                      <a:r>
                        <a:rPr lang="en-US" sz="1400" b="0" cap="none" spc="0" dirty="0">
                          <a:solidFill>
                            <a:schemeClr val="tx1"/>
                          </a:solidFill>
                          <a:effectLst/>
                        </a:rPr>
                        <a:t>If the function “fxn1” is to executed after the promise, then </a:t>
                      </a:r>
                      <a:r>
                        <a:rPr lang="en-US" sz="1400" b="0" cap="none" spc="0" dirty="0" err="1">
                          <a:solidFill>
                            <a:schemeClr val="tx1"/>
                          </a:solidFill>
                          <a:effectLst/>
                        </a:rPr>
                        <a:t>promise.then</a:t>
                      </a:r>
                      <a:r>
                        <a:rPr lang="en-US" sz="1400" b="0" cap="none" spc="0" dirty="0">
                          <a:solidFill>
                            <a:schemeClr val="tx1"/>
                          </a:solidFill>
                          <a:effectLst/>
                        </a:rPr>
                        <a:t>(fxn1) continues execution of the current function after adding the fxn1 call to the callback chain.</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l" fontAlgn="base"/>
                      <a:r>
                        <a:rPr lang="en-US" sz="1400" b="0" cap="none" spc="0" dirty="0">
                          <a:solidFill>
                            <a:schemeClr val="tx1"/>
                          </a:solidFill>
                          <a:effectLst/>
                        </a:rPr>
                        <a:t>If the function “fxn1” is to executed after await, then await X() suspends execution of the current function and then fxn1 is executed.                                </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1618301925"/>
                  </a:ext>
                </a:extLst>
              </a:tr>
              <a:tr h="376416">
                <a:tc>
                  <a:txBody>
                    <a:bodyPr/>
                    <a:lstStyle/>
                    <a:p>
                      <a:pPr algn="l" fontAlgn="base"/>
                      <a:r>
                        <a:rPr lang="en-IN" sz="1400" b="1" cap="none" spc="0">
                          <a:solidFill>
                            <a:schemeClr val="tx1"/>
                          </a:solidFill>
                          <a:effectLst/>
                        </a:rPr>
                        <a:t>4.</a:t>
                      </a:r>
                      <a:endParaRPr lang="en-IN" sz="1400" b="0" cap="none" spc="0">
                        <a:solidFill>
                          <a:schemeClr val="tx1"/>
                        </a:solidFill>
                        <a:effectLst/>
                      </a:endParaRP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fontAlgn="base"/>
                      <a:r>
                        <a:rPr lang="en-US" sz="1400" b="0" cap="none" spc="0">
                          <a:solidFill>
                            <a:schemeClr val="tx1"/>
                          </a:solidFill>
                          <a:effectLst/>
                        </a:rPr>
                        <a:t>Error handling is done using .then() and .catch() methods.</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fontAlgn="base"/>
                      <a:r>
                        <a:rPr lang="en-US" sz="1400" b="0" cap="none" spc="0">
                          <a:solidFill>
                            <a:schemeClr val="tx1"/>
                          </a:solidFill>
                          <a:effectLst/>
                        </a:rPr>
                        <a:t>Error handling is done using .try() and .catch() methods.</a:t>
                      </a:r>
                    </a:p>
                  </a:txBody>
                  <a:tcPr marL="50928" marR="50928" marT="71299" marB="73336"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4122097776"/>
                  </a:ext>
                </a:extLst>
              </a:tr>
              <a:tr h="772138">
                <a:tc>
                  <a:txBody>
                    <a:bodyPr/>
                    <a:lstStyle/>
                    <a:p>
                      <a:pPr algn="l" fontAlgn="base"/>
                      <a:r>
                        <a:rPr lang="en-IN" sz="1400" b="1" cap="none" spc="0">
                          <a:solidFill>
                            <a:schemeClr val="tx1"/>
                          </a:solidFill>
                          <a:effectLst/>
                        </a:rPr>
                        <a:t>5.</a:t>
                      </a:r>
                      <a:endParaRPr lang="en-IN" sz="1400" b="0" cap="none" spc="0">
                        <a:solidFill>
                          <a:schemeClr val="tx1"/>
                        </a:solidFill>
                        <a:effectLst/>
                      </a:endParaRPr>
                    </a:p>
                  </a:txBody>
                  <a:tcPr marL="50928" marR="50928" marT="71299" marB="73336"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algn="l" fontAlgn="base"/>
                      <a:r>
                        <a:rPr lang="en-US" sz="1400" b="0" cap="none" spc="0">
                          <a:solidFill>
                            <a:schemeClr val="tx1"/>
                          </a:solidFill>
                          <a:effectLst/>
                        </a:rPr>
                        <a:t>Promise chains can become difficult to understand sometimes.</a:t>
                      </a:r>
                    </a:p>
                  </a:txBody>
                  <a:tcPr marL="50928" marR="50928" marT="71299" marB="73336"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algn="l" fontAlgn="base"/>
                      <a:r>
                        <a:rPr lang="en-US" sz="1400" b="0" cap="none" spc="0" dirty="0">
                          <a:solidFill>
                            <a:schemeClr val="tx1"/>
                          </a:solidFill>
                          <a:effectLst/>
                        </a:rPr>
                        <a:t>Using Async/Await makes it easier to read and understand the flow of the program as compared to promise chains.                                                        </a:t>
                      </a:r>
                    </a:p>
                  </a:txBody>
                  <a:tcPr marL="50928" marR="50928" marT="71299" marB="73336"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extLst>
                  <a:ext uri="{0D108BD9-81ED-4DB2-BD59-A6C34878D82A}">
                    <a16:rowId xmlns:a16="http://schemas.microsoft.com/office/drawing/2014/main" val="1018835477"/>
                  </a:ext>
                </a:extLst>
              </a:tr>
            </a:tbl>
          </a:graphicData>
        </a:graphic>
      </p:graphicFrame>
    </p:spTree>
    <p:extLst>
      <p:ext uri="{BB962C8B-B14F-4D97-AF65-F5344CB8AC3E}">
        <p14:creationId xmlns:p14="http://schemas.microsoft.com/office/powerpoint/2010/main" val="2510354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9D306D-7557-6D53-B708-B97C032B5E1D}"/>
              </a:ext>
            </a:extLst>
          </p:cNvPr>
          <p:cNvSpPr>
            <a:spLocks noGrp="1"/>
          </p:cNvSpPr>
          <p:nvPr>
            <p:ph type="title"/>
          </p:nvPr>
        </p:nvSpPr>
        <p:spPr/>
        <p:txBody>
          <a:bodyPr>
            <a:normAutofit/>
          </a:bodyPr>
          <a:lstStyle/>
          <a:p>
            <a:r>
              <a:rPr lang="en-IN" sz="3200" b="1" dirty="0">
                <a:solidFill>
                  <a:schemeClr val="accent5">
                    <a:lumMod val="75000"/>
                  </a:schemeClr>
                </a:solidFill>
              </a:rPr>
              <a:t>Local vs Session vs Cookies</a:t>
            </a:r>
          </a:p>
        </p:txBody>
      </p:sp>
      <p:graphicFrame>
        <p:nvGraphicFramePr>
          <p:cNvPr id="7" name="Content Placeholder 1">
            <a:extLst>
              <a:ext uri="{FF2B5EF4-FFF2-40B4-BE49-F238E27FC236}">
                <a16:creationId xmlns:a16="http://schemas.microsoft.com/office/drawing/2014/main" id="{F14F9DFA-D9A7-0A6F-A36D-9CCEECE3F4AB}"/>
              </a:ext>
            </a:extLst>
          </p:cNvPr>
          <p:cNvGraphicFramePr>
            <a:graphicFrameLocks noGrp="1"/>
          </p:cNvGraphicFramePr>
          <p:nvPr>
            <p:ph idx="4294967295"/>
            <p:extLst>
              <p:ext uri="{D42A27DB-BD31-4B8C-83A1-F6EECF244321}">
                <p14:modId xmlns:p14="http://schemas.microsoft.com/office/powerpoint/2010/main" val="1531082326"/>
              </p:ext>
            </p:extLst>
          </p:nvPr>
        </p:nvGraphicFramePr>
        <p:xfrm>
          <a:off x="458694" y="1691323"/>
          <a:ext cx="11274612" cy="5069346"/>
        </p:xfrm>
        <a:graphic>
          <a:graphicData uri="http://schemas.openxmlformats.org/drawingml/2006/table">
            <a:tbl>
              <a:tblPr firstRow="1">
                <a:tableStyleId>{073A0DAA-6AF3-43AB-8588-CEC1D06C72B9}</a:tableStyleId>
              </a:tblPr>
              <a:tblGrid>
                <a:gridCol w="3614356">
                  <a:extLst>
                    <a:ext uri="{9D8B030D-6E8A-4147-A177-3AD203B41FA5}">
                      <a16:colId xmlns:a16="http://schemas.microsoft.com/office/drawing/2014/main" val="787791535"/>
                    </a:ext>
                  </a:extLst>
                </a:gridCol>
                <a:gridCol w="3985759">
                  <a:extLst>
                    <a:ext uri="{9D8B030D-6E8A-4147-A177-3AD203B41FA5}">
                      <a16:colId xmlns:a16="http://schemas.microsoft.com/office/drawing/2014/main" val="3779401846"/>
                    </a:ext>
                  </a:extLst>
                </a:gridCol>
                <a:gridCol w="3674497">
                  <a:extLst>
                    <a:ext uri="{9D8B030D-6E8A-4147-A177-3AD203B41FA5}">
                      <a16:colId xmlns:a16="http://schemas.microsoft.com/office/drawing/2014/main" val="1405472173"/>
                    </a:ext>
                  </a:extLst>
                </a:gridCol>
              </a:tblGrid>
              <a:tr h="444510">
                <a:tc>
                  <a:txBody>
                    <a:bodyPr/>
                    <a:lstStyle/>
                    <a:p>
                      <a:pPr algn="l" fontAlgn="base"/>
                      <a:r>
                        <a:rPr lang="en-IN" sz="1800" b="1">
                          <a:effectLst/>
                        </a:rPr>
                        <a:t>Local Storage</a:t>
                      </a:r>
                    </a:p>
                  </a:txBody>
                  <a:tcPr marL="44742" marR="44742" marT="44742" marB="44742" anchor="ctr"/>
                </a:tc>
                <a:tc>
                  <a:txBody>
                    <a:bodyPr/>
                    <a:lstStyle/>
                    <a:p>
                      <a:pPr algn="l" fontAlgn="base"/>
                      <a:r>
                        <a:rPr lang="en-IN" sz="1800" b="1" dirty="0">
                          <a:effectLst/>
                        </a:rPr>
                        <a:t> Session Storage</a:t>
                      </a:r>
                    </a:p>
                  </a:txBody>
                  <a:tcPr marL="44742" marR="44742" marT="44742" marB="44742" anchor="ctr"/>
                </a:tc>
                <a:tc>
                  <a:txBody>
                    <a:bodyPr/>
                    <a:lstStyle/>
                    <a:p>
                      <a:pPr algn="l" fontAlgn="base"/>
                      <a:r>
                        <a:rPr lang="en-IN" sz="1800" b="1">
                          <a:effectLst/>
                        </a:rPr>
                        <a:t>Cookies </a:t>
                      </a:r>
                    </a:p>
                  </a:txBody>
                  <a:tcPr marL="44742" marR="44742" marT="44742" marB="44742" anchor="ctr"/>
                </a:tc>
                <a:extLst>
                  <a:ext uri="{0D108BD9-81ED-4DB2-BD59-A6C34878D82A}">
                    <a16:rowId xmlns:a16="http://schemas.microsoft.com/office/drawing/2014/main" val="668594325"/>
                  </a:ext>
                </a:extLst>
              </a:tr>
              <a:tr h="781990">
                <a:tc>
                  <a:txBody>
                    <a:bodyPr/>
                    <a:lstStyle/>
                    <a:p>
                      <a:pPr algn="l" fontAlgn="base"/>
                      <a:r>
                        <a:rPr lang="en-US" sz="1800" b="0">
                          <a:effectLst/>
                        </a:rPr>
                        <a:t>The storage capacity of local storage is 5MB/10MB</a:t>
                      </a:r>
                    </a:p>
                  </a:txBody>
                  <a:tcPr marL="44742" marR="44742" marT="62638" marB="62638" anchor="ctr"/>
                </a:tc>
                <a:tc>
                  <a:txBody>
                    <a:bodyPr/>
                    <a:lstStyle/>
                    <a:p>
                      <a:pPr algn="l" fontAlgn="base"/>
                      <a:r>
                        <a:rPr lang="en-US" sz="1800" b="0">
                          <a:effectLst/>
                        </a:rPr>
                        <a:t>The storage capacity of session storage is 5MB</a:t>
                      </a:r>
                    </a:p>
                  </a:txBody>
                  <a:tcPr marL="44742" marR="44742" marT="62638" marB="62638" anchor="ctr"/>
                </a:tc>
                <a:tc>
                  <a:txBody>
                    <a:bodyPr/>
                    <a:lstStyle/>
                    <a:p>
                      <a:pPr algn="l" fontAlgn="base"/>
                      <a:r>
                        <a:rPr lang="en-US" sz="1800" b="0">
                          <a:effectLst/>
                        </a:rPr>
                        <a:t>The storage capacity of Cookies is 4KB</a:t>
                      </a:r>
                    </a:p>
                  </a:txBody>
                  <a:tcPr marL="44742" marR="44742" marT="62638" marB="62638" anchor="ctr"/>
                </a:tc>
                <a:extLst>
                  <a:ext uri="{0D108BD9-81ED-4DB2-BD59-A6C34878D82A}">
                    <a16:rowId xmlns:a16="http://schemas.microsoft.com/office/drawing/2014/main" val="2694008314"/>
                  </a:ext>
                </a:extLst>
              </a:tr>
              <a:tr h="1360526">
                <a:tc>
                  <a:txBody>
                    <a:bodyPr/>
                    <a:lstStyle/>
                    <a:p>
                      <a:pPr algn="l" fontAlgn="base"/>
                      <a:r>
                        <a:rPr lang="en-US" sz="1800" b="0">
                          <a:effectLst/>
                        </a:rPr>
                        <a:t>As it is not session-based, it must be deleted via </a:t>
                      </a:r>
                      <a:r>
                        <a:rPr lang="en-US" sz="1800" b="0" err="1">
                          <a:effectLst/>
                        </a:rPr>
                        <a:t>javascript</a:t>
                      </a:r>
                      <a:r>
                        <a:rPr lang="en-US" sz="1800" b="0">
                          <a:effectLst/>
                        </a:rPr>
                        <a:t> or manually</a:t>
                      </a:r>
                    </a:p>
                  </a:txBody>
                  <a:tcPr marL="44742" marR="44742" marT="62638" marB="62638" anchor="ctr"/>
                </a:tc>
                <a:tc>
                  <a:txBody>
                    <a:bodyPr/>
                    <a:lstStyle/>
                    <a:p>
                      <a:pPr algn="l" fontAlgn="base"/>
                      <a:r>
                        <a:rPr lang="en-US" sz="1800" b="0" dirty="0">
                          <a:effectLst/>
                        </a:rPr>
                        <a:t>It’s session-based and works per window or tab. This means that data is stored only for the duration of a session, i.e., until the browser (or tab) is closed</a:t>
                      </a:r>
                    </a:p>
                  </a:txBody>
                  <a:tcPr marL="44742" marR="44742" marT="62638" marB="62638" anchor="ctr"/>
                </a:tc>
                <a:tc>
                  <a:txBody>
                    <a:bodyPr/>
                    <a:lstStyle/>
                    <a:p>
                      <a:pPr algn="l" fontAlgn="base"/>
                      <a:r>
                        <a:rPr lang="en-US" sz="1800" b="0">
                          <a:effectLst/>
                        </a:rPr>
                        <a:t>Cookies expire based on the setting and working per tab and window </a:t>
                      </a:r>
                    </a:p>
                  </a:txBody>
                  <a:tcPr marL="44742" marR="44742" marT="62638" marB="62638" anchor="ctr"/>
                </a:tc>
                <a:extLst>
                  <a:ext uri="{0D108BD9-81ED-4DB2-BD59-A6C34878D82A}">
                    <a16:rowId xmlns:a16="http://schemas.microsoft.com/office/drawing/2014/main" val="1907198647"/>
                  </a:ext>
                </a:extLst>
              </a:tr>
              <a:tr h="781990">
                <a:tc>
                  <a:txBody>
                    <a:bodyPr/>
                    <a:lstStyle/>
                    <a:p>
                      <a:pPr algn="l" fontAlgn="base"/>
                      <a:r>
                        <a:rPr lang="en-US" sz="1800" b="0">
                          <a:effectLst/>
                        </a:rPr>
                        <a:t>The client  can only read local storage</a:t>
                      </a:r>
                    </a:p>
                  </a:txBody>
                  <a:tcPr marL="44742" marR="44742" marT="62638" marB="62638" anchor="ctr"/>
                </a:tc>
                <a:tc>
                  <a:txBody>
                    <a:bodyPr/>
                    <a:lstStyle/>
                    <a:p>
                      <a:pPr algn="l" fontAlgn="base"/>
                      <a:r>
                        <a:rPr lang="en-US" sz="1800" b="0">
                          <a:effectLst/>
                        </a:rPr>
                        <a:t>The client can only read local storage</a:t>
                      </a:r>
                    </a:p>
                  </a:txBody>
                  <a:tcPr marL="44742" marR="44742" marT="62638" marB="62638" anchor="ctr"/>
                </a:tc>
                <a:tc>
                  <a:txBody>
                    <a:bodyPr/>
                    <a:lstStyle/>
                    <a:p>
                      <a:pPr algn="l" fontAlgn="base"/>
                      <a:r>
                        <a:rPr lang="en-US" sz="1800" b="0">
                          <a:effectLst/>
                        </a:rPr>
                        <a:t>Both clients and servers can read and write the cookies</a:t>
                      </a:r>
                    </a:p>
                  </a:txBody>
                  <a:tcPr marL="44742" marR="44742" marT="62638" marB="62638" anchor="ctr"/>
                </a:tc>
                <a:extLst>
                  <a:ext uri="{0D108BD9-81ED-4DB2-BD59-A6C34878D82A}">
                    <a16:rowId xmlns:a16="http://schemas.microsoft.com/office/drawing/2014/main" val="849586696"/>
                  </a:ext>
                </a:extLst>
              </a:tr>
              <a:tr h="781990">
                <a:tc>
                  <a:txBody>
                    <a:bodyPr/>
                    <a:lstStyle/>
                    <a:p>
                      <a:pPr algn="l" fontAlgn="base"/>
                      <a:r>
                        <a:rPr lang="en-US" sz="1800" b="0">
                          <a:effectLst/>
                        </a:rPr>
                        <a:t>There is no transfer of data to the server</a:t>
                      </a:r>
                    </a:p>
                  </a:txBody>
                  <a:tcPr marL="44742" marR="44742" marT="62638" marB="62638" anchor="ctr"/>
                </a:tc>
                <a:tc>
                  <a:txBody>
                    <a:bodyPr/>
                    <a:lstStyle/>
                    <a:p>
                      <a:pPr algn="l" fontAlgn="base"/>
                      <a:r>
                        <a:rPr lang="en-US" sz="1800" b="0">
                          <a:effectLst/>
                        </a:rPr>
                        <a:t>There is no transfer of data to the server</a:t>
                      </a:r>
                    </a:p>
                  </a:txBody>
                  <a:tcPr marL="44742" marR="44742" marT="62638" marB="62638" anchor="ctr"/>
                </a:tc>
                <a:tc>
                  <a:txBody>
                    <a:bodyPr/>
                    <a:lstStyle/>
                    <a:p>
                      <a:pPr algn="l" fontAlgn="base"/>
                      <a:r>
                        <a:rPr lang="en-US" sz="1800" b="0">
                          <a:effectLst/>
                        </a:rPr>
                        <a:t>Data transfer to the server is exist</a:t>
                      </a:r>
                    </a:p>
                  </a:txBody>
                  <a:tcPr marL="44742" marR="44742" marT="62638" marB="62638" anchor="ctr"/>
                </a:tc>
                <a:extLst>
                  <a:ext uri="{0D108BD9-81ED-4DB2-BD59-A6C34878D82A}">
                    <a16:rowId xmlns:a16="http://schemas.microsoft.com/office/drawing/2014/main" val="3389897018"/>
                  </a:ext>
                </a:extLst>
              </a:tr>
              <a:tr h="781990">
                <a:tc>
                  <a:txBody>
                    <a:bodyPr/>
                    <a:lstStyle/>
                    <a:p>
                      <a:pPr algn="l" fontAlgn="base"/>
                      <a:r>
                        <a:rPr lang="en-US" sz="1800" b="0">
                          <a:effectLst/>
                        </a:rPr>
                        <a:t>There are fewer old browsers that support it</a:t>
                      </a:r>
                    </a:p>
                  </a:txBody>
                  <a:tcPr marL="44742" marR="44742" marT="62638" marB="62638" anchor="ctr"/>
                </a:tc>
                <a:tc>
                  <a:txBody>
                    <a:bodyPr/>
                    <a:lstStyle/>
                    <a:p>
                      <a:pPr algn="l" fontAlgn="base"/>
                      <a:r>
                        <a:rPr lang="en-US" sz="1800" b="0">
                          <a:effectLst/>
                        </a:rPr>
                        <a:t>There are fewer old browsers that support it</a:t>
                      </a:r>
                    </a:p>
                  </a:txBody>
                  <a:tcPr marL="44742" marR="44742" marT="62638" marB="62638" anchor="ctr"/>
                </a:tc>
                <a:tc>
                  <a:txBody>
                    <a:bodyPr/>
                    <a:lstStyle/>
                    <a:p>
                      <a:pPr algn="l" fontAlgn="base"/>
                      <a:r>
                        <a:rPr lang="en-US" sz="1800" b="0" dirty="0">
                          <a:effectLst/>
                        </a:rPr>
                        <a:t>It is supported by all the browser including older browser</a:t>
                      </a:r>
                    </a:p>
                  </a:txBody>
                  <a:tcPr marL="44742" marR="44742" marT="62638" marB="62638" anchor="ctr"/>
                </a:tc>
                <a:extLst>
                  <a:ext uri="{0D108BD9-81ED-4DB2-BD59-A6C34878D82A}">
                    <a16:rowId xmlns:a16="http://schemas.microsoft.com/office/drawing/2014/main" val="332987798"/>
                  </a:ext>
                </a:extLst>
              </a:tr>
            </a:tbl>
          </a:graphicData>
        </a:graphic>
      </p:graphicFrame>
    </p:spTree>
    <p:extLst>
      <p:ext uri="{BB962C8B-B14F-4D97-AF65-F5344CB8AC3E}">
        <p14:creationId xmlns:p14="http://schemas.microsoft.com/office/powerpoint/2010/main" val="1449686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0E33-BE43-B5F7-FEF9-273F939F6439}"/>
              </a:ext>
            </a:extLst>
          </p:cNvPr>
          <p:cNvSpPr>
            <a:spLocks noGrp="1"/>
          </p:cNvSpPr>
          <p:nvPr>
            <p:ph type="title"/>
          </p:nvPr>
        </p:nvSpPr>
        <p:spPr/>
        <p:txBody>
          <a:bodyPr/>
          <a:lstStyle/>
          <a:p>
            <a:r>
              <a:rPr lang="en-IN" dirty="0">
                <a:solidFill>
                  <a:srgbClr val="FF0000"/>
                </a:solidFill>
              </a:rPr>
              <a:t>For vs foreach vs for-in vs for-of</a:t>
            </a:r>
          </a:p>
        </p:txBody>
      </p:sp>
      <p:sp>
        <p:nvSpPr>
          <p:cNvPr id="3" name="Content Placeholder 2">
            <a:extLst>
              <a:ext uri="{FF2B5EF4-FFF2-40B4-BE49-F238E27FC236}">
                <a16:creationId xmlns:a16="http://schemas.microsoft.com/office/drawing/2014/main" id="{5A699A81-C8D4-4FAC-A3FD-7738B5E8D24B}"/>
              </a:ext>
            </a:extLst>
          </p:cNvPr>
          <p:cNvSpPr>
            <a:spLocks noGrp="1"/>
          </p:cNvSpPr>
          <p:nvPr>
            <p:ph idx="1"/>
          </p:nvPr>
        </p:nvSpPr>
        <p:spPr/>
        <p:txBody>
          <a:bodyPr>
            <a:normAutofit fontScale="85000" lnSpcReduction="20000"/>
          </a:bodyPr>
          <a:lstStyle/>
          <a:p>
            <a:r>
              <a:rPr lang="en-IN" b="1" dirty="0"/>
              <a:t>For-in</a:t>
            </a:r>
            <a:r>
              <a:rPr lang="en-IN" dirty="0"/>
              <a:t>:- </a:t>
            </a:r>
            <a:r>
              <a:rPr lang="en-US" dirty="0"/>
              <a:t>The for...in statements combo iterates (loops) over the properties of an object.</a:t>
            </a:r>
          </a:p>
          <a:p>
            <a:pPr marL="457200" lvl="1" indent="0">
              <a:buNone/>
            </a:pPr>
            <a:r>
              <a:rPr lang="en-US" b="0" i="0" dirty="0">
                <a:solidFill>
                  <a:srgbClr val="0000CD"/>
                </a:solidFill>
                <a:effectLst/>
                <a:latin typeface="Consolas" panose="020B0609020204030204" pitchFamily="49" charset="0"/>
              </a:rPr>
              <a:t>const</a:t>
            </a:r>
            <a:r>
              <a:rPr lang="en-US" b="0" i="0" dirty="0">
                <a:solidFill>
                  <a:srgbClr val="000000"/>
                </a:solidFill>
                <a:effectLst/>
                <a:latin typeface="Consolas" panose="020B0609020204030204" pitchFamily="49" charset="0"/>
              </a:rPr>
              <a:t> cars = [</a:t>
            </a:r>
            <a:r>
              <a:rPr lang="en-US" b="0" i="0" dirty="0">
                <a:solidFill>
                  <a:srgbClr val="A52A2A"/>
                </a:solidFill>
                <a:effectLst/>
                <a:latin typeface="Consolas" panose="020B0609020204030204" pitchFamily="49" charset="0"/>
              </a:rPr>
              <a:t>"BMW"</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"Volvo"</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"Saab"</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"Ford"</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text = </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for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x </a:t>
            </a:r>
            <a:r>
              <a:rPr lang="en-US" b="0" i="0" dirty="0">
                <a:solidFill>
                  <a:srgbClr val="0000CD"/>
                </a:solidFill>
                <a:effectLst/>
                <a:latin typeface="Consolas" panose="020B0609020204030204" pitchFamily="49" charset="0"/>
              </a:rPr>
              <a:t>in</a:t>
            </a:r>
            <a:r>
              <a:rPr lang="en-US" b="0" i="0" dirty="0">
                <a:solidFill>
                  <a:srgbClr val="000000"/>
                </a:solidFill>
                <a:effectLst/>
                <a:latin typeface="Consolas" panose="020B0609020204030204" pitchFamily="49" charset="0"/>
              </a:rPr>
              <a:t> cars) {</a:t>
            </a:r>
            <a:br>
              <a:rPr lang="en-US" dirty="0"/>
            </a:br>
            <a:r>
              <a:rPr lang="en-US" b="0" i="0" dirty="0">
                <a:solidFill>
                  <a:srgbClr val="000000"/>
                </a:solidFill>
                <a:effectLst/>
                <a:latin typeface="Consolas" panose="020B0609020204030204" pitchFamily="49" charset="0"/>
              </a:rPr>
              <a:t>  text += cars[x] + </a:t>
            </a:r>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endParaRPr lang="en-IN" dirty="0"/>
          </a:p>
          <a:p>
            <a:r>
              <a:rPr lang="en-IN" b="1" dirty="0"/>
              <a:t>For-of</a:t>
            </a:r>
            <a:r>
              <a:rPr lang="en-IN" dirty="0"/>
              <a:t>:- </a:t>
            </a:r>
            <a:r>
              <a:rPr lang="en-US" dirty="0"/>
              <a:t>The for...of statements combo iterates (loops) over the values of any </a:t>
            </a:r>
            <a:r>
              <a:rPr lang="en-US" dirty="0" err="1"/>
              <a:t>iterable</a:t>
            </a:r>
            <a:r>
              <a:rPr lang="en-US" dirty="0"/>
              <a:t>.</a:t>
            </a:r>
          </a:p>
          <a:p>
            <a:pPr marL="457200" lvl="1" indent="0">
              <a:buNone/>
            </a:pPr>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text = </a:t>
            </a:r>
            <a:r>
              <a:rPr lang="en-US" b="0" i="0" dirty="0">
                <a:solidFill>
                  <a:srgbClr val="A52A2A"/>
                </a:solidFill>
                <a:effectLst/>
                <a:latin typeface="Consolas" panose="020B0609020204030204" pitchFamily="49" charset="0"/>
              </a:rPr>
              <a:t>"JavaScript"</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for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x of text) {</a:t>
            </a:r>
            <a:br>
              <a:rPr lang="en-US" dirty="0"/>
            </a:br>
            <a:r>
              <a:rPr lang="en-US" b="0" i="0" dirty="0">
                <a:solidFill>
                  <a:srgbClr val="000000"/>
                </a:solidFill>
                <a:effectLst/>
                <a:latin typeface="Consolas" panose="020B0609020204030204" pitchFamily="49" charset="0"/>
              </a:rPr>
              <a:t>  text += x + </a:t>
            </a:r>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3875616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0E33-BE43-B5F7-FEF9-273F939F6439}"/>
              </a:ext>
            </a:extLst>
          </p:cNvPr>
          <p:cNvSpPr>
            <a:spLocks noGrp="1"/>
          </p:cNvSpPr>
          <p:nvPr>
            <p:ph type="title"/>
          </p:nvPr>
        </p:nvSpPr>
        <p:spPr/>
        <p:txBody>
          <a:bodyPr/>
          <a:lstStyle/>
          <a:p>
            <a:r>
              <a:rPr lang="en-IN" dirty="0">
                <a:solidFill>
                  <a:srgbClr val="FF0000"/>
                </a:solidFill>
              </a:rPr>
              <a:t>For vs foreach vs for-in vs for-of</a:t>
            </a:r>
          </a:p>
        </p:txBody>
      </p:sp>
      <p:sp>
        <p:nvSpPr>
          <p:cNvPr id="3" name="Content Placeholder 2">
            <a:extLst>
              <a:ext uri="{FF2B5EF4-FFF2-40B4-BE49-F238E27FC236}">
                <a16:creationId xmlns:a16="http://schemas.microsoft.com/office/drawing/2014/main" id="{5A699A81-C8D4-4FAC-A3FD-7738B5E8D24B}"/>
              </a:ext>
            </a:extLst>
          </p:cNvPr>
          <p:cNvSpPr>
            <a:spLocks noGrp="1"/>
          </p:cNvSpPr>
          <p:nvPr>
            <p:ph idx="1"/>
          </p:nvPr>
        </p:nvSpPr>
        <p:spPr/>
        <p:txBody>
          <a:bodyPr>
            <a:normAutofit fontScale="70000" lnSpcReduction="20000"/>
          </a:bodyPr>
          <a:lstStyle/>
          <a:p>
            <a:r>
              <a:rPr lang="en-IN" b="1" dirty="0"/>
              <a:t>For</a:t>
            </a:r>
            <a:r>
              <a:rPr lang="en-IN" dirty="0"/>
              <a:t>:- </a:t>
            </a:r>
            <a:r>
              <a:rPr lang="en-US" dirty="0"/>
              <a:t>The for statement defines a code block that is executed as long as a condition is true.</a:t>
            </a:r>
          </a:p>
          <a:p>
            <a:pPr marL="457200" lvl="1" indent="0">
              <a:buNone/>
            </a:pPr>
            <a:r>
              <a:rPr lang="en-IN" b="0" i="0" dirty="0">
                <a:solidFill>
                  <a:srgbClr val="0000CD"/>
                </a:solidFill>
                <a:effectLst/>
                <a:latin typeface="Consolas" panose="020B0609020204030204" pitchFamily="49" charset="0"/>
              </a:rPr>
              <a:t>let</a:t>
            </a:r>
            <a:r>
              <a:rPr lang="en-IN" b="0" i="0" dirty="0">
                <a:solidFill>
                  <a:srgbClr val="000000"/>
                </a:solidFill>
                <a:effectLst/>
                <a:latin typeface="Consolas" panose="020B0609020204030204" pitchFamily="49" charset="0"/>
              </a:rPr>
              <a:t> text = </a:t>
            </a:r>
            <a:r>
              <a:rPr lang="en-IN" b="0" i="0" dirty="0">
                <a:solidFill>
                  <a:srgbClr val="A52A2A"/>
                </a:solidFill>
                <a:effectLst/>
                <a:latin typeface="Consolas" panose="020B0609020204030204" pitchFamily="49" charset="0"/>
              </a:rPr>
              <a:t>""</a:t>
            </a:r>
            <a:r>
              <a:rPr lang="en-IN" b="0" i="0" dirty="0">
                <a:solidFill>
                  <a:srgbClr val="000000"/>
                </a:solidFill>
                <a:effectLst/>
                <a:latin typeface="Consolas" panose="020B0609020204030204" pitchFamily="49" charset="0"/>
              </a:rPr>
              <a:t>;</a:t>
            </a:r>
            <a:endParaRPr lang="en-US" dirty="0"/>
          </a:p>
          <a:p>
            <a:pPr marL="457200" lvl="1" indent="0">
              <a:buNone/>
            </a:pPr>
            <a:r>
              <a:rPr lang="nn-NO" b="0" i="0" dirty="0">
                <a:solidFill>
                  <a:srgbClr val="0000CD"/>
                </a:solidFill>
                <a:effectLst/>
                <a:latin typeface="Consolas" panose="020B0609020204030204" pitchFamily="49" charset="0"/>
              </a:rPr>
              <a:t>for</a:t>
            </a:r>
            <a:r>
              <a:rPr lang="nn-NO" b="0" i="0" dirty="0">
                <a:solidFill>
                  <a:srgbClr val="000000"/>
                </a:solidFill>
                <a:effectLst/>
                <a:latin typeface="Consolas" panose="020B0609020204030204" pitchFamily="49" charset="0"/>
              </a:rPr>
              <a:t> (</a:t>
            </a:r>
            <a:r>
              <a:rPr lang="nn-NO" b="0" i="0" dirty="0">
                <a:solidFill>
                  <a:srgbClr val="0000CD"/>
                </a:solidFill>
                <a:effectLst/>
                <a:latin typeface="Consolas" panose="020B0609020204030204" pitchFamily="49" charset="0"/>
              </a:rPr>
              <a:t>let</a:t>
            </a:r>
            <a:r>
              <a:rPr lang="nn-NO" b="0" i="0" dirty="0">
                <a:solidFill>
                  <a:srgbClr val="000000"/>
                </a:solidFill>
                <a:effectLst/>
                <a:latin typeface="Consolas" panose="020B0609020204030204" pitchFamily="49" charset="0"/>
              </a:rPr>
              <a:t> i = </a:t>
            </a:r>
            <a:r>
              <a:rPr lang="nn-NO" b="0" i="0" dirty="0">
                <a:solidFill>
                  <a:srgbClr val="FF0000"/>
                </a:solidFill>
                <a:effectLst/>
                <a:latin typeface="Consolas" panose="020B0609020204030204" pitchFamily="49" charset="0"/>
              </a:rPr>
              <a:t>0</a:t>
            </a:r>
            <a:r>
              <a:rPr lang="nn-NO" b="0" i="0" dirty="0">
                <a:solidFill>
                  <a:srgbClr val="000000"/>
                </a:solidFill>
                <a:effectLst/>
                <a:latin typeface="Consolas" panose="020B0609020204030204" pitchFamily="49" charset="0"/>
              </a:rPr>
              <a:t>; i &lt; </a:t>
            </a:r>
            <a:r>
              <a:rPr lang="nn-NO" b="0" i="0" dirty="0">
                <a:solidFill>
                  <a:srgbClr val="FF0000"/>
                </a:solidFill>
                <a:effectLst/>
                <a:latin typeface="Consolas" panose="020B0609020204030204" pitchFamily="49" charset="0"/>
              </a:rPr>
              <a:t>5</a:t>
            </a:r>
            <a:r>
              <a:rPr lang="nn-NO" b="0" i="0" dirty="0">
                <a:solidFill>
                  <a:srgbClr val="000000"/>
                </a:solidFill>
                <a:effectLst/>
                <a:latin typeface="Consolas" panose="020B0609020204030204" pitchFamily="49" charset="0"/>
              </a:rPr>
              <a:t>; i++) {</a:t>
            </a:r>
            <a:br>
              <a:rPr lang="nn-NO" dirty="0"/>
            </a:br>
            <a:r>
              <a:rPr lang="nn-NO" b="0" i="0" dirty="0">
                <a:solidFill>
                  <a:srgbClr val="000000"/>
                </a:solidFill>
                <a:effectLst/>
                <a:latin typeface="Consolas" panose="020B0609020204030204" pitchFamily="49" charset="0"/>
              </a:rPr>
              <a:t>  text += i + </a:t>
            </a:r>
            <a:r>
              <a:rPr lang="nn-NO" b="0" i="0" dirty="0">
                <a:solidFill>
                  <a:srgbClr val="A52A2A"/>
                </a:solidFill>
                <a:effectLst/>
                <a:latin typeface="Consolas" panose="020B0609020204030204" pitchFamily="49" charset="0"/>
              </a:rPr>
              <a:t>"&lt;br&gt;"</a:t>
            </a:r>
            <a:r>
              <a:rPr lang="nn-NO" b="0" i="0" dirty="0">
                <a:solidFill>
                  <a:srgbClr val="000000"/>
                </a:solidFill>
                <a:effectLst/>
                <a:latin typeface="Consolas" panose="020B0609020204030204" pitchFamily="49" charset="0"/>
              </a:rPr>
              <a:t>;</a:t>
            </a:r>
            <a:br>
              <a:rPr lang="nn-NO" dirty="0"/>
            </a:br>
            <a:r>
              <a:rPr lang="nn-NO" b="0" i="0" dirty="0">
                <a:solidFill>
                  <a:srgbClr val="000000"/>
                </a:solidFill>
                <a:effectLst/>
                <a:latin typeface="Consolas" panose="020B0609020204030204" pitchFamily="49" charset="0"/>
              </a:rPr>
              <a:t>}</a:t>
            </a:r>
            <a:endParaRPr lang="en-IN" dirty="0"/>
          </a:p>
          <a:p>
            <a:r>
              <a:rPr lang="en-IN" b="1" dirty="0"/>
              <a:t>Foreach</a:t>
            </a:r>
            <a:r>
              <a:rPr lang="en-IN" dirty="0"/>
              <a:t>:- </a:t>
            </a:r>
            <a:r>
              <a:rPr lang="en-US" dirty="0"/>
              <a:t>The </a:t>
            </a:r>
            <a:r>
              <a:rPr lang="en-US" dirty="0" err="1"/>
              <a:t>forEach</a:t>
            </a:r>
            <a:r>
              <a:rPr lang="en-US" dirty="0"/>
              <a:t>() method calls a function for each element in an array. The </a:t>
            </a:r>
            <a:r>
              <a:rPr lang="en-US" dirty="0" err="1"/>
              <a:t>forEach</a:t>
            </a:r>
            <a:r>
              <a:rPr lang="en-US" dirty="0"/>
              <a:t>() method is not executed for empty elements.</a:t>
            </a:r>
          </a:p>
          <a:p>
            <a:pPr marL="457200" lvl="1" indent="0">
              <a:buNone/>
            </a:pPr>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sum = </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const</a:t>
            </a:r>
            <a:r>
              <a:rPr lang="en-US" b="0" i="0" dirty="0">
                <a:solidFill>
                  <a:srgbClr val="000000"/>
                </a:solidFill>
                <a:effectLst/>
                <a:latin typeface="Consolas" panose="020B0609020204030204" pitchFamily="49" charset="0"/>
              </a:rPr>
              <a:t> numbers = [</a:t>
            </a:r>
            <a:r>
              <a:rPr lang="en-US" b="0" i="0" dirty="0">
                <a:solidFill>
                  <a:srgbClr val="FF0000"/>
                </a:solidFill>
                <a:effectLst/>
                <a:latin typeface="Consolas" panose="020B0609020204030204" pitchFamily="49" charset="0"/>
              </a:rPr>
              <a:t>65</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44</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12</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4</a:t>
            </a:r>
            <a:r>
              <a:rPr lang="en-US" b="0" i="0" dirty="0">
                <a:solidFill>
                  <a:srgbClr val="000000"/>
                </a:solidFill>
                <a:effectLst/>
                <a:latin typeface="Consolas" panose="020B0609020204030204" pitchFamily="49" charset="0"/>
              </a:rPr>
              <a:t>];</a:t>
            </a:r>
            <a:br>
              <a:rPr lang="en-US" dirty="0"/>
            </a:br>
            <a:r>
              <a:rPr lang="en-US" b="0" i="0" dirty="0" err="1">
                <a:solidFill>
                  <a:srgbClr val="000000"/>
                </a:solidFill>
                <a:effectLst/>
                <a:latin typeface="Consolas" panose="020B0609020204030204" pitchFamily="49" charset="0"/>
              </a:rPr>
              <a:t>numbers.forEach</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myFunction</a:t>
            </a: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myFunction</a:t>
            </a:r>
            <a:r>
              <a:rPr lang="en-US" b="0" i="0" dirty="0">
                <a:solidFill>
                  <a:srgbClr val="000000"/>
                </a:solidFill>
                <a:effectLst/>
                <a:latin typeface="Consolas" panose="020B0609020204030204" pitchFamily="49" charset="0"/>
              </a:rPr>
              <a:t>(item) {</a:t>
            </a:r>
            <a:br>
              <a:rPr lang="en-US" dirty="0"/>
            </a:br>
            <a:r>
              <a:rPr lang="en-US" b="0" i="0" dirty="0">
                <a:solidFill>
                  <a:srgbClr val="000000"/>
                </a:solidFill>
                <a:effectLst/>
                <a:latin typeface="Consolas" panose="020B0609020204030204" pitchFamily="49" charset="0"/>
              </a:rPr>
              <a:t>  sum += item;</a:t>
            </a:r>
            <a:br>
              <a:rPr lang="en-US" dirty="0"/>
            </a:br>
            <a:r>
              <a:rPr lang="en-US" b="0" i="0" dirty="0">
                <a:solidFill>
                  <a:srgbClr val="000000"/>
                </a:solidFill>
                <a:effectLst/>
                <a:latin typeface="Consolas" panose="020B0609020204030204" pitchFamily="49" charset="0"/>
              </a:rPr>
              <a:t>}</a:t>
            </a:r>
          </a:p>
          <a:p>
            <a:pPr marL="457200" lvl="1" indent="0">
              <a:buNone/>
            </a:pPr>
            <a:r>
              <a:rPr lang="en-US" dirty="0">
                <a:solidFill>
                  <a:srgbClr val="000000"/>
                </a:solidFill>
                <a:latin typeface="Consolas" panose="020B0609020204030204" pitchFamily="49" charset="0"/>
              </a:rPr>
              <a:t>Console.log(sum);</a:t>
            </a:r>
            <a:endParaRPr lang="en-IN" dirty="0"/>
          </a:p>
        </p:txBody>
      </p:sp>
    </p:spTree>
    <p:extLst>
      <p:ext uri="{BB962C8B-B14F-4D97-AF65-F5344CB8AC3E}">
        <p14:creationId xmlns:p14="http://schemas.microsoft.com/office/powerpoint/2010/main" val="4041653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7F11B-EF85-9B7D-C339-3835E504381C}"/>
              </a:ext>
            </a:extLst>
          </p:cNvPr>
          <p:cNvSpPr>
            <a:spLocks noGrp="1"/>
          </p:cNvSpPr>
          <p:nvPr>
            <p:ph type="title"/>
          </p:nvPr>
        </p:nvSpPr>
        <p:spPr/>
        <p:txBody>
          <a:bodyPr/>
          <a:lstStyle/>
          <a:p>
            <a:r>
              <a:rPr lang="en-IN" dirty="0">
                <a:solidFill>
                  <a:schemeClr val="accent4">
                    <a:lumMod val="75000"/>
                  </a:schemeClr>
                </a:solidFill>
              </a:rPr>
              <a:t>list of </a:t>
            </a:r>
            <a:r>
              <a:rPr lang="en-IN" dirty="0" err="1">
                <a:solidFill>
                  <a:schemeClr val="accent4">
                    <a:lumMod val="75000"/>
                  </a:schemeClr>
                </a:solidFill>
              </a:rPr>
              <a:t>javascript</a:t>
            </a:r>
            <a:r>
              <a:rPr lang="en-IN" dirty="0">
                <a:solidFill>
                  <a:schemeClr val="accent4">
                    <a:lumMod val="75000"/>
                  </a:schemeClr>
                </a:solidFill>
              </a:rPr>
              <a:t> engines</a:t>
            </a:r>
          </a:p>
        </p:txBody>
      </p:sp>
      <p:sp>
        <p:nvSpPr>
          <p:cNvPr id="3" name="Content Placeholder 2">
            <a:extLst>
              <a:ext uri="{FF2B5EF4-FFF2-40B4-BE49-F238E27FC236}">
                <a16:creationId xmlns:a16="http://schemas.microsoft.com/office/drawing/2014/main" id="{B8274D12-2B97-4B4E-4AC8-97E34AF962BA}"/>
              </a:ext>
            </a:extLst>
          </p:cNvPr>
          <p:cNvSpPr>
            <a:spLocks noGrp="1"/>
          </p:cNvSpPr>
          <p:nvPr>
            <p:ph idx="1"/>
          </p:nvPr>
        </p:nvSpPr>
        <p:spPr/>
        <p:txBody>
          <a:bodyPr>
            <a:normAutofit fontScale="92500"/>
          </a:bodyPr>
          <a:lstStyle/>
          <a:p>
            <a:pPr algn="l">
              <a:buFont typeface="Arial" panose="020B0604020202020204" pitchFamily="34" charset="0"/>
              <a:buChar char="•"/>
            </a:pPr>
            <a:r>
              <a:rPr lang="en-IN" b="1" i="0" dirty="0">
                <a:solidFill>
                  <a:srgbClr val="5E5E5E"/>
                </a:solidFill>
                <a:effectLst/>
                <a:latin typeface="Raleway" panose="020B0604020202020204" pitchFamily="2" charset="0"/>
              </a:rPr>
              <a:t>V8</a:t>
            </a:r>
            <a:r>
              <a:rPr lang="en-IN" b="0" i="0" dirty="0">
                <a:solidFill>
                  <a:srgbClr val="5E5E5E"/>
                </a:solidFill>
                <a:effectLst/>
                <a:latin typeface="Raleway" panose="020B0604020202020204" pitchFamily="2" charset="0"/>
              </a:rPr>
              <a:t> – Open-source JavaScript Engine developed by Google for Chrome</a:t>
            </a:r>
          </a:p>
          <a:p>
            <a:pPr algn="l">
              <a:buFont typeface="Arial" panose="020B0604020202020204" pitchFamily="34" charset="0"/>
              <a:buChar char="•"/>
            </a:pPr>
            <a:r>
              <a:rPr lang="en-IN" b="1" i="0" dirty="0" err="1">
                <a:solidFill>
                  <a:srgbClr val="5E5E5E"/>
                </a:solidFill>
                <a:effectLst/>
                <a:latin typeface="Raleway" panose="020B0604020202020204" pitchFamily="2" charset="0"/>
              </a:rPr>
              <a:t>SpiderMonkey</a:t>
            </a:r>
            <a:r>
              <a:rPr lang="en-IN" b="0" i="0" dirty="0">
                <a:solidFill>
                  <a:srgbClr val="5E5E5E"/>
                </a:solidFill>
                <a:effectLst/>
                <a:latin typeface="Raleway" panose="020B0604020202020204" pitchFamily="2" charset="0"/>
              </a:rPr>
              <a:t> – The JavaScript Engine powering Mozilla Firefox</a:t>
            </a:r>
          </a:p>
          <a:p>
            <a:pPr algn="l">
              <a:buFont typeface="Arial" panose="020B0604020202020204" pitchFamily="34" charset="0"/>
              <a:buChar char="•"/>
            </a:pPr>
            <a:r>
              <a:rPr lang="en-IN" b="1" i="0" dirty="0" err="1">
                <a:solidFill>
                  <a:srgbClr val="5E5E5E"/>
                </a:solidFill>
                <a:effectLst/>
                <a:latin typeface="Raleway" panose="020B0604020202020204" pitchFamily="2" charset="0"/>
              </a:rPr>
              <a:t>JavaScriptCore</a:t>
            </a:r>
            <a:r>
              <a:rPr lang="en-IN" b="0" i="0" dirty="0">
                <a:solidFill>
                  <a:srgbClr val="5E5E5E"/>
                </a:solidFill>
                <a:effectLst/>
                <a:latin typeface="Raleway" panose="020B0604020202020204" pitchFamily="2" charset="0"/>
              </a:rPr>
              <a:t> – Open-source JavaScript Engine developed by Apple for Safari</a:t>
            </a:r>
          </a:p>
          <a:p>
            <a:pPr algn="l">
              <a:buFont typeface="Arial" panose="020B0604020202020204" pitchFamily="34" charset="0"/>
              <a:buChar char="•"/>
            </a:pPr>
            <a:r>
              <a:rPr lang="en-IN" b="1" i="0" dirty="0">
                <a:solidFill>
                  <a:srgbClr val="5E5E5E"/>
                </a:solidFill>
                <a:effectLst/>
                <a:latin typeface="Raleway" panose="020B0604020202020204" pitchFamily="2" charset="0"/>
              </a:rPr>
              <a:t>Rhino</a:t>
            </a:r>
            <a:r>
              <a:rPr lang="en-IN" b="0" i="0" dirty="0">
                <a:solidFill>
                  <a:srgbClr val="5E5E5E"/>
                </a:solidFill>
                <a:effectLst/>
                <a:latin typeface="Raleway" panose="020B0604020202020204" pitchFamily="2" charset="0"/>
              </a:rPr>
              <a:t> – Open-source JavaScript Engine managed by Mozilla foundation for </a:t>
            </a:r>
            <a:r>
              <a:rPr lang="en-IN" b="0" i="0" dirty="0" err="1">
                <a:solidFill>
                  <a:srgbClr val="5E5E5E"/>
                </a:solidFill>
                <a:effectLst/>
                <a:latin typeface="Raleway" panose="020B0604020202020204" pitchFamily="2" charset="0"/>
              </a:rPr>
              <a:t>FireFox</a:t>
            </a:r>
            <a:endParaRPr lang="en-IN" b="0" i="0" dirty="0">
              <a:solidFill>
                <a:srgbClr val="5E5E5E"/>
              </a:solidFill>
              <a:effectLst/>
              <a:latin typeface="Raleway" panose="020B0604020202020204" pitchFamily="2" charset="0"/>
            </a:endParaRPr>
          </a:p>
          <a:p>
            <a:pPr algn="l">
              <a:buFont typeface="Arial" panose="020B0604020202020204" pitchFamily="34" charset="0"/>
              <a:buChar char="•"/>
            </a:pPr>
            <a:r>
              <a:rPr lang="en-IN" b="1" i="0" dirty="0">
                <a:solidFill>
                  <a:srgbClr val="5E5E5E"/>
                </a:solidFill>
                <a:effectLst/>
                <a:latin typeface="Raleway" panose="020B0604020202020204" pitchFamily="2" charset="0"/>
              </a:rPr>
              <a:t>Chakra</a:t>
            </a:r>
            <a:r>
              <a:rPr lang="en-IN" b="0" i="0" dirty="0">
                <a:solidFill>
                  <a:srgbClr val="5E5E5E"/>
                </a:solidFill>
                <a:effectLst/>
                <a:latin typeface="Raleway" panose="020B0604020202020204" pitchFamily="2" charset="0"/>
              </a:rPr>
              <a:t> – A JavaScript Engine for Microsoft Edge</a:t>
            </a:r>
          </a:p>
          <a:p>
            <a:pPr algn="l">
              <a:buFont typeface="Arial" panose="020B0604020202020204" pitchFamily="34" charset="0"/>
              <a:buChar char="•"/>
            </a:pPr>
            <a:r>
              <a:rPr lang="en-IN" b="1" i="0" dirty="0" err="1">
                <a:solidFill>
                  <a:srgbClr val="5E5E5E"/>
                </a:solidFill>
                <a:effectLst/>
                <a:latin typeface="Raleway" panose="020B0604020202020204" pitchFamily="2" charset="0"/>
              </a:rPr>
              <a:t>JerryScript</a:t>
            </a:r>
            <a:r>
              <a:rPr lang="en-IN" b="0" i="0" dirty="0">
                <a:solidFill>
                  <a:srgbClr val="5E5E5E"/>
                </a:solidFill>
                <a:effectLst/>
                <a:latin typeface="Raleway" panose="020B0604020202020204" pitchFamily="2" charset="0"/>
              </a:rPr>
              <a:t> – A JavaScript engine for the </a:t>
            </a:r>
            <a:r>
              <a:rPr lang="en-IN" b="0" i="0" u="none" strike="noStrike" dirty="0">
                <a:solidFill>
                  <a:srgbClr val="F49D37"/>
                </a:solidFill>
                <a:effectLst/>
                <a:latin typeface="Raleway" panose="020B0604020202020204" pitchFamily="2" charset="0"/>
                <a:hlinkClick r:id="rId2"/>
              </a:rPr>
              <a:t>Internet of Things (</a:t>
            </a:r>
            <a:r>
              <a:rPr lang="en-IN" b="0" i="0" u="none" strike="noStrike" dirty="0" err="1">
                <a:solidFill>
                  <a:srgbClr val="F49D37"/>
                </a:solidFill>
                <a:effectLst/>
                <a:latin typeface="Raleway" panose="020B0604020202020204" pitchFamily="2" charset="0"/>
                <a:hlinkClick r:id="rId2"/>
              </a:rPr>
              <a:t>Iot</a:t>
            </a:r>
            <a:r>
              <a:rPr lang="en-IN" b="0" i="0" u="none" strike="noStrike" dirty="0">
                <a:solidFill>
                  <a:srgbClr val="F49D37"/>
                </a:solidFill>
                <a:effectLst/>
                <a:latin typeface="Raleway" panose="020B0604020202020204" pitchFamily="2" charset="0"/>
                <a:hlinkClick r:id="rId2"/>
              </a:rPr>
              <a:t>)</a:t>
            </a:r>
            <a:r>
              <a:rPr lang="en-IN" b="0" i="0" dirty="0">
                <a:solidFill>
                  <a:srgbClr val="5E5E5E"/>
                </a:solidFill>
                <a:effectLst/>
                <a:latin typeface="Raleway" panose="020B0604020202020204" pitchFamily="2" charset="0"/>
              </a:rPr>
              <a:t>.</a:t>
            </a:r>
          </a:p>
        </p:txBody>
      </p:sp>
    </p:spTree>
    <p:extLst>
      <p:ext uri="{BB962C8B-B14F-4D97-AF65-F5344CB8AC3E}">
        <p14:creationId xmlns:p14="http://schemas.microsoft.com/office/powerpoint/2010/main" val="2919657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DC7E6-ABF4-A139-B515-01BB0194C835}"/>
              </a:ext>
            </a:extLst>
          </p:cNvPr>
          <p:cNvSpPr>
            <a:spLocks noGrp="1"/>
          </p:cNvSpPr>
          <p:nvPr>
            <p:ph type="title"/>
          </p:nvPr>
        </p:nvSpPr>
        <p:spPr/>
        <p:txBody>
          <a:bodyPr>
            <a:normAutofit/>
          </a:bodyPr>
          <a:lstStyle/>
          <a:p>
            <a:r>
              <a:rPr lang="en-IN" sz="3200" b="1" dirty="0">
                <a:solidFill>
                  <a:schemeClr val="accent5">
                    <a:lumMod val="75000"/>
                  </a:schemeClr>
                </a:solidFill>
              </a:rPr>
              <a:t>Map vs Filter vs Reduce</a:t>
            </a:r>
          </a:p>
        </p:txBody>
      </p:sp>
      <p:sp>
        <p:nvSpPr>
          <p:cNvPr id="3" name="Content Placeholder 2">
            <a:extLst>
              <a:ext uri="{FF2B5EF4-FFF2-40B4-BE49-F238E27FC236}">
                <a16:creationId xmlns:a16="http://schemas.microsoft.com/office/drawing/2014/main" id="{E027D198-3E82-303F-1B38-7457815B605E}"/>
              </a:ext>
            </a:extLst>
          </p:cNvPr>
          <p:cNvSpPr>
            <a:spLocks noGrp="1"/>
          </p:cNvSpPr>
          <p:nvPr>
            <p:ph idx="1"/>
          </p:nvPr>
        </p:nvSpPr>
        <p:spPr/>
        <p:txBody>
          <a:bodyPr>
            <a:noAutofit/>
          </a:bodyPr>
          <a:lstStyle/>
          <a:p>
            <a:pPr algn="l"/>
            <a:r>
              <a:rPr lang="en-US" sz="1800" b="1" i="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Map, Filter, and Reduce are Array methods </a:t>
            </a:r>
            <a:r>
              <a:rPr lang="en-US" sz="1800" b="0" i="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which help to </a:t>
            </a:r>
            <a:r>
              <a:rPr lang="en-US" sz="1800" b="1" i="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create new arrays </a:t>
            </a:r>
            <a:r>
              <a:rPr lang="en-US" sz="1800" b="0" i="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in various ways. They are all </a:t>
            </a:r>
            <a:r>
              <a:rPr lang="en-US" sz="1800" b="1" i="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'higher orde</a:t>
            </a:r>
            <a:r>
              <a:rPr lang="en-US" sz="1800" b="0" i="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r' functions because they take user-defined functions as parameters.</a:t>
            </a:r>
          </a:p>
          <a:p>
            <a:pPr algn="l"/>
            <a:r>
              <a:rPr lang="en-US" sz="1800" b="1" i="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Map:</a:t>
            </a:r>
            <a:r>
              <a:rPr lang="en-US" sz="1800" b="0" i="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 returns an array of pieces of information from the original array. In the callback function, return the data you wish to be part of the new array.</a:t>
            </a:r>
          </a:p>
          <a:p>
            <a:pPr algn="l"/>
            <a:r>
              <a:rPr lang="en-US" sz="1800" b="1" i="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Filter:</a:t>
            </a:r>
            <a:r>
              <a:rPr lang="en-US" sz="1800" b="0" i="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 returns a </a:t>
            </a:r>
            <a:r>
              <a:rPr lang="en-US" sz="1800" b="1" i="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subset of the original array </a:t>
            </a:r>
            <a:r>
              <a:rPr lang="en-US" sz="1800" b="0" i="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based on custom criteria. In your callback function, return a </a:t>
            </a:r>
            <a:r>
              <a:rPr lang="en-US" sz="1800" b="0" i="0" dirty="0" err="1">
                <a:solidFill>
                  <a:srgbClr val="555555"/>
                </a:solidFill>
                <a:effectLst/>
                <a:latin typeface="Calibri" panose="020F0502020204030204" pitchFamily="34" charset="0"/>
                <a:ea typeface="Calibri" panose="020F0502020204030204" pitchFamily="34" charset="0"/>
                <a:cs typeface="Calibri" panose="020F0502020204030204" pitchFamily="34" charset="0"/>
              </a:rPr>
              <a:t>boolean</a:t>
            </a:r>
            <a:r>
              <a:rPr lang="en-US" sz="1800" b="0" i="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 value to determine whether or not each item will be included in the new array.</a:t>
            </a:r>
          </a:p>
          <a:p>
            <a:pPr algn="l"/>
            <a:r>
              <a:rPr lang="en-US" sz="1800" b="1" i="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Reduce:</a:t>
            </a:r>
            <a:r>
              <a:rPr lang="en-US" sz="1800" b="0" i="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 can be used to return almost anything. It is often used to return a single number, like an sum, but it can also be used to combine the logic of Map and Filter to return an array of values matching certain criteria. This can remove unnecessary iterations.</a:t>
            </a:r>
          </a:p>
          <a:p>
            <a:pPr algn="l"/>
            <a:r>
              <a:rPr lang="en-US" sz="1800" b="0" i="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The callback for Reduce has two parameters: the </a:t>
            </a:r>
            <a:r>
              <a:rPr lang="en-US" sz="1800" b="1" i="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accumulator</a:t>
            </a:r>
            <a:r>
              <a:rPr lang="en-US" sz="1800" b="0" i="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 and the </a:t>
            </a:r>
            <a:r>
              <a:rPr lang="en-US" sz="1800" b="1" i="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current value</a:t>
            </a:r>
            <a:r>
              <a:rPr lang="en-US" sz="1800" b="0" i="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 Make sure you always return the accumulator after modifying it! In addition to the callback, Reduce receives a second parameter that will define the initial value of the accumulator.</a:t>
            </a:r>
          </a:p>
          <a:p>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72286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DC7E6-ABF4-A139-B515-01BB0194C835}"/>
              </a:ext>
            </a:extLst>
          </p:cNvPr>
          <p:cNvSpPr>
            <a:spLocks noGrp="1"/>
          </p:cNvSpPr>
          <p:nvPr>
            <p:ph type="title"/>
          </p:nvPr>
        </p:nvSpPr>
        <p:spPr/>
        <p:txBody>
          <a:bodyPr>
            <a:normAutofit/>
          </a:bodyPr>
          <a:lstStyle/>
          <a:p>
            <a:r>
              <a:rPr lang="en-IN" sz="3200" b="1" dirty="0">
                <a:solidFill>
                  <a:schemeClr val="accent5">
                    <a:lumMod val="75000"/>
                  </a:schemeClr>
                </a:solidFill>
              </a:rPr>
              <a:t>Map vs Filter vs Reduce Example</a:t>
            </a:r>
          </a:p>
        </p:txBody>
      </p:sp>
      <p:graphicFrame>
        <p:nvGraphicFramePr>
          <p:cNvPr id="4" name="Content Placeholder 3">
            <a:extLst>
              <a:ext uri="{FF2B5EF4-FFF2-40B4-BE49-F238E27FC236}">
                <a16:creationId xmlns:a16="http://schemas.microsoft.com/office/drawing/2014/main" id="{2508388E-683B-56EA-4545-4B27FCEAA1C1}"/>
              </a:ext>
            </a:extLst>
          </p:cNvPr>
          <p:cNvGraphicFramePr>
            <a:graphicFrameLocks noGrp="1"/>
          </p:cNvGraphicFramePr>
          <p:nvPr>
            <p:ph idx="1"/>
            <p:extLst>
              <p:ext uri="{D42A27DB-BD31-4B8C-83A1-F6EECF244321}">
                <p14:modId xmlns:p14="http://schemas.microsoft.com/office/powerpoint/2010/main" val="910160438"/>
              </p:ext>
            </p:extLst>
          </p:nvPr>
        </p:nvGraphicFramePr>
        <p:xfrm>
          <a:off x="458788" y="1949450"/>
          <a:ext cx="11274423" cy="2382520"/>
        </p:xfrm>
        <a:graphic>
          <a:graphicData uri="http://schemas.openxmlformats.org/drawingml/2006/table">
            <a:tbl>
              <a:tblPr firstRow="1" bandRow="1">
                <a:tableStyleId>{5C22544A-7EE6-4342-B048-85BDC9FD1C3A}</a:tableStyleId>
              </a:tblPr>
              <a:tblGrid>
                <a:gridCol w="3758141">
                  <a:extLst>
                    <a:ext uri="{9D8B030D-6E8A-4147-A177-3AD203B41FA5}">
                      <a16:colId xmlns:a16="http://schemas.microsoft.com/office/drawing/2014/main" val="3558312195"/>
                    </a:ext>
                  </a:extLst>
                </a:gridCol>
                <a:gridCol w="3758141">
                  <a:extLst>
                    <a:ext uri="{9D8B030D-6E8A-4147-A177-3AD203B41FA5}">
                      <a16:colId xmlns:a16="http://schemas.microsoft.com/office/drawing/2014/main" val="1515932697"/>
                    </a:ext>
                  </a:extLst>
                </a:gridCol>
                <a:gridCol w="3758141">
                  <a:extLst>
                    <a:ext uri="{9D8B030D-6E8A-4147-A177-3AD203B41FA5}">
                      <a16:colId xmlns:a16="http://schemas.microsoft.com/office/drawing/2014/main" val="3675406473"/>
                    </a:ext>
                  </a:extLst>
                </a:gridCol>
              </a:tblGrid>
              <a:tr h="370840">
                <a:tc>
                  <a:txBody>
                    <a:bodyPr/>
                    <a:lstStyle/>
                    <a:p>
                      <a:r>
                        <a:rPr lang="en-IN" dirty="0"/>
                        <a:t>Map</a:t>
                      </a:r>
                    </a:p>
                  </a:txBody>
                  <a:tcPr/>
                </a:tc>
                <a:tc>
                  <a:txBody>
                    <a:bodyPr/>
                    <a:lstStyle/>
                    <a:p>
                      <a:r>
                        <a:rPr lang="en-IN" dirty="0"/>
                        <a:t>Filter</a:t>
                      </a:r>
                    </a:p>
                  </a:txBody>
                  <a:tcPr/>
                </a:tc>
                <a:tc>
                  <a:txBody>
                    <a:bodyPr/>
                    <a:lstStyle/>
                    <a:p>
                      <a:r>
                        <a:rPr lang="en-IN" dirty="0"/>
                        <a:t>Reduce</a:t>
                      </a:r>
                    </a:p>
                  </a:txBody>
                  <a:tcPr/>
                </a:tc>
                <a:extLst>
                  <a:ext uri="{0D108BD9-81ED-4DB2-BD59-A6C34878D82A}">
                    <a16:rowId xmlns:a16="http://schemas.microsoft.com/office/drawing/2014/main" val="1064724370"/>
                  </a:ext>
                </a:extLst>
              </a:tr>
              <a:tr h="370840">
                <a:tc>
                  <a:txBody>
                    <a:bodyPr/>
                    <a:lstStyle/>
                    <a:p>
                      <a:r>
                        <a:rPr lang="en-US" sz="1800" kern="1200" dirty="0">
                          <a:solidFill>
                            <a:schemeClr val="dk1"/>
                          </a:solidFill>
                          <a:effectLst/>
                          <a:latin typeface="+mn-lt"/>
                          <a:ea typeface="+mn-ea"/>
                          <a:cs typeface="+mn-cs"/>
                        </a:rPr>
                        <a:t>const</a:t>
                      </a:r>
                      <a:r>
                        <a:rPr lang="en-US" dirty="0"/>
                        <a:t> numbers </a:t>
                      </a:r>
                      <a:r>
                        <a:rPr lang="en-US" sz="1800" kern="1200" dirty="0">
                          <a:solidFill>
                            <a:schemeClr val="dk1"/>
                          </a:solidFill>
                          <a:effectLst/>
                          <a:latin typeface="+mn-lt"/>
                          <a:ea typeface="+mn-ea"/>
                          <a:cs typeface="+mn-cs"/>
                        </a:rPr>
                        <a:t>=</a:t>
                      </a:r>
                      <a:r>
                        <a:rPr lang="en-US" dirty="0"/>
                        <a:t> </a:t>
                      </a:r>
                      <a:r>
                        <a:rPr lang="en-US" sz="1800" kern="1200" dirty="0">
                          <a:solidFill>
                            <a:schemeClr val="dk1"/>
                          </a:solidFill>
                          <a:effectLst/>
                          <a:latin typeface="+mn-lt"/>
                          <a:ea typeface="+mn-ea"/>
                          <a:cs typeface="+mn-cs"/>
                        </a:rPr>
                        <a:t>[1,</a:t>
                      </a:r>
                      <a:r>
                        <a:rPr lang="en-US" dirty="0"/>
                        <a:t> </a:t>
                      </a:r>
                      <a:r>
                        <a:rPr lang="en-US" sz="1800" kern="1200" dirty="0">
                          <a:solidFill>
                            <a:schemeClr val="dk1"/>
                          </a:solidFill>
                          <a:effectLst/>
                          <a:latin typeface="+mn-lt"/>
                          <a:ea typeface="+mn-ea"/>
                          <a:cs typeface="+mn-cs"/>
                        </a:rPr>
                        <a:t>2,</a:t>
                      </a:r>
                      <a:r>
                        <a:rPr lang="en-US" dirty="0"/>
                        <a:t> </a:t>
                      </a:r>
                      <a:r>
                        <a:rPr lang="en-US" sz="1800" kern="1200" dirty="0">
                          <a:solidFill>
                            <a:schemeClr val="dk1"/>
                          </a:solidFill>
                          <a:effectLst/>
                          <a:latin typeface="+mn-lt"/>
                          <a:ea typeface="+mn-ea"/>
                          <a:cs typeface="+mn-cs"/>
                        </a:rPr>
                        <a:t>3,</a:t>
                      </a:r>
                      <a:r>
                        <a:rPr lang="en-US" dirty="0"/>
                        <a:t> </a:t>
                      </a:r>
                      <a:r>
                        <a:rPr lang="en-US" sz="1800" kern="1200" dirty="0">
                          <a:solidFill>
                            <a:schemeClr val="dk1"/>
                          </a:solidFill>
                          <a:effectLst/>
                          <a:latin typeface="+mn-lt"/>
                          <a:ea typeface="+mn-ea"/>
                          <a:cs typeface="+mn-cs"/>
                        </a:rPr>
                        <a:t>4];</a:t>
                      </a:r>
                      <a:r>
                        <a:rPr lang="en-US" dirty="0"/>
                        <a:t> </a:t>
                      </a:r>
                    </a:p>
                    <a:p>
                      <a:endParaRPr lang="en-US" dirty="0"/>
                    </a:p>
                    <a:p>
                      <a:r>
                        <a:rPr lang="en-US" sz="1800" kern="1200" dirty="0">
                          <a:solidFill>
                            <a:schemeClr val="dk1"/>
                          </a:solidFill>
                          <a:effectLst/>
                          <a:latin typeface="+mn-lt"/>
                          <a:ea typeface="+mn-ea"/>
                          <a:cs typeface="+mn-cs"/>
                        </a:rPr>
                        <a:t>const</a:t>
                      </a:r>
                      <a:r>
                        <a:rPr lang="en-US" dirty="0"/>
                        <a:t> doubled </a:t>
                      </a:r>
                      <a:r>
                        <a:rPr lang="en-US" sz="1800" kern="1200" dirty="0">
                          <a:solidFill>
                            <a:schemeClr val="dk1"/>
                          </a:solidFill>
                          <a:effectLst/>
                          <a:latin typeface="+mn-lt"/>
                          <a:ea typeface="+mn-ea"/>
                          <a:cs typeface="+mn-cs"/>
                        </a:rPr>
                        <a:t>=</a:t>
                      </a:r>
                      <a:r>
                        <a:rPr lang="en-US" dirty="0"/>
                        <a:t> </a:t>
                      </a:r>
                      <a:r>
                        <a:rPr lang="en-US" dirty="0" err="1"/>
                        <a:t>numbers</a:t>
                      </a:r>
                      <a:r>
                        <a:rPr lang="en-US" sz="1800" kern="1200" dirty="0" err="1">
                          <a:solidFill>
                            <a:schemeClr val="dk1"/>
                          </a:solidFill>
                          <a:effectLst/>
                          <a:latin typeface="+mn-lt"/>
                          <a:ea typeface="+mn-ea"/>
                          <a:cs typeface="+mn-cs"/>
                        </a:rPr>
                        <a:t>.map</a:t>
                      </a:r>
                      <a:r>
                        <a:rPr lang="en-US" sz="1800" kern="1200" dirty="0">
                          <a:solidFill>
                            <a:schemeClr val="dk1"/>
                          </a:solidFill>
                          <a:effectLst/>
                          <a:latin typeface="+mn-lt"/>
                          <a:ea typeface="+mn-ea"/>
                          <a:cs typeface="+mn-cs"/>
                        </a:rPr>
                        <a:t>(item</a:t>
                      </a:r>
                      <a:r>
                        <a:rPr lang="en-US" dirty="0"/>
                        <a:t> </a:t>
                      </a:r>
                      <a:r>
                        <a:rPr lang="en-US" sz="1800" kern="1200" dirty="0">
                          <a:solidFill>
                            <a:schemeClr val="dk1"/>
                          </a:solidFill>
                          <a:effectLst/>
                          <a:latin typeface="+mn-lt"/>
                          <a:ea typeface="+mn-ea"/>
                          <a:cs typeface="+mn-cs"/>
                        </a:rPr>
                        <a:t>=&gt;</a:t>
                      </a:r>
                      <a:r>
                        <a:rPr lang="en-US" dirty="0"/>
                        <a:t> item </a:t>
                      </a:r>
                      <a:r>
                        <a:rPr lang="en-US" sz="1800" kern="1200" dirty="0">
                          <a:solidFill>
                            <a:schemeClr val="dk1"/>
                          </a:solidFill>
                          <a:effectLst/>
                          <a:latin typeface="+mn-lt"/>
                          <a:ea typeface="+mn-ea"/>
                          <a:cs typeface="+mn-cs"/>
                        </a:rPr>
                        <a:t>*</a:t>
                      </a:r>
                      <a:r>
                        <a:rPr lang="en-US" dirty="0"/>
                        <a:t> </a:t>
                      </a:r>
                      <a:r>
                        <a:rPr lang="en-US" sz="1800" kern="1200" dirty="0">
                          <a:solidFill>
                            <a:schemeClr val="dk1"/>
                          </a:solidFill>
                          <a:effectLst/>
                          <a:latin typeface="+mn-lt"/>
                          <a:ea typeface="+mn-ea"/>
                          <a:cs typeface="+mn-cs"/>
                        </a:rPr>
                        <a:t>2);</a:t>
                      </a:r>
                    </a:p>
                    <a:p>
                      <a:endParaRPr lang="en-US" sz="1800" kern="1200" dirty="0">
                        <a:solidFill>
                          <a:schemeClr val="dk1"/>
                        </a:solidFill>
                        <a:effectLst/>
                        <a:latin typeface="+mn-lt"/>
                        <a:ea typeface="+mn-ea"/>
                        <a:cs typeface="+mn-cs"/>
                      </a:endParaRPr>
                    </a:p>
                    <a:p>
                      <a:r>
                        <a:rPr lang="en-US" dirty="0"/>
                        <a:t>console</a:t>
                      </a:r>
                      <a:r>
                        <a:rPr lang="en-US" sz="1800" kern="1200" dirty="0">
                          <a:solidFill>
                            <a:schemeClr val="dk1"/>
                          </a:solidFill>
                          <a:effectLst/>
                          <a:latin typeface="+mn-lt"/>
                          <a:ea typeface="+mn-ea"/>
                          <a:cs typeface="+mn-cs"/>
                        </a:rPr>
                        <a:t>.log(</a:t>
                      </a:r>
                      <a:r>
                        <a:rPr lang="en-US" dirty="0"/>
                        <a:t>doubled</a:t>
                      </a:r>
                      <a:r>
                        <a:rPr lang="en-US" sz="1800" kern="1200" dirty="0">
                          <a:solidFill>
                            <a:schemeClr val="dk1"/>
                          </a:solidFill>
                          <a:effectLst/>
                          <a:latin typeface="+mn-lt"/>
                          <a:ea typeface="+mn-ea"/>
                          <a:cs typeface="+mn-cs"/>
                        </a:rPr>
                        <a:t>);</a:t>
                      </a:r>
                      <a:r>
                        <a:rPr lang="en-US" dirty="0"/>
                        <a:t> </a:t>
                      </a:r>
                      <a:r>
                        <a:rPr lang="en-US" sz="1800" kern="1200" dirty="0">
                          <a:solidFill>
                            <a:schemeClr val="dk1"/>
                          </a:solidFill>
                          <a:effectLst/>
                          <a:latin typeface="+mn-lt"/>
                          <a:ea typeface="+mn-ea"/>
                          <a:cs typeface="+mn-cs"/>
                        </a:rPr>
                        <a:t>// [2, 4, 6, 8]</a:t>
                      </a:r>
                      <a:endParaRPr lang="en-IN" dirty="0"/>
                    </a:p>
                  </a:txBody>
                  <a:tcPr/>
                </a:tc>
                <a:tc>
                  <a:txBody>
                    <a:bodyPr/>
                    <a:lstStyle/>
                    <a:p>
                      <a:r>
                        <a:rPr lang="en-US" sz="1800" kern="1200" dirty="0">
                          <a:solidFill>
                            <a:schemeClr val="dk1"/>
                          </a:solidFill>
                          <a:effectLst/>
                          <a:latin typeface="+mn-lt"/>
                          <a:ea typeface="+mn-ea"/>
                          <a:cs typeface="+mn-cs"/>
                        </a:rPr>
                        <a:t>const</a:t>
                      </a:r>
                      <a:r>
                        <a:rPr lang="en-US" dirty="0"/>
                        <a:t> numbers </a:t>
                      </a:r>
                      <a:r>
                        <a:rPr lang="en-US" sz="1800" kern="1200" dirty="0">
                          <a:solidFill>
                            <a:schemeClr val="dk1"/>
                          </a:solidFill>
                          <a:effectLst/>
                          <a:latin typeface="+mn-lt"/>
                          <a:ea typeface="+mn-ea"/>
                          <a:cs typeface="+mn-cs"/>
                        </a:rPr>
                        <a:t>=</a:t>
                      </a:r>
                      <a:r>
                        <a:rPr lang="en-US" dirty="0"/>
                        <a:t> </a:t>
                      </a:r>
                      <a:r>
                        <a:rPr lang="en-US" sz="1800" kern="1200" dirty="0">
                          <a:solidFill>
                            <a:schemeClr val="dk1"/>
                          </a:solidFill>
                          <a:effectLst/>
                          <a:latin typeface="+mn-lt"/>
                          <a:ea typeface="+mn-ea"/>
                          <a:cs typeface="+mn-cs"/>
                        </a:rPr>
                        <a:t>[1,</a:t>
                      </a:r>
                      <a:r>
                        <a:rPr lang="en-US" dirty="0"/>
                        <a:t> </a:t>
                      </a:r>
                      <a:r>
                        <a:rPr lang="en-US" sz="1800" kern="1200" dirty="0">
                          <a:solidFill>
                            <a:schemeClr val="dk1"/>
                          </a:solidFill>
                          <a:effectLst/>
                          <a:latin typeface="+mn-lt"/>
                          <a:ea typeface="+mn-ea"/>
                          <a:cs typeface="+mn-cs"/>
                        </a:rPr>
                        <a:t>2,</a:t>
                      </a:r>
                      <a:r>
                        <a:rPr lang="en-US" dirty="0"/>
                        <a:t> </a:t>
                      </a:r>
                      <a:r>
                        <a:rPr lang="en-US" sz="1800" kern="1200" dirty="0">
                          <a:solidFill>
                            <a:schemeClr val="dk1"/>
                          </a:solidFill>
                          <a:effectLst/>
                          <a:latin typeface="+mn-lt"/>
                          <a:ea typeface="+mn-ea"/>
                          <a:cs typeface="+mn-cs"/>
                        </a:rPr>
                        <a:t>3,</a:t>
                      </a:r>
                      <a:r>
                        <a:rPr lang="en-US" dirty="0"/>
                        <a:t> </a:t>
                      </a:r>
                      <a:r>
                        <a:rPr lang="en-US" sz="1800" kern="1200" dirty="0">
                          <a:solidFill>
                            <a:schemeClr val="dk1"/>
                          </a:solidFill>
                          <a:effectLst/>
                          <a:latin typeface="+mn-lt"/>
                          <a:ea typeface="+mn-ea"/>
                          <a:cs typeface="+mn-cs"/>
                        </a:rPr>
                        <a:t>4];</a:t>
                      </a:r>
                      <a:r>
                        <a:rPr lang="en-US" dirty="0"/>
                        <a:t> </a:t>
                      </a:r>
                    </a:p>
                    <a:p>
                      <a:endParaRPr lang="en-US" dirty="0"/>
                    </a:p>
                    <a:p>
                      <a:r>
                        <a:rPr lang="en-US" sz="1800" kern="1200" dirty="0">
                          <a:solidFill>
                            <a:schemeClr val="dk1"/>
                          </a:solidFill>
                          <a:effectLst/>
                          <a:latin typeface="+mn-lt"/>
                          <a:ea typeface="+mn-ea"/>
                          <a:cs typeface="+mn-cs"/>
                        </a:rPr>
                        <a:t>const</a:t>
                      </a:r>
                      <a:r>
                        <a:rPr lang="en-US" dirty="0"/>
                        <a:t> evens </a:t>
                      </a:r>
                      <a:r>
                        <a:rPr lang="en-US" sz="1800" kern="1200" dirty="0">
                          <a:solidFill>
                            <a:schemeClr val="dk1"/>
                          </a:solidFill>
                          <a:effectLst/>
                          <a:latin typeface="+mn-lt"/>
                          <a:ea typeface="+mn-ea"/>
                          <a:cs typeface="+mn-cs"/>
                        </a:rPr>
                        <a:t>=</a:t>
                      </a:r>
                      <a:r>
                        <a:rPr lang="en-US" dirty="0"/>
                        <a:t> </a:t>
                      </a:r>
                      <a:r>
                        <a:rPr lang="en-US" dirty="0" err="1"/>
                        <a:t>numbers</a:t>
                      </a:r>
                      <a:r>
                        <a:rPr lang="en-US" sz="1800" kern="1200" dirty="0" err="1">
                          <a:solidFill>
                            <a:schemeClr val="dk1"/>
                          </a:solidFill>
                          <a:effectLst/>
                          <a:latin typeface="+mn-lt"/>
                          <a:ea typeface="+mn-ea"/>
                          <a:cs typeface="+mn-cs"/>
                        </a:rPr>
                        <a:t>.filter</a:t>
                      </a:r>
                      <a:r>
                        <a:rPr lang="en-US" sz="1800" kern="1200" dirty="0">
                          <a:solidFill>
                            <a:schemeClr val="dk1"/>
                          </a:solidFill>
                          <a:effectLst/>
                          <a:latin typeface="+mn-lt"/>
                          <a:ea typeface="+mn-ea"/>
                          <a:cs typeface="+mn-cs"/>
                        </a:rPr>
                        <a:t>(item</a:t>
                      </a:r>
                      <a:r>
                        <a:rPr lang="en-US" dirty="0"/>
                        <a:t> </a:t>
                      </a:r>
                      <a:r>
                        <a:rPr lang="en-US" sz="1800" kern="1200" dirty="0">
                          <a:solidFill>
                            <a:schemeClr val="dk1"/>
                          </a:solidFill>
                          <a:effectLst/>
                          <a:latin typeface="+mn-lt"/>
                          <a:ea typeface="+mn-ea"/>
                          <a:cs typeface="+mn-cs"/>
                        </a:rPr>
                        <a:t>=&gt;</a:t>
                      </a:r>
                      <a:r>
                        <a:rPr lang="en-US" dirty="0"/>
                        <a:t> item </a:t>
                      </a:r>
                      <a:r>
                        <a:rPr lang="en-US" sz="1800" kern="1200" dirty="0">
                          <a:solidFill>
                            <a:schemeClr val="dk1"/>
                          </a:solidFill>
                          <a:effectLst/>
                          <a:latin typeface="+mn-lt"/>
                          <a:ea typeface="+mn-ea"/>
                          <a:cs typeface="+mn-cs"/>
                        </a:rPr>
                        <a:t>%</a:t>
                      </a:r>
                      <a:r>
                        <a:rPr lang="en-US" dirty="0"/>
                        <a:t> </a:t>
                      </a:r>
                      <a:r>
                        <a:rPr lang="en-US" sz="1800" kern="1200" dirty="0">
                          <a:solidFill>
                            <a:schemeClr val="dk1"/>
                          </a:solidFill>
                          <a:effectLst/>
                          <a:latin typeface="+mn-lt"/>
                          <a:ea typeface="+mn-ea"/>
                          <a:cs typeface="+mn-cs"/>
                        </a:rPr>
                        <a:t>2</a:t>
                      </a:r>
                      <a:r>
                        <a:rPr lang="en-US" dirty="0"/>
                        <a:t> </a:t>
                      </a:r>
                      <a:r>
                        <a:rPr lang="en-US" sz="1800" kern="1200" dirty="0">
                          <a:solidFill>
                            <a:schemeClr val="dk1"/>
                          </a:solidFill>
                          <a:effectLst/>
                          <a:latin typeface="+mn-lt"/>
                          <a:ea typeface="+mn-ea"/>
                          <a:cs typeface="+mn-cs"/>
                        </a:rPr>
                        <a:t>===</a:t>
                      </a:r>
                      <a:r>
                        <a:rPr lang="en-US" dirty="0"/>
                        <a:t> </a:t>
                      </a:r>
                      <a:r>
                        <a:rPr lang="en-US" sz="1800" kern="1200" dirty="0">
                          <a:solidFill>
                            <a:schemeClr val="dk1"/>
                          </a:solidFill>
                          <a:effectLst/>
                          <a:latin typeface="+mn-lt"/>
                          <a:ea typeface="+mn-ea"/>
                          <a:cs typeface="+mn-cs"/>
                        </a:rPr>
                        <a:t>0);</a:t>
                      </a:r>
                      <a:r>
                        <a:rPr lang="en-US" dirty="0"/>
                        <a:t> </a:t>
                      </a:r>
                    </a:p>
                    <a:p>
                      <a:endParaRPr lang="en-US" dirty="0"/>
                    </a:p>
                    <a:p>
                      <a:r>
                        <a:rPr lang="en-US" dirty="0"/>
                        <a:t>console</a:t>
                      </a:r>
                      <a:r>
                        <a:rPr lang="en-US" sz="1800" kern="1200" dirty="0">
                          <a:solidFill>
                            <a:schemeClr val="dk1"/>
                          </a:solidFill>
                          <a:effectLst/>
                          <a:latin typeface="+mn-lt"/>
                          <a:ea typeface="+mn-ea"/>
                          <a:cs typeface="+mn-cs"/>
                        </a:rPr>
                        <a:t>.log(</a:t>
                      </a:r>
                      <a:r>
                        <a:rPr lang="en-US" dirty="0"/>
                        <a:t>evens</a:t>
                      </a:r>
                      <a:r>
                        <a:rPr lang="en-US" sz="1800" kern="1200" dirty="0">
                          <a:solidFill>
                            <a:schemeClr val="dk1"/>
                          </a:solidFill>
                          <a:effectLst/>
                          <a:latin typeface="+mn-lt"/>
                          <a:ea typeface="+mn-ea"/>
                          <a:cs typeface="+mn-cs"/>
                        </a:rPr>
                        <a:t>);</a:t>
                      </a:r>
                      <a:r>
                        <a:rPr lang="en-US" dirty="0"/>
                        <a:t> </a:t>
                      </a:r>
                      <a:r>
                        <a:rPr lang="en-US" sz="1800" kern="1200" dirty="0">
                          <a:solidFill>
                            <a:schemeClr val="dk1"/>
                          </a:solidFill>
                          <a:effectLst/>
                          <a:latin typeface="+mn-lt"/>
                          <a:ea typeface="+mn-ea"/>
                          <a:cs typeface="+mn-cs"/>
                        </a:rPr>
                        <a:t>// [2, 4]</a:t>
                      </a:r>
                      <a:endParaRPr lang="en-IN" dirty="0"/>
                    </a:p>
                  </a:txBody>
                  <a:tcPr/>
                </a:tc>
                <a:tc>
                  <a:txBody>
                    <a:bodyPr/>
                    <a:lstStyle/>
                    <a:p>
                      <a:r>
                        <a:rPr lang="en-US" sz="1800" kern="1200" dirty="0">
                          <a:solidFill>
                            <a:schemeClr val="dk1"/>
                          </a:solidFill>
                          <a:effectLst/>
                          <a:latin typeface="+mn-lt"/>
                          <a:ea typeface="+mn-ea"/>
                          <a:cs typeface="+mn-cs"/>
                        </a:rPr>
                        <a:t>const</a:t>
                      </a:r>
                      <a:r>
                        <a:rPr lang="en-US" dirty="0"/>
                        <a:t> numbers </a:t>
                      </a:r>
                      <a:r>
                        <a:rPr lang="en-US" sz="1800" kern="1200" dirty="0">
                          <a:solidFill>
                            <a:schemeClr val="dk1"/>
                          </a:solidFill>
                          <a:effectLst/>
                          <a:latin typeface="+mn-lt"/>
                          <a:ea typeface="+mn-ea"/>
                          <a:cs typeface="+mn-cs"/>
                        </a:rPr>
                        <a:t>=</a:t>
                      </a:r>
                      <a:r>
                        <a:rPr lang="en-US" dirty="0"/>
                        <a:t> </a:t>
                      </a:r>
                      <a:r>
                        <a:rPr lang="en-US" sz="1800" kern="1200" dirty="0">
                          <a:solidFill>
                            <a:schemeClr val="dk1"/>
                          </a:solidFill>
                          <a:effectLst/>
                          <a:latin typeface="+mn-lt"/>
                          <a:ea typeface="+mn-ea"/>
                          <a:cs typeface="+mn-cs"/>
                        </a:rPr>
                        <a:t>[1,</a:t>
                      </a:r>
                      <a:r>
                        <a:rPr lang="en-US" dirty="0"/>
                        <a:t> </a:t>
                      </a:r>
                      <a:r>
                        <a:rPr lang="en-US" sz="1800" kern="1200" dirty="0">
                          <a:solidFill>
                            <a:schemeClr val="dk1"/>
                          </a:solidFill>
                          <a:effectLst/>
                          <a:latin typeface="+mn-lt"/>
                          <a:ea typeface="+mn-ea"/>
                          <a:cs typeface="+mn-cs"/>
                        </a:rPr>
                        <a:t>2,</a:t>
                      </a:r>
                      <a:r>
                        <a:rPr lang="en-US" dirty="0"/>
                        <a:t> </a:t>
                      </a:r>
                      <a:r>
                        <a:rPr lang="en-US" sz="1800" kern="1200" dirty="0">
                          <a:solidFill>
                            <a:schemeClr val="dk1"/>
                          </a:solidFill>
                          <a:effectLst/>
                          <a:latin typeface="+mn-lt"/>
                          <a:ea typeface="+mn-ea"/>
                          <a:cs typeface="+mn-cs"/>
                        </a:rPr>
                        <a:t>3,</a:t>
                      </a:r>
                      <a:r>
                        <a:rPr lang="en-US" dirty="0"/>
                        <a:t> </a:t>
                      </a:r>
                      <a:r>
                        <a:rPr lang="en-US" sz="1800" kern="1200" dirty="0">
                          <a:solidFill>
                            <a:schemeClr val="dk1"/>
                          </a:solidFill>
                          <a:effectLst/>
                          <a:latin typeface="+mn-lt"/>
                          <a:ea typeface="+mn-ea"/>
                          <a:cs typeface="+mn-cs"/>
                        </a:rPr>
                        <a:t>4];</a:t>
                      </a:r>
                      <a:r>
                        <a:rPr lang="en-US" dirty="0"/>
                        <a:t> </a:t>
                      </a:r>
                    </a:p>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const</a:t>
                      </a:r>
                      <a:r>
                        <a:rPr lang="en-US" dirty="0"/>
                        <a:t> sum </a:t>
                      </a:r>
                      <a:r>
                        <a:rPr lang="en-US" sz="1800" kern="1200" dirty="0">
                          <a:solidFill>
                            <a:schemeClr val="dk1"/>
                          </a:solidFill>
                          <a:effectLst/>
                          <a:latin typeface="+mn-lt"/>
                          <a:ea typeface="+mn-ea"/>
                          <a:cs typeface="+mn-cs"/>
                        </a:rPr>
                        <a:t>=</a:t>
                      </a:r>
                      <a:r>
                        <a:rPr lang="en-US" dirty="0"/>
                        <a:t> </a:t>
                      </a:r>
                      <a:r>
                        <a:rPr lang="en-US" dirty="0" err="1"/>
                        <a:t>numbers</a:t>
                      </a:r>
                      <a:r>
                        <a:rPr lang="en-US" sz="1800" kern="1200" dirty="0" err="1">
                          <a:solidFill>
                            <a:schemeClr val="dk1"/>
                          </a:solidFill>
                          <a:effectLst/>
                          <a:latin typeface="+mn-lt"/>
                          <a:ea typeface="+mn-ea"/>
                          <a:cs typeface="+mn-cs"/>
                        </a:rPr>
                        <a:t>.reduce</a:t>
                      </a:r>
                      <a:r>
                        <a:rPr lang="en-US" sz="1800" kern="1200" dirty="0">
                          <a:solidFill>
                            <a:schemeClr val="dk1"/>
                          </a:solidFill>
                          <a:effectLst/>
                          <a:latin typeface="+mn-lt"/>
                          <a:ea typeface="+mn-ea"/>
                          <a:cs typeface="+mn-cs"/>
                        </a:rPr>
                        <a:t>(function</a:t>
                      </a:r>
                      <a:r>
                        <a:rPr lang="en-US" dirty="0"/>
                        <a:t> </a:t>
                      </a:r>
                      <a:r>
                        <a:rPr lang="en-US" sz="1800" kern="1200" dirty="0">
                          <a:solidFill>
                            <a:schemeClr val="dk1"/>
                          </a:solidFill>
                          <a:effectLst/>
                          <a:latin typeface="+mn-lt"/>
                          <a:ea typeface="+mn-ea"/>
                          <a:cs typeface="+mn-cs"/>
                        </a:rPr>
                        <a:t>(result, item)</a:t>
                      </a:r>
                      <a:r>
                        <a:rPr lang="en-US" dirty="0"/>
                        <a:t> </a:t>
                      </a:r>
                      <a:r>
                        <a:rPr lang="en-US" sz="1800" kern="1200" dirty="0">
                          <a:solidFill>
                            <a:schemeClr val="dk1"/>
                          </a:solidFill>
                          <a:effectLst/>
                          <a:latin typeface="+mn-lt"/>
                          <a:ea typeface="+mn-ea"/>
                          <a:cs typeface="+mn-cs"/>
                        </a:rPr>
                        <a:t>{</a:t>
                      </a:r>
                      <a:r>
                        <a:rPr lang="en-US" dirty="0"/>
                        <a:t> </a:t>
                      </a:r>
                      <a:r>
                        <a:rPr lang="en-US" sz="1800" kern="1200" dirty="0">
                          <a:solidFill>
                            <a:schemeClr val="dk1"/>
                          </a:solidFill>
                          <a:effectLst/>
                          <a:latin typeface="+mn-lt"/>
                          <a:ea typeface="+mn-ea"/>
                          <a:cs typeface="+mn-cs"/>
                        </a:rPr>
                        <a:t>return</a:t>
                      </a:r>
                      <a:r>
                        <a:rPr lang="en-US" dirty="0"/>
                        <a:t> result </a:t>
                      </a:r>
                      <a:r>
                        <a:rPr lang="en-US" sz="1800" kern="1200" dirty="0">
                          <a:solidFill>
                            <a:schemeClr val="dk1"/>
                          </a:solidFill>
                          <a:effectLst/>
                          <a:latin typeface="+mn-lt"/>
                          <a:ea typeface="+mn-ea"/>
                          <a:cs typeface="+mn-cs"/>
                        </a:rPr>
                        <a:t>+</a:t>
                      </a:r>
                      <a:r>
                        <a:rPr lang="en-US" dirty="0"/>
                        <a:t> item</a:t>
                      </a:r>
                      <a:r>
                        <a:rPr lang="en-US" sz="1800" kern="1200" dirty="0">
                          <a:solidFill>
                            <a:schemeClr val="dk1"/>
                          </a:solidFill>
                          <a:effectLst/>
                          <a:latin typeface="+mn-lt"/>
                          <a:ea typeface="+mn-ea"/>
                          <a:cs typeface="+mn-cs"/>
                        </a:rPr>
                        <a:t>;</a:t>
                      </a:r>
                      <a:r>
                        <a:rPr lang="en-US" dirty="0"/>
                        <a:t> </a:t>
                      </a:r>
                      <a:r>
                        <a:rPr lang="en-US" sz="1800" kern="1200" dirty="0">
                          <a:solidFill>
                            <a:schemeClr val="dk1"/>
                          </a:solidFill>
                          <a:effectLst/>
                          <a:latin typeface="+mn-lt"/>
                          <a:ea typeface="+mn-ea"/>
                          <a:cs typeface="+mn-cs"/>
                        </a:rPr>
                        <a:t>},</a:t>
                      </a:r>
                      <a:r>
                        <a:rPr lang="en-US" dirty="0"/>
                        <a:t> </a:t>
                      </a:r>
                      <a:r>
                        <a:rPr lang="en-US" sz="1800" kern="1200" dirty="0">
                          <a:solidFill>
                            <a:schemeClr val="dk1"/>
                          </a:solidFill>
                          <a:effectLst/>
                          <a:latin typeface="+mn-lt"/>
                          <a:ea typeface="+mn-ea"/>
                          <a:cs typeface="+mn-cs"/>
                        </a:rPr>
                        <a:t>0);</a:t>
                      </a:r>
                    </a:p>
                    <a:p>
                      <a:endParaRPr lang="en-US" sz="1800" kern="1200" dirty="0">
                        <a:solidFill>
                          <a:schemeClr val="dk1"/>
                        </a:solidFill>
                        <a:effectLst/>
                        <a:latin typeface="+mn-lt"/>
                        <a:ea typeface="+mn-ea"/>
                        <a:cs typeface="+mn-cs"/>
                      </a:endParaRPr>
                    </a:p>
                    <a:p>
                      <a:r>
                        <a:rPr lang="en-US" dirty="0"/>
                        <a:t> console</a:t>
                      </a:r>
                      <a:r>
                        <a:rPr lang="en-US" sz="1800" kern="1200" dirty="0">
                          <a:solidFill>
                            <a:schemeClr val="dk1"/>
                          </a:solidFill>
                          <a:effectLst/>
                          <a:latin typeface="+mn-lt"/>
                          <a:ea typeface="+mn-ea"/>
                          <a:cs typeface="+mn-cs"/>
                        </a:rPr>
                        <a:t>.log(</a:t>
                      </a:r>
                      <a:r>
                        <a:rPr lang="en-US" dirty="0"/>
                        <a:t>sum</a:t>
                      </a:r>
                      <a:r>
                        <a:rPr lang="en-US" sz="1800" kern="1200" dirty="0">
                          <a:solidFill>
                            <a:schemeClr val="dk1"/>
                          </a:solidFill>
                          <a:effectLst/>
                          <a:latin typeface="+mn-lt"/>
                          <a:ea typeface="+mn-ea"/>
                          <a:cs typeface="+mn-cs"/>
                        </a:rPr>
                        <a:t>);</a:t>
                      </a:r>
                      <a:r>
                        <a:rPr lang="en-US" dirty="0"/>
                        <a:t> </a:t>
                      </a:r>
                      <a:r>
                        <a:rPr lang="en-US" sz="1800" kern="1200" dirty="0">
                          <a:solidFill>
                            <a:schemeClr val="dk1"/>
                          </a:solidFill>
                          <a:effectLst/>
                          <a:latin typeface="+mn-lt"/>
                          <a:ea typeface="+mn-ea"/>
                          <a:cs typeface="+mn-cs"/>
                        </a:rPr>
                        <a:t>// 10</a:t>
                      </a:r>
                      <a:endParaRPr lang="en-IN" dirty="0"/>
                    </a:p>
                  </a:txBody>
                  <a:tcPr/>
                </a:tc>
                <a:extLst>
                  <a:ext uri="{0D108BD9-81ED-4DB2-BD59-A6C34878D82A}">
                    <a16:rowId xmlns:a16="http://schemas.microsoft.com/office/drawing/2014/main" val="644325486"/>
                  </a:ext>
                </a:extLst>
              </a:tr>
            </a:tbl>
          </a:graphicData>
        </a:graphic>
      </p:graphicFrame>
    </p:spTree>
    <p:extLst>
      <p:ext uri="{BB962C8B-B14F-4D97-AF65-F5344CB8AC3E}">
        <p14:creationId xmlns:p14="http://schemas.microsoft.com/office/powerpoint/2010/main" val="25577737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DB512-6C43-4F8C-998D-5ADDE1A42BF7}"/>
              </a:ext>
            </a:extLst>
          </p:cNvPr>
          <p:cNvSpPr>
            <a:spLocks noGrp="1"/>
          </p:cNvSpPr>
          <p:nvPr>
            <p:ph type="title"/>
          </p:nvPr>
        </p:nvSpPr>
        <p:spPr/>
        <p:txBody>
          <a:bodyPr/>
          <a:lstStyle/>
          <a:p>
            <a:r>
              <a:rPr lang="en-US" b="0" i="0" u="sng" dirty="0">
                <a:effectLst/>
                <a:latin typeface="urw-din"/>
                <a:hlinkClick r:id="rId2"/>
              </a:rPr>
              <a:t> </a:t>
            </a:r>
            <a:r>
              <a:rPr lang="en-US" b="0" i="0" u="sng" dirty="0">
                <a:effectLst/>
                <a:latin typeface="urw-din"/>
                <a:hlinkClick r:id="rId3"/>
              </a:rPr>
              <a:t>some()</a:t>
            </a:r>
            <a:endParaRPr lang="en-IN" dirty="0"/>
          </a:p>
        </p:txBody>
      </p:sp>
      <p:sp>
        <p:nvSpPr>
          <p:cNvPr id="3" name="Content Placeholder 2">
            <a:extLst>
              <a:ext uri="{FF2B5EF4-FFF2-40B4-BE49-F238E27FC236}">
                <a16:creationId xmlns:a16="http://schemas.microsoft.com/office/drawing/2014/main" id="{3C275B08-1E23-E4B1-FE06-60699C5D73BF}"/>
              </a:ext>
            </a:extLst>
          </p:cNvPr>
          <p:cNvSpPr>
            <a:spLocks noGrp="1"/>
          </p:cNvSpPr>
          <p:nvPr>
            <p:ph idx="1"/>
          </p:nvPr>
        </p:nvSpPr>
        <p:spPr/>
        <p:txBody>
          <a:bodyPr>
            <a:normAutofit fontScale="55000" lnSpcReduction="20000"/>
          </a:bodyPr>
          <a:lstStyle/>
          <a:p>
            <a:pPr>
              <a:spcBef>
                <a:spcPts val="0"/>
              </a:spcBef>
            </a:pPr>
            <a:r>
              <a:rPr lang="en-US" dirty="0">
                <a:latin typeface="Calibri" panose="020F0502020204030204" pitchFamily="34" charset="0"/>
                <a:ea typeface="Calibri" panose="020F0502020204030204" pitchFamily="34" charset="0"/>
                <a:cs typeface="Calibri" panose="020F0502020204030204" pitchFamily="34" charset="0"/>
              </a:rPr>
              <a:t>The some() method checks if any array elements pass a test (provided as a callback function).</a:t>
            </a:r>
          </a:p>
          <a:p>
            <a:pPr>
              <a:spcBef>
                <a:spcPts val="0"/>
              </a:spcBef>
            </a:pPr>
            <a:endParaRPr lang="en-US" dirty="0">
              <a:latin typeface="Calibri" panose="020F0502020204030204" pitchFamily="34" charset="0"/>
              <a:ea typeface="Calibri" panose="020F0502020204030204" pitchFamily="34" charset="0"/>
              <a:cs typeface="Calibri" panose="020F0502020204030204" pitchFamily="34" charset="0"/>
            </a:endParaRPr>
          </a:p>
          <a:p>
            <a:pPr>
              <a:spcBef>
                <a:spcPts val="0"/>
              </a:spcBef>
            </a:pPr>
            <a:r>
              <a:rPr lang="en-US" dirty="0">
                <a:latin typeface="Calibri" panose="020F0502020204030204" pitchFamily="34" charset="0"/>
                <a:ea typeface="Calibri" panose="020F0502020204030204" pitchFamily="34" charset="0"/>
                <a:cs typeface="Calibri" panose="020F0502020204030204" pitchFamily="34" charset="0"/>
              </a:rPr>
              <a:t>The some() method executes the callback function once for each array element.</a:t>
            </a:r>
          </a:p>
          <a:p>
            <a:pPr>
              <a:spcBef>
                <a:spcPts val="0"/>
              </a:spcBef>
            </a:pPr>
            <a:endParaRPr lang="en-US" dirty="0">
              <a:latin typeface="Calibri" panose="020F0502020204030204" pitchFamily="34" charset="0"/>
              <a:ea typeface="Calibri" panose="020F0502020204030204" pitchFamily="34" charset="0"/>
              <a:cs typeface="Calibri" panose="020F0502020204030204" pitchFamily="34" charset="0"/>
            </a:endParaRPr>
          </a:p>
          <a:p>
            <a:pPr>
              <a:spcBef>
                <a:spcPts val="0"/>
              </a:spcBef>
            </a:pPr>
            <a:r>
              <a:rPr lang="en-US" dirty="0">
                <a:latin typeface="Calibri" panose="020F0502020204030204" pitchFamily="34" charset="0"/>
                <a:ea typeface="Calibri" panose="020F0502020204030204" pitchFamily="34" charset="0"/>
                <a:cs typeface="Calibri" panose="020F0502020204030204" pitchFamily="34" charset="0"/>
              </a:rPr>
              <a:t>The some() method returns true (and stops) if the function returns true for one of the array elements.</a:t>
            </a:r>
          </a:p>
          <a:p>
            <a:pPr>
              <a:spcBef>
                <a:spcPts val="0"/>
              </a:spcBef>
            </a:pPr>
            <a:endParaRPr lang="en-US" dirty="0">
              <a:latin typeface="Calibri" panose="020F0502020204030204" pitchFamily="34" charset="0"/>
              <a:ea typeface="Calibri" panose="020F0502020204030204" pitchFamily="34" charset="0"/>
              <a:cs typeface="Calibri" panose="020F0502020204030204" pitchFamily="34" charset="0"/>
            </a:endParaRPr>
          </a:p>
          <a:p>
            <a:pPr>
              <a:spcBef>
                <a:spcPts val="0"/>
              </a:spcBef>
            </a:pPr>
            <a:r>
              <a:rPr lang="en-US" dirty="0">
                <a:latin typeface="Calibri" panose="020F0502020204030204" pitchFamily="34" charset="0"/>
                <a:ea typeface="Calibri" panose="020F0502020204030204" pitchFamily="34" charset="0"/>
                <a:cs typeface="Calibri" panose="020F0502020204030204" pitchFamily="34" charset="0"/>
              </a:rPr>
              <a:t>The some() method returns false if the function returns false for all of the array elements.</a:t>
            </a:r>
          </a:p>
          <a:p>
            <a:pPr>
              <a:spcBef>
                <a:spcPts val="0"/>
              </a:spcBef>
            </a:pPr>
            <a:endParaRPr lang="en-US" dirty="0">
              <a:latin typeface="Calibri" panose="020F0502020204030204" pitchFamily="34" charset="0"/>
              <a:ea typeface="Calibri" panose="020F0502020204030204" pitchFamily="34" charset="0"/>
              <a:cs typeface="Calibri" panose="020F0502020204030204" pitchFamily="34" charset="0"/>
            </a:endParaRPr>
          </a:p>
          <a:p>
            <a:pPr>
              <a:spcBef>
                <a:spcPts val="0"/>
              </a:spcBef>
            </a:pPr>
            <a:r>
              <a:rPr lang="en-US" dirty="0">
                <a:latin typeface="Calibri" panose="020F0502020204030204" pitchFamily="34" charset="0"/>
                <a:ea typeface="Calibri" panose="020F0502020204030204" pitchFamily="34" charset="0"/>
                <a:cs typeface="Calibri" panose="020F0502020204030204" pitchFamily="34" charset="0"/>
              </a:rPr>
              <a:t>The some() method does not execute the function for empty array elements.</a:t>
            </a:r>
          </a:p>
          <a:p>
            <a:pPr>
              <a:spcBef>
                <a:spcPts val="0"/>
              </a:spcBef>
            </a:pPr>
            <a:endParaRPr lang="en-US" dirty="0">
              <a:latin typeface="Calibri" panose="020F0502020204030204" pitchFamily="34" charset="0"/>
              <a:ea typeface="Calibri" panose="020F0502020204030204" pitchFamily="34" charset="0"/>
              <a:cs typeface="Calibri" panose="020F0502020204030204" pitchFamily="34" charset="0"/>
            </a:endParaRPr>
          </a:p>
          <a:p>
            <a:pPr>
              <a:spcBef>
                <a:spcPts val="0"/>
              </a:spcBef>
            </a:pPr>
            <a:r>
              <a:rPr lang="en-US" dirty="0">
                <a:latin typeface="Calibri" panose="020F0502020204030204" pitchFamily="34" charset="0"/>
                <a:ea typeface="Calibri" panose="020F0502020204030204" pitchFamily="34" charset="0"/>
                <a:cs typeface="Calibri" panose="020F0502020204030204" pitchFamily="34" charset="0"/>
              </a:rPr>
              <a:t>The some() method does not change the original array.</a:t>
            </a:r>
          </a:p>
          <a:p>
            <a:pPr marL="457200" lvl="1" indent="0">
              <a:spcBef>
                <a:spcPts val="0"/>
              </a:spcBef>
              <a:buNone/>
            </a:pPr>
            <a:endParaRPr lang="en-US" sz="2900" dirty="0">
              <a:latin typeface="Calibri" panose="020F0502020204030204" pitchFamily="34" charset="0"/>
              <a:ea typeface="Calibri" panose="020F0502020204030204" pitchFamily="34" charset="0"/>
              <a:cs typeface="Calibri" panose="020F0502020204030204" pitchFamily="34" charset="0"/>
            </a:endParaRPr>
          </a:p>
          <a:p>
            <a:pPr marL="457200" lvl="1" indent="0">
              <a:spcBef>
                <a:spcPts val="0"/>
              </a:spcBef>
              <a:buNone/>
            </a:pPr>
            <a:r>
              <a:rPr lang="en-US" sz="2900" dirty="0">
                <a:latin typeface="Calibri" panose="020F0502020204030204" pitchFamily="34" charset="0"/>
                <a:ea typeface="Calibri" panose="020F0502020204030204" pitchFamily="34" charset="0"/>
                <a:cs typeface="Calibri" panose="020F0502020204030204" pitchFamily="34" charset="0"/>
              </a:rPr>
              <a:t>const array = [1, 2, 3, 4, 5];</a:t>
            </a:r>
          </a:p>
          <a:p>
            <a:pPr marL="457200" lvl="1" indent="0">
              <a:spcBef>
                <a:spcPts val="0"/>
              </a:spcBef>
              <a:buNone/>
            </a:pPr>
            <a:endParaRPr lang="en-US" sz="2900" dirty="0">
              <a:latin typeface="Calibri" panose="020F0502020204030204" pitchFamily="34" charset="0"/>
              <a:ea typeface="Calibri" panose="020F0502020204030204" pitchFamily="34" charset="0"/>
              <a:cs typeface="Calibri" panose="020F0502020204030204" pitchFamily="34" charset="0"/>
            </a:endParaRPr>
          </a:p>
          <a:p>
            <a:pPr marL="457200" lvl="1" indent="0">
              <a:spcBef>
                <a:spcPts val="0"/>
              </a:spcBef>
              <a:buNone/>
            </a:pPr>
            <a:r>
              <a:rPr lang="en-US" sz="2900" dirty="0">
                <a:latin typeface="Calibri" panose="020F0502020204030204" pitchFamily="34" charset="0"/>
                <a:ea typeface="Calibri" panose="020F0502020204030204" pitchFamily="34" charset="0"/>
                <a:cs typeface="Calibri" panose="020F0502020204030204" pitchFamily="34" charset="0"/>
              </a:rPr>
              <a:t>// Checks whether an element is even</a:t>
            </a:r>
          </a:p>
          <a:p>
            <a:pPr marL="457200" lvl="1" indent="0">
              <a:spcBef>
                <a:spcPts val="0"/>
              </a:spcBef>
              <a:buNone/>
            </a:pPr>
            <a:r>
              <a:rPr lang="en-US" sz="2900" dirty="0">
                <a:latin typeface="Calibri" panose="020F0502020204030204" pitchFamily="34" charset="0"/>
                <a:ea typeface="Calibri" panose="020F0502020204030204" pitchFamily="34" charset="0"/>
                <a:cs typeface="Calibri" panose="020F0502020204030204" pitchFamily="34" charset="0"/>
              </a:rPr>
              <a:t>const even = (element) =&gt; element % 2 === 0;</a:t>
            </a:r>
          </a:p>
          <a:p>
            <a:pPr marL="457200" lvl="1" indent="0">
              <a:spcBef>
                <a:spcPts val="0"/>
              </a:spcBef>
              <a:buNone/>
            </a:pPr>
            <a:endParaRPr lang="en-US" sz="2900" dirty="0">
              <a:latin typeface="Calibri" panose="020F0502020204030204" pitchFamily="34" charset="0"/>
              <a:ea typeface="Calibri" panose="020F0502020204030204" pitchFamily="34" charset="0"/>
              <a:cs typeface="Calibri" panose="020F0502020204030204" pitchFamily="34" charset="0"/>
            </a:endParaRPr>
          </a:p>
          <a:p>
            <a:pPr marL="457200" lvl="1" indent="0">
              <a:spcBef>
                <a:spcPts val="0"/>
              </a:spcBef>
              <a:buNone/>
            </a:pPr>
            <a:r>
              <a:rPr lang="en-US" sz="2900" dirty="0">
                <a:latin typeface="Calibri" panose="020F0502020204030204" pitchFamily="34" charset="0"/>
                <a:ea typeface="Calibri" panose="020F0502020204030204" pitchFamily="34" charset="0"/>
                <a:cs typeface="Calibri" panose="020F0502020204030204" pitchFamily="34" charset="0"/>
              </a:rPr>
              <a:t>console.log(</a:t>
            </a:r>
            <a:r>
              <a:rPr lang="en-US" sz="2900" dirty="0" err="1">
                <a:latin typeface="Calibri" panose="020F0502020204030204" pitchFamily="34" charset="0"/>
                <a:ea typeface="Calibri" panose="020F0502020204030204" pitchFamily="34" charset="0"/>
                <a:cs typeface="Calibri" panose="020F0502020204030204" pitchFamily="34" charset="0"/>
              </a:rPr>
              <a:t>array.some</a:t>
            </a:r>
            <a:r>
              <a:rPr lang="en-US" sz="2900" dirty="0">
                <a:latin typeface="Calibri" panose="020F0502020204030204" pitchFamily="34" charset="0"/>
                <a:ea typeface="Calibri" panose="020F0502020204030204" pitchFamily="34" charset="0"/>
                <a:cs typeface="Calibri" panose="020F0502020204030204" pitchFamily="34" charset="0"/>
              </a:rPr>
              <a:t>(even));</a:t>
            </a:r>
          </a:p>
          <a:p>
            <a:pPr marL="457200" lvl="1" indent="0">
              <a:spcBef>
                <a:spcPts val="0"/>
              </a:spcBef>
              <a:buNone/>
            </a:pPr>
            <a:r>
              <a:rPr lang="en-US" sz="2900" dirty="0">
                <a:latin typeface="Calibri" panose="020F0502020204030204" pitchFamily="34" charset="0"/>
                <a:ea typeface="Calibri" panose="020F0502020204030204" pitchFamily="34" charset="0"/>
                <a:cs typeface="Calibri" panose="020F0502020204030204" pitchFamily="34" charset="0"/>
              </a:rPr>
              <a:t>// Expected output: true</a:t>
            </a:r>
            <a:endParaRPr lang="en-IN" sz="29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4952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B765-09C8-7302-0FF6-2823692CE7B6}"/>
              </a:ext>
            </a:extLst>
          </p:cNvPr>
          <p:cNvSpPr>
            <a:spLocks noGrp="1"/>
          </p:cNvSpPr>
          <p:nvPr>
            <p:ph type="title"/>
          </p:nvPr>
        </p:nvSpPr>
        <p:spPr/>
        <p:txBody>
          <a:bodyPr>
            <a:normAutofit/>
          </a:bodyPr>
          <a:lstStyle/>
          <a:p>
            <a:r>
              <a:rPr lang="en-IN" b="1" i="0" dirty="0">
                <a:solidFill>
                  <a:schemeClr val="accent4">
                    <a:lumMod val="75000"/>
                  </a:schemeClr>
                </a:solidFill>
                <a:effectLst/>
                <a:latin typeface="Inter"/>
              </a:rPr>
              <a:t>Function() constructor</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E45E442B-6BCF-F278-1937-09116EB65362}"/>
              </a:ext>
            </a:extLst>
          </p:cNvPr>
          <p:cNvSpPr>
            <a:spLocks noGrp="1"/>
          </p:cNvSpPr>
          <p:nvPr>
            <p:ph idx="1"/>
          </p:nvPr>
        </p:nvSpPr>
        <p:spPr>
          <a:xfrm>
            <a:off x="458694" y="1949450"/>
            <a:ext cx="11274612" cy="4542790"/>
          </a:xfrm>
        </p:spPr>
        <p:txBody>
          <a:bodyPr>
            <a:normAutofit fontScale="70000" lnSpcReduction="20000"/>
          </a:bodyPr>
          <a:lstStyle/>
          <a:p>
            <a:r>
              <a:rPr lang="en-US" dirty="0"/>
              <a:t>The Function() constructor creates a new Function object. Calling the constructor directly can create functions dynamically but suffers from security and similar (but far less significant) performance issues as eval(). </a:t>
            </a:r>
          </a:p>
          <a:p>
            <a:pPr marL="457200" lvl="1" indent="0">
              <a:buNone/>
            </a:pPr>
            <a:r>
              <a:rPr lang="en-US" dirty="0"/>
              <a:t>const sum = new Function('a', 'b', 'return a + b’);</a:t>
            </a:r>
          </a:p>
          <a:p>
            <a:pPr marL="457200" lvl="1" indent="0">
              <a:buNone/>
            </a:pPr>
            <a:r>
              <a:rPr lang="en-US" dirty="0"/>
              <a:t>console.log(sum(2, 6));// Expected output: 8</a:t>
            </a:r>
          </a:p>
          <a:p>
            <a:r>
              <a:rPr lang="en-US" b="0" i="0" dirty="0">
                <a:effectLst/>
                <a:latin typeface="euclid_circular_a"/>
              </a:rPr>
              <a:t>In JavaScript, a constructor function is used to create objects. For example:-</a:t>
            </a:r>
          </a:p>
          <a:p>
            <a:pPr marL="457200" lvl="1" indent="0">
              <a:buNone/>
            </a:pPr>
            <a:r>
              <a:rPr lang="en-US" dirty="0"/>
              <a:t>// constructor function</a:t>
            </a:r>
          </a:p>
          <a:p>
            <a:pPr marL="457200" lvl="1" indent="0">
              <a:buNone/>
            </a:pPr>
            <a:r>
              <a:rPr lang="en-US" dirty="0"/>
              <a:t>function Person () {</a:t>
            </a:r>
          </a:p>
          <a:p>
            <a:pPr marL="457200" lvl="1" indent="0">
              <a:buNone/>
            </a:pPr>
            <a:r>
              <a:rPr lang="en-US" dirty="0"/>
              <a:t>    this.name = 'John',</a:t>
            </a:r>
          </a:p>
          <a:p>
            <a:pPr marL="457200" lvl="1" indent="0">
              <a:buNone/>
            </a:pPr>
            <a:r>
              <a:rPr lang="en-US" dirty="0"/>
              <a:t>    </a:t>
            </a:r>
            <a:r>
              <a:rPr lang="en-US" dirty="0" err="1"/>
              <a:t>this.age</a:t>
            </a:r>
            <a:r>
              <a:rPr lang="en-US" dirty="0"/>
              <a:t> = 23</a:t>
            </a:r>
          </a:p>
          <a:p>
            <a:pPr marL="457200" lvl="1" indent="0">
              <a:buNone/>
            </a:pPr>
            <a:r>
              <a:rPr lang="en-US" dirty="0"/>
              <a:t>}</a:t>
            </a:r>
          </a:p>
          <a:p>
            <a:pPr marL="457200" lvl="1" indent="0">
              <a:buNone/>
            </a:pPr>
            <a:endParaRPr lang="en-US" dirty="0"/>
          </a:p>
          <a:p>
            <a:pPr marL="457200" lvl="1" indent="0">
              <a:buNone/>
            </a:pPr>
            <a:r>
              <a:rPr lang="en-US" dirty="0"/>
              <a:t>// create an object</a:t>
            </a:r>
          </a:p>
          <a:p>
            <a:pPr marL="457200" lvl="1" indent="0">
              <a:buNone/>
            </a:pPr>
            <a:r>
              <a:rPr lang="en-US" dirty="0"/>
              <a:t>const person = new Person();</a:t>
            </a:r>
            <a:endParaRPr lang="en-IN" dirty="0"/>
          </a:p>
        </p:txBody>
      </p:sp>
    </p:spTree>
    <p:extLst>
      <p:ext uri="{BB962C8B-B14F-4D97-AF65-F5344CB8AC3E}">
        <p14:creationId xmlns:p14="http://schemas.microsoft.com/office/powerpoint/2010/main" val="7399543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F26D-2E39-37FA-B9EC-6F1054C57919}"/>
              </a:ext>
            </a:extLst>
          </p:cNvPr>
          <p:cNvSpPr>
            <a:spLocks noGrp="1"/>
          </p:cNvSpPr>
          <p:nvPr>
            <p:ph type="title"/>
          </p:nvPr>
        </p:nvSpPr>
        <p:spPr/>
        <p:txBody>
          <a:bodyPr/>
          <a:lstStyle/>
          <a:p>
            <a:r>
              <a:rPr lang="en-IN" b="1" i="0" dirty="0">
                <a:solidFill>
                  <a:schemeClr val="accent4">
                    <a:lumMod val="75000"/>
                  </a:schemeClr>
                </a:solidFill>
                <a:effectLst/>
                <a:latin typeface="Inter"/>
              </a:rPr>
              <a:t>Function() constructor</a:t>
            </a:r>
            <a:endParaRPr lang="en-IN" dirty="0"/>
          </a:p>
        </p:txBody>
      </p:sp>
      <p:sp>
        <p:nvSpPr>
          <p:cNvPr id="3" name="Content Placeholder 2">
            <a:extLst>
              <a:ext uri="{FF2B5EF4-FFF2-40B4-BE49-F238E27FC236}">
                <a16:creationId xmlns:a16="http://schemas.microsoft.com/office/drawing/2014/main" id="{28B17D4A-EB00-1D38-8BB2-65A03A03C989}"/>
              </a:ext>
            </a:extLst>
          </p:cNvPr>
          <p:cNvSpPr>
            <a:spLocks noGrp="1"/>
          </p:cNvSpPr>
          <p:nvPr>
            <p:ph idx="1"/>
          </p:nvPr>
        </p:nvSpPr>
        <p:spPr>
          <a:xfrm>
            <a:off x="458694" y="1949450"/>
            <a:ext cx="11274612" cy="4542790"/>
          </a:xfrm>
        </p:spPr>
        <p:txBody>
          <a:bodyPr>
            <a:normAutofit fontScale="55000" lnSpcReduction="20000"/>
          </a:bodyPr>
          <a:lstStyle/>
          <a:p>
            <a:pPr marL="0" indent="0">
              <a:spcBef>
                <a:spcPts val="0"/>
              </a:spcBef>
              <a:buNone/>
            </a:pPr>
            <a:r>
              <a:rPr lang="en-IN" dirty="0"/>
              <a:t>// constructor function</a:t>
            </a:r>
          </a:p>
          <a:p>
            <a:pPr marL="0" indent="0">
              <a:spcBef>
                <a:spcPts val="0"/>
              </a:spcBef>
              <a:buNone/>
            </a:pPr>
            <a:r>
              <a:rPr lang="en-IN" dirty="0"/>
              <a:t>function Person (</a:t>
            </a:r>
            <a:r>
              <a:rPr lang="en-IN" dirty="0" err="1"/>
              <a:t>person_name</a:t>
            </a:r>
            <a:r>
              <a:rPr lang="en-IN" dirty="0"/>
              <a:t>, </a:t>
            </a:r>
            <a:r>
              <a:rPr lang="en-IN" dirty="0" err="1"/>
              <a:t>person_age</a:t>
            </a:r>
            <a:r>
              <a:rPr lang="en-IN" dirty="0"/>
              <a:t>, </a:t>
            </a:r>
            <a:r>
              <a:rPr lang="en-IN" dirty="0" err="1"/>
              <a:t>person_gender</a:t>
            </a:r>
            <a:r>
              <a:rPr lang="en-IN" dirty="0"/>
              <a:t>) {</a:t>
            </a:r>
          </a:p>
          <a:p>
            <a:pPr marL="0" indent="0">
              <a:spcBef>
                <a:spcPts val="0"/>
              </a:spcBef>
              <a:buNone/>
            </a:pPr>
            <a:endParaRPr lang="en-IN" dirty="0"/>
          </a:p>
          <a:p>
            <a:pPr marL="0" indent="0">
              <a:spcBef>
                <a:spcPts val="0"/>
              </a:spcBef>
              <a:buNone/>
            </a:pPr>
            <a:r>
              <a:rPr lang="en-IN" dirty="0"/>
              <a:t>   // assigning  parameter values to the calling object</a:t>
            </a:r>
          </a:p>
          <a:p>
            <a:pPr marL="0" indent="0">
              <a:spcBef>
                <a:spcPts val="0"/>
              </a:spcBef>
              <a:buNone/>
            </a:pPr>
            <a:r>
              <a:rPr lang="en-IN" dirty="0"/>
              <a:t>    this.name = </a:t>
            </a:r>
            <a:r>
              <a:rPr lang="en-IN" dirty="0" err="1"/>
              <a:t>person_name</a:t>
            </a:r>
            <a:r>
              <a:rPr lang="en-IN" dirty="0"/>
              <a:t>,</a:t>
            </a:r>
          </a:p>
          <a:p>
            <a:pPr marL="0" indent="0">
              <a:spcBef>
                <a:spcPts val="0"/>
              </a:spcBef>
              <a:buNone/>
            </a:pPr>
            <a:r>
              <a:rPr lang="en-IN" dirty="0"/>
              <a:t>    </a:t>
            </a:r>
            <a:r>
              <a:rPr lang="en-IN" dirty="0" err="1"/>
              <a:t>this.age</a:t>
            </a:r>
            <a:r>
              <a:rPr lang="en-IN" dirty="0"/>
              <a:t> = </a:t>
            </a:r>
            <a:r>
              <a:rPr lang="en-IN" dirty="0" err="1"/>
              <a:t>person_age</a:t>
            </a:r>
            <a:r>
              <a:rPr lang="en-IN" dirty="0"/>
              <a:t>,</a:t>
            </a:r>
          </a:p>
          <a:p>
            <a:pPr marL="0" indent="0">
              <a:spcBef>
                <a:spcPts val="0"/>
              </a:spcBef>
              <a:buNone/>
            </a:pPr>
            <a:r>
              <a:rPr lang="en-IN" dirty="0"/>
              <a:t>    </a:t>
            </a:r>
            <a:r>
              <a:rPr lang="en-IN" dirty="0" err="1"/>
              <a:t>this.gender</a:t>
            </a:r>
            <a:r>
              <a:rPr lang="en-IN" dirty="0"/>
              <a:t> = </a:t>
            </a:r>
            <a:r>
              <a:rPr lang="en-IN" dirty="0" err="1"/>
              <a:t>person_gender</a:t>
            </a:r>
            <a:r>
              <a:rPr lang="en-IN" dirty="0"/>
              <a:t>,</a:t>
            </a:r>
          </a:p>
          <a:p>
            <a:pPr marL="0" indent="0">
              <a:spcBef>
                <a:spcPts val="0"/>
              </a:spcBef>
              <a:buNone/>
            </a:pPr>
            <a:endParaRPr lang="en-IN" dirty="0"/>
          </a:p>
          <a:p>
            <a:pPr marL="0" indent="0">
              <a:spcBef>
                <a:spcPts val="0"/>
              </a:spcBef>
              <a:buNone/>
            </a:pPr>
            <a:r>
              <a:rPr lang="en-IN" dirty="0"/>
              <a:t>    </a:t>
            </a:r>
            <a:r>
              <a:rPr lang="en-IN" dirty="0" err="1"/>
              <a:t>this.greet</a:t>
            </a:r>
            <a:r>
              <a:rPr lang="en-IN" dirty="0"/>
              <a:t> = function () {</a:t>
            </a:r>
          </a:p>
          <a:p>
            <a:pPr marL="0" indent="0">
              <a:spcBef>
                <a:spcPts val="0"/>
              </a:spcBef>
              <a:buNone/>
            </a:pPr>
            <a:r>
              <a:rPr lang="en-IN" dirty="0"/>
              <a:t>        return ('Hi' + ' ' + this.name);</a:t>
            </a:r>
          </a:p>
          <a:p>
            <a:pPr marL="0" indent="0">
              <a:spcBef>
                <a:spcPts val="0"/>
              </a:spcBef>
              <a:buNone/>
            </a:pPr>
            <a:r>
              <a:rPr lang="en-IN" dirty="0"/>
              <a:t>    }</a:t>
            </a:r>
          </a:p>
          <a:p>
            <a:pPr marL="0" indent="0">
              <a:spcBef>
                <a:spcPts val="0"/>
              </a:spcBef>
              <a:buNone/>
            </a:pPr>
            <a:r>
              <a:rPr lang="en-IN" dirty="0"/>
              <a:t>}</a:t>
            </a:r>
          </a:p>
          <a:p>
            <a:pPr marL="0" indent="0">
              <a:spcBef>
                <a:spcPts val="0"/>
              </a:spcBef>
              <a:buNone/>
            </a:pPr>
            <a:r>
              <a:rPr lang="en-IN" dirty="0"/>
              <a:t>// creating objects</a:t>
            </a:r>
          </a:p>
          <a:p>
            <a:pPr marL="0" indent="0">
              <a:spcBef>
                <a:spcPts val="0"/>
              </a:spcBef>
              <a:buNone/>
            </a:pPr>
            <a:r>
              <a:rPr lang="en-IN" dirty="0" err="1"/>
              <a:t>const</a:t>
            </a:r>
            <a:r>
              <a:rPr lang="en-IN" dirty="0"/>
              <a:t> person1 = new Person('John', 23, 'male');</a:t>
            </a:r>
          </a:p>
          <a:p>
            <a:pPr marL="0" indent="0">
              <a:spcBef>
                <a:spcPts val="0"/>
              </a:spcBef>
              <a:buNone/>
            </a:pPr>
            <a:r>
              <a:rPr lang="en-IN" dirty="0" err="1"/>
              <a:t>const</a:t>
            </a:r>
            <a:r>
              <a:rPr lang="en-IN" dirty="0"/>
              <a:t> person2 = new Person('Sam', 25, 'female');</a:t>
            </a:r>
          </a:p>
          <a:p>
            <a:pPr marL="0" indent="0">
              <a:spcBef>
                <a:spcPts val="0"/>
              </a:spcBef>
              <a:buNone/>
            </a:pPr>
            <a:endParaRPr lang="en-IN" dirty="0"/>
          </a:p>
          <a:p>
            <a:pPr marL="0" indent="0">
              <a:spcBef>
                <a:spcPts val="0"/>
              </a:spcBef>
              <a:buNone/>
            </a:pPr>
            <a:r>
              <a:rPr lang="en-IN" dirty="0"/>
              <a:t>// accessing properties</a:t>
            </a:r>
          </a:p>
          <a:p>
            <a:pPr marL="0" indent="0">
              <a:spcBef>
                <a:spcPts val="0"/>
              </a:spcBef>
              <a:buNone/>
            </a:pPr>
            <a:r>
              <a:rPr lang="en-IN" dirty="0"/>
              <a:t>console.log(person1.name); // "John"</a:t>
            </a:r>
          </a:p>
          <a:p>
            <a:pPr marL="0" indent="0">
              <a:spcBef>
                <a:spcPts val="0"/>
              </a:spcBef>
              <a:buNone/>
            </a:pPr>
            <a:r>
              <a:rPr lang="en-IN" dirty="0"/>
              <a:t>console.log(person2.name); // "Sam"</a:t>
            </a:r>
          </a:p>
          <a:p>
            <a:pPr marL="0" indent="0">
              <a:spcBef>
                <a:spcPts val="0"/>
              </a:spcBef>
              <a:buNone/>
            </a:pPr>
            <a:endParaRPr lang="en-IN" dirty="0"/>
          </a:p>
        </p:txBody>
      </p:sp>
    </p:spTree>
    <p:extLst>
      <p:ext uri="{BB962C8B-B14F-4D97-AF65-F5344CB8AC3E}">
        <p14:creationId xmlns:p14="http://schemas.microsoft.com/office/powerpoint/2010/main" val="20770210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D268-AE3B-DA75-C294-051CC1A58E6C}"/>
              </a:ext>
            </a:extLst>
          </p:cNvPr>
          <p:cNvSpPr>
            <a:spLocks noGrp="1"/>
          </p:cNvSpPr>
          <p:nvPr>
            <p:ph type="title"/>
          </p:nvPr>
        </p:nvSpPr>
        <p:spPr/>
        <p:txBody>
          <a:bodyPr>
            <a:normAutofit/>
          </a:bodyPr>
          <a:lstStyle/>
          <a:p>
            <a:r>
              <a:rPr lang="en-US" sz="3200" dirty="0">
                <a:solidFill>
                  <a:srgbClr val="C00000"/>
                </a:solidFill>
              </a:rPr>
              <a:t>What is a callback function</a:t>
            </a:r>
            <a:r>
              <a:rPr lang="en-US" sz="3200">
                <a:solidFill>
                  <a:srgbClr val="C00000"/>
                </a:solidFill>
              </a:rPr>
              <a:t>? </a:t>
            </a:r>
            <a:endParaRPr lang="en-IN" sz="3200" dirty="0">
              <a:solidFill>
                <a:srgbClr val="C00000"/>
              </a:solidFill>
            </a:endParaRPr>
          </a:p>
        </p:txBody>
      </p:sp>
      <p:sp>
        <p:nvSpPr>
          <p:cNvPr id="3" name="Content Placeholder 2">
            <a:extLst>
              <a:ext uri="{FF2B5EF4-FFF2-40B4-BE49-F238E27FC236}">
                <a16:creationId xmlns:a16="http://schemas.microsoft.com/office/drawing/2014/main" id="{6775D9F1-AF4A-53A0-38B7-972B569FB007}"/>
              </a:ext>
            </a:extLst>
          </p:cNvPr>
          <p:cNvSpPr>
            <a:spLocks noGrp="1"/>
          </p:cNvSpPr>
          <p:nvPr>
            <p:ph idx="1"/>
          </p:nvPr>
        </p:nvSpPr>
        <p:spPr>
          <a:xfrm>
            <a:off x="458694" y="1949450"/>
            <a:ext cx="11274612" cy="4434572"/>
          </a:xfrm>
        </p:spPr>
        <p:txBody>
          <a:bodyPr>
            <a:normAutofit fontScale="40000" lnSpcReduction="20000"/>
          </a:bodyPr>
          <a:lstStyle/>
          <a:p>
            <a:r>
              <a:rPr lang="en-US" sz="5100" dirty="0">
                <a:latin typeface="Calibri" panose="020F0502020204030204" pitchFamily="34" charset="0"/>
                <a:ea typeface="Calibri" panose="020F0502020204030204" pitchFamily="34" charset="0"/>
                <a:cs typeface="Calibri" panose="020F0502020204030204" pitchFamily="34" charset="0"/>
              </a:rPr>
              <a:t>A callback is a function passed as an argument to another function</a:t>
            </a:r>
          </a:p>
          <a:p>
            <a:r>
              <a:rPr lang="en-US" sz="5100" dirty="0">
                <a:latin typeface="Calibri" panose="020F0502020204030204" pitchFamily="34" charset="0"/>
                <a:ea typeface="Calibri" panose="020F0502020204030204" pitchFamily="34" charset="0"/>
                <a:cs typeface="Calibri" panose="020F0502020204030204" pitchFamily="34" charset="0"/>
              </a:rPr>
              <a:t>This technique allows a function to call another function</a:t>
            </a:r>
          </a:p>
          <a:p>
            <a:r>
              <a:rPr lang="en-US" sz="5100" dirty="0">
                <a:latin typeface="Calibri" panose="020F0502020204030204" pitchFamily="34" charset="0"/>
                <a:ea typeface="Calibri" panose="020F0502020204030204" pitchFamily="34" charset="0"/>
                <a:cs typeface="Calibri" panose="020F0502020204030204" pitchFamily="34" charset="0"/>
              </a:rPr>
              <a:t>A callback function can run after another function has finished</a:t>
            </a:r>
          </a:p>
          <a:p>
            <a:pPr marL="457200" lvl="1" indent="0">
              <a:spcBef>
                <a:spcPts val="0"/>
              </a:spcBef>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457200" lvl="1" indent="0">
              <a:spcBef>
                <a:spcPts val="0"/>
              </a:spcBef>
              <a:buNone/>
            </a:pPr>
            <a:r>
              <a:rPr lang="en-US" sz="4000" dirty="0">
                <a:latin typeface="Calibri" panose="020F0502020204030204" pitchFamily="34" charset="0"/>
                <a:ea typeface="Calibri" panose="020F0502020204030204" pitchFamily="34" charset="0"/>
                <a:cs typeface="Calibri" panose="020F0502020204030204" pitchFamily="34" charset="0"/>
              </a:rPr>
              <a:t>var numbers = [1, 2, 3, 4, 5];</a:t>
            </a:r>
          </a:p>
          <a:p>
            <a:pPr marL="457200" lvl="1" indent="0">
              <a:spcBef>
                <a:spcPts val="0"/>
              </a:spcBef>
              <a:buNone/>
            </a:pPr>
            <a:endParaRPr lang="en-US" sz="4000" dirty="0">
              <a:latin typeface="Calibri" panose="020F0502020204030204" pitchFamily="34" charset="0"/>
              <a:ea typeface="Calibri" panose="020F0502020204030204" pitchFamily="34" charset="0"/>
              <a:cs typeface="Calibri" panose="020F0502020204030204" pitchFamily="34" charset="0"/>
            </a:endParaRPr>
          </a:p>
          <a:p>
            <a:pPr marL="457200" lvl="1" indent="0">
              <a:spcBef>
                <a:spcPts val="0"/>
              </a:spcBef>
              <a:buNone/>
            </a:pPr>
            <a:r>
              <a:rPr lang="en-US" sz="4000" dirty="0">
                <a:latin typeface="Calibri" panose="020F0502020204030204" pitchFamily="34" charset="0"/>
                <a:ea typeface="Calibri" panose="020F0502020204030204" pitchFamily="34" charset="0"/>
                <a:cs typeface="Calibri" panose="020F0502020204030204" pitchFamily="34" charset="0"/>
              </a:rPr>
              <a:t>// Define the main function</a:t>
            </a:r>
          </a:p>
          <a:p>
            <a:pPr marL="457200" lvl="1" indent="0">
              <a:spcBef>
                <a:spcPts val="0"/>
              </a:spcBef>
              <a:buNone/>
            </a:pPr>
            <a:r>
              <a:rPr lang="en-US" sz="4000" dirty="0">
                <a:latin typeface="Calibri" panose="020F0502020204030204" pitchFamily="34" charset="0"/>
                <a:ea typeface="Calibri" panose="020F0502020204030204" pitchFamily="34" charset="0"/>
                <a:cs typeface="Calibri" panose="020F0502020204030204" pitchFamily="34" charset="0"/>
              </a:rPr>
              <a:t>function </a:t>
            </a:r>
            <a:r>
              <a:rPr lang="en-US" sz="4000" dirty="0" err="1">
                <a:latin typeface="Calibri" panose="020F0502020204030204" pitchFamily="34" charset="0"/>
                <a:ea typeface="Calibri" panose="020F0502020204030204" pitchFamily="34" charset="0"/>
                <a:cs typeface="Calibri" panose="020F0502020204030204" pitchFamily="34" charset="0"/>
              </a:rPr>
              <a:t>mainFunction</a:t>
            </a:r>
            <a:r>
              <a:rPr lang="en-US" sz="4000" dirty="0">
                <a:latin typeface="Calibri" panose="020F0502020204030204" pitchFamily="34" charset="0"/>
                <a:ea typeface="Calibri" panose="020F0502020204030204" pitchFamily="34" charset="0"/>
                <a:cs typeface="Calibri" panose="020F0502020204030204" pitchFamily="34" charset="0"/>
              </a:rPr>
              <a:t>(callback) {</a:t>
            </a:r>
          </a:p>
          <a:p>
            <a:pPr marL="914400" lvl="2" indent="0">
              <a:spcBef>
                <a:spcPts val="0"/>
              </a:spcBef>
              <a:buNone/>
            </a:pPr>
            <a:r>
              <a:rPr lang="en-US" sz="4000" dirty="0" err="1">
                <a:latin typeface="Calibri" panose="020F0502020204030204" pitchFamily="34" charset="0"/>
                <a:ea typeface="Calibri" panose="020F0502020204030204" pitchFamily="34" charset="0"/>
                <a:cs typeface="Calibri" panose="020F0502020204030204" pitchFamily="34" charset="0"/>
              </a:rPr>
              <a:t>numbers.forEach</a:t>
            </a:r>
            <a:r>
              <a:rPr lang="en-US" sz="4000" dirty="0">
                <a:latin typeface="Calibri" panose="020F0502020204030204" pitchFamily="34" charset="0"/>
                <a:ea typeface="Calibri" panose="020F0502020204030204" pitchFamily="34" charset="0"/>
                <a:cs typeface="Calibri" panose="020F0502020204030204" pitchFamily="34" charset="0"/>
              </a:rPr>
              <a:t>(callback);</a:t>
            </a:r>
          </a:p>
          <a:p>
            <a:pPr marL="457200" lvl="1" indent="0">
              <a:spcBef>
                <a:spcPts val="0"/>
              </a:spcBef>
              <a:buNone/>
            </a:pPr>
            <a:r>
              <a:rPr lang="en-US" sz="4000" dirty="0">
                <a:latin typeface="Calibri" panose="020F0502020204030204" pitchFamily="34" charset="0"/>
                <a:ea typeface="Calibri" panose="020F0502020204030204" pitchFamily="34" charset="0"/>
                <a:cs typeface="Calibri" panose="020F0502020204030204" pitchFamily="34" charset="0"/>
              </a:rPr>
              <a:t>}</a:t>
            </a:r>
          </a:p>
          <a:p>
            <a:pPr marL="457200" lvl="1" indent="0">
              <a:spcBef>
                <a:spcPts val="0"/>
              </a:spcBef>
              <a:buNone/>
            </a:pPr>
            <a:endParaRPr lang="en-US" sz="4000" dirty="0">
              <a:latin typeface="Calibri" panose="020F0502020204030204" pitchFamily="34" charset="0"/>
              <a:ea typeface="Calibri" panose="020F0502020204030204" pitchFamily="34" charset="0"/>
              <a:cs typeface="Calibri" panose="020F0502020204030204" pitchFamily="34" charset="0"/>
            </a:endParaRPr>
          </a:p>
          <a:p>
            <a:pPr marL="457200" lvl="1" indent="0">
              <a:spcBef>
                <a:spcPts val="0"/>
              </a:spcBef>
              <a:buNone/>
            </a:pPr>
            <a:r>
              <a:rPr lang="en-US" sz="4000" dirty="0">
                <a:latin typeface="Calibri" panose="020F0502020204030204" pitchFamily="34" charset="0"/>
                <a:ea typeface="Calibri" panose="020F0502020204030204" pitchFamily="34" charset="0"/>
                <a:cs typeface="Calibri" panose="020F0502020204030204" pitchFamily="34" charset="0"/>
              </a:rPr>
              <a:t>// Define the callback function</a:t>
            </a:r>
          </a:p>
          <a:p>
            <a:pPr marL="457200" lvl="1" indent="0">
              <a:spcBef>
                <a:spcPts val="0"/>
              </a:spcBef>
              <a:buNone/>
            </a:pPr>
            <a:r>
              <a:rPr lang="en-US" sz="4000" dirty="0">
                <a:latin typeface="Calibri" panose="020F0502020204030204" pitchFamily="34" charset="0"/>
                <a:ea typeface="Calibri" panose="020F0502020204030204" pitchFamily="34" charset="0"/>
                <a:cs typeface="Calibri" panose="020F0502020204030204" pitchFamily="34" charset="0"/>
              </a:rPr>
              <a:t>function </a:t>
            </a:r>
            <a:r>
              <a:rPr lang="en-US" sz="4000" dirty="0" err="1">
                <a:latin typeface="Calibri" panose="020F0502020204030204" pitchFamily="34" charset="0"/>
                <a:ea typeface="Calibri" panose="020F0502020204030204" pitchFamily="34" charset="0"/>
                <a:cs typeface="Calibri" panose="020F0502020204030204" pitchFamily="34" charset="0"/>
              </a:rPr>
              <a:t>callbackFunction</a:t>
            </a:r>
            <a:r>
              <a:rPr lang="en-US" sz="4000" dirty="0">
                <a:latin typeface="Calibri" panose="020F0502020204030204" pitchFamily="34" charset="0"/>
                <a:ea typeface="Calibri" panose="020F0502020204030204" pitchFamily="34" charset="0"/>
                <a:cs typeface="Calibri" panose="020F0502020204030204" pitchFamily="34" charset="0"/>
              </a:rPr>
              <a:t>(number) {</a:t>
            </a:r>
          </a:p>
          <a:p>
            <a:pPr marL="457200" lvl="1" indent="0">
              <a:spcBef>
                <a:spcPts val="0"/>
              </a:spcBef>
              <a:buNone/>
            </a:pPr>
            <a:r>
              <a:rPr lang="en-US" sz="4000" dirty="0">
                <a:latin typeface="Calibri" panose="020F0502020204030204" pitchFamily="34" charset="0"/>
                <a:ea typeface="Calibri" panose="020F0502020204030204" pitchFamily="34" charset="0"/>
                <a:cs typeface="Calibri" panose="020F0502020204030204" pitchFamily="34" charset="0"/>
              </a:rPr>
              <a:t>	console.log("Result: " + number);</a:t>
            </a:r>
          </a:p>
          <a:p>
            <a:pPr marL="457200" lvl="1" indent="0">
              <a:spcBef>
                <a:spcPts val="0"/>
              </a:spcBef>
              <a:buNone/>
            </a:pPr>
            <a:r>
              <a:rPr lang="en-US" sz="4000" dirty="0">
                <a:latin typeface="Calibri" panose="020F0502020204030204" pitchFamily="34" charset="0"/>
                <a:ea typeface="Calibri" panose="020F0502020204030204" pitchFamily="34" charset="0"/>
                <a:cs typeface="Calibri" panose="020F0502020204030204" pitchFamily="34" charset="0"/>
              </a:rPr>
              <a:t>}</a:t>
            </a:r>
          </a:p>
          <a:p>
            <a:pPr marL="457200" lvl="1" indent="0">
              <a:spcBef>
                <a:spcPts val="0"/>
              </a:spcBef>
              <a:buNone/>
            </a:pPr>
            <a:endParaRPr lang="en-US" sz="4000" dirty="0">
              <a:latin typeface="Calibri" panose="020F0502020204030204" pitchFamily="34" charset="0"/>
              <a:ea typeface="Calibri" panose="020F0502020204030204" pitchFamily="34" charset="0"/>
              <a:cs typeface="Calibri" panose="020F0502020204030204" pitchFamily="34" charset="0"/>
            </a:endParaRPr>
          </a:p>
          <a:p>
            <a:pPr marL="457200" lvl="1" indent="0">
              <a:spcBef>
                <a:spcPts val="0"/>
              </a:spcBef>
              <a:buNone/>
            </a:pPr>
            <a:r>
              <a:rPr lang="en-US" sz="4000" dirty="0">
                <a:latin typeface="Calibri" panose="020F0502020204030204" pitchFamily="34" charset="0"/>
                <a:ea typeface="Calibri" panose="020F0502020204030204" pitchFamily="34" charset="0"/>
                <a:cs typeface="Calibri" panose="020F0502020204030204" pitchFamily="34" charset="0"/>
              </a:rPr>
              <a:t>// Call the main function with the callback function</a:t>
            </a:r>
          </a:p>
          <a:p>
            <a:pPr marL="457200" lvl="1" indent="0">
              <a:spcBef>
                <a:spcPts val="0"/>
              </a:spcBef>
              <a:buNone/>
            </a:pPr>
            <a:r>
              <a:rPr lang="en-US" sz="4000" dirty="0" err="1">
                <a:latin typeface="Calibri" panose="020F0502020204030204" pitchFamily="34" charset="0"/>
                <a:ea typeface="Calibri" panose="020F0502020204030204" pitchFamily="34" charset="0"/>
                <a:cs typeface="Calibri" panose="020F0502020204030204" pitchFamily="34" charset="0"/>
              </a:rPr>
              <a:t>mainFunction</a:t>
            </a:r>
            <a:r>
              <a:rPr lang="en-US" sz="4000" dirty="0">
                <a:latin typeface="Calibri" panose="020F0502020204030204" pitchFamily="34" charset="0"/>
                <a:ea typeface="Calibri" panose="020F0502020204030204" pitchFamily="34" charset="0"/>
                <a:cs typeface="Calibri" panose="020F0502020204030204" pitchFamily="34" charset="0"/>
              </a:rPr>
              <a:t>(</a:t>
            </a:r>
            <a:r>
              <a:rPr lang="en-US" sz="4000" dirty="0" err="1">
                <a:latin typeface="Calibri" panose="020F0502020204030204" pitchFamily="34" charset="0"/>
                <a:ea typeface="Calibri" panose="020F0502020204030204" pitchFamily="34" charset="0"/>
                <a:cs typeface="Calibri" panose="020F0502020204030204" pitchFamily="34" charset="0"/>
              </a:rPr>
              <a:t>callbackFunction</a:t>
            </a:r>
            <a:r>
              <a:rPr lang="en-US" sz="4000" dirty="0">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26838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D268-AE3B-DA75-C294-051CC1A58E6C}"/>
              </a:ext>
            </a:extLst>
          </p:cNvPr>
          <p:cNvSpPr>
            <a:spLocks noGrp="1"/>
          </p:cNvSpPr>
          <p:nvPr>
            <p:ph type="title"/>
          </p:nvPr>
        </p:nvSpPr>
        <p:spPr/>
        <p:txBody>
          <a:bodyPr>
            <a:normAutofit/>
          </a:bodyPr>
          <a:lstStyle/>
          <a:p>
            <a:r>
              <a:rPr lang="en-US" sz="3200" dirty="0">
                <a:solidFill>
                  <a:srgbClr val="C00000"/>
                </a:solidFill>
              </a:rPr>
              <a:t>When to use callback function? </a:t>
            </a:r>
            <a:endParaRPr lang="en-IN" sz="3200" dirty="0">
              <a:solidFill>
                <a:srgbClr val="C00000"/>
              </a:solidFill>
            </a:endParaRPr>
          </a:p>
        </p:txBody>
      </p:sp>
      <p:sp>
        <p:nvSpPr>
          <p:cNvPr id="3" name="Content Placeholder 2">
            <a:extLst>
              <a:ext uri="{FF2B5EF4-FFF2-40B4-BE49-F238E27FC236}">
                <a16:creationId xmlns:a16="http://schemas.microsoft.com/office/drawing/2014/main" id="{6775D9F1-AF4A-53A0-38B7-972B569FB007}"/>
              </a:ext>
            </a:extLst>
          </p:cNvPr>
          <p:cNvSpPr>
            <a:spLocks noGrp="1"/>
          </p:cNvSpPr>
          <p:nvPr>
            <p:ph idx="1"/>
          </p:nvPr>
        </p:nvSpPr>
        <p:spPr/>
        <p:txBody>
          <a:bodyPr/>
          <a:lstStyle/>
          <a:p>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Where callbacks really shine are in asynchronous functions, where one function has to wait for another function (like waiting for a file to load).</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752614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4573-C2DF-A83C-17BB-8A290E9690CC}"/>
              </a:ext>
            </a:extLst>
          </p:cNvPr>
          <p:cNvSpPr>
            <a:spLocks noGrp="1"/>
          </p:cNvSpPr>
          <p:nvPr>
            <p:ph type="title"/>
          </p:nvPr>
        </p:nvSpPr>
        <p:spPr/>
        <p:txBody>
          <a:bodyPr>
            <a:normAutofit/>
          </a:bodyPr>
          <a:lstStyle/>
          <a:p>
            <a:r>
              <a:rPr lang="en-IN" sz="3200" b="1" dirty="0">
                <a:solidFill>
                  <a:schemeClr val="accent5">
                    <a:lumMod val="75000"/>
                  </a:schemeClr>
                </a:solidFill>
              </a:rPr>
              <a:t>higher order functions</a:t>
            </a:r>
          </a:p>
        </p:txBody>
      </p:sp>
      <p:sp>
        <p:nvSpPr>
          <p:cNvPr id="3" name="Content Placeholder 2">
            <a:extLst>
              <a:ext uri="{FF2B5EF4-FFF2-40B4-BE49-F238E27FC236}">
                <a16:creationId xmlns:a16="http://schemas.microsoft.com/office/drawing/2014/main" id="{7099DC3C-286B-D1CA-92E9-97CE96743A65}"/>
              </a:ext>
            </a:extLst>
          </p:cNvPr>
          <p:cNvSpPr>
            <a:spLocks noGrp="1"/>
          </p:cNvSpPr>
          <p:nvPr>
            <p:ph idx="1"/>
          </p:nvPr>
        </p:nvSpPr>
        <p:spPr/>
        <p:txBody>
          <a:bodyPr>
            <a:normAutofit/>
          </a:bodyPr>
          <a:lstStyle/>
          <a:p>
            <a:r>
              <a:rPr lang="en-US" b="1" i="0" dirty="0">
                <a:solidFill>
                  <a:srgbClr val="202124"/>
                </a:solidFill>
                <a:effectLst/>
                <a:latin typeface="arial" panose="020B0604020202020204" pitchFamily="34" charset="0"/>
              </a:rPr>
              <a:t>a function which takes another function as an argument or returns a function</a:t>
            </a:r>
            <a:r>
              <a:rPr lang="en-US" b="0" i="0" dirty="0">
                <a:solidFill>
                  <a:srgbClr val="202124"/>
                </a:solidFill>
                <a:effectLst/>
                <a:latin typeface="arial" panose="020B0604020202020204" pitchFamily="34" charset="0"/>
              </a:rPr>
              <a:t> is known as a higher order function.</a:t>
            </a:r>
          </a:p>
          <a:p>
            <a:r>
              <a:rPr lang="en-US" b="1" i="0" dirty="0">
                <a:solidFill>
                  <a:srgbClr val="273239"/>
                </a:solidFill>
                <a:effectLst/>
                <a:latin typeface="urw-din"/>
              </a:rPr>
              <a:t>Note:</a:t>
            </a:r>
            <a:r>
              <a:rPr lang="en-US" b="0" i="0" dirty="0">
                <a:solidFill>
                  <a:srgbClr val="273239"/>
                </a:solidFill>
                <a:effectLst/>
                <a:latin typeface="urw-din"/>
              </a:rPr>
              <a:t> Functions such as</a:t>
            </a:r>
            <a:r>
              <a:rPr lang="en-US" b="0" i="0" u="sng" dirty="0">
                <a:effectLst/>
                <a:latin typeface="urw-din"/>
                <a:hlinkClick r:id="rId2"/>
              </a:rPr>
              <a:t> filter()</a:t>
            </a:r>
            <a:r>
              <a:rPr lang="en-US" b="0" i="0" dirty="0">
                <a:solidFill>
                  <a:srgbClr val="273239"/>
                </a:solidFill>
                <a:effectLst/>
                <a:latin typeface="urw-din"/>
              </a:rPr>
              <a:t>, </a:t>
            </a:r>
            <a:r>
              <a:rPr lang="en-US" b="0" i="0" u="sng" dirty="0">
                <a:effectLst/>
                <a:latin typeface="urw-din"/>
                <a:hlinkClick r:id="rId3"/>
              </a:rPr>
              <a:t>map()</a:t>
            </a:r>
            <a:r>
              <a:rPr lang="en-US" b="0" i="0" dirty="0">
                <a:solidFill>
                  <a:srgbClr val="273239"/>
                </a:solidFill>
                <a:effectLst/>
                <a:latin typeface="urw-din"/>
              </a:rPr>
              <a:t>, </a:t>
            </a:r>
            <a:r>
              <a:rPr lang="en-US" b="0" i="0" u="sng" dirty="0">
                <a:effectLst/>
                <a:latin typeface="urw-din"/>
                <a:hlinkClick r:id="rId4"/>
              </a:rPr>
              <a:t>reduce(), </a:t>
            </a:r>
            <a:r>
              <a:rPr lang="en-US" b="0" i="0" u="sng" dirty="0">
                <a:effectLst/>
                <a:latin typeface="urw-din"/>
                <a:hlinkClick r:id="rId5"/>
              </a:rPr>
              <a:t>some(),</a:t>
            </a:r>
            <a:r>
              <a:rPr lang="en-US" b="0" i="0" dirty="0">
                <a:solidFill>
                  <a:srgbClr val="273239"/>
                </a:solidFill>
                <a:effectLst/>
                <a:latin typeface="urw-din"/>
              </a:rPr>
              <a:t> </a:t>
            </a:r>
            <a:r>
              <a:rPr lang="en-US" b="0" i="0" dirty="0" err="1">
                <a:solidFill>
                  <a:srgbClr val="273239"/>
                </a:solidFill>
                <a:effectLst/>
                <a:latin typeface="urw-din"/>
              </a:rPr>
              <a:t>etc</a:t>
            </a:r>
            <a:r>
              <a:rPr lang="en-US" b="0" i="0" dirty="0">
                <a:solidFill>
                  <a:srgbClr val="273239"/>
                </a:solidFill>
                <a:effectLst/>
                <a:latin typeface="urw-din"/>
              </a:rPr>
              <a:t>, all are examples of Higher-Order Functions.</a:t>
            </a:r>
          </a:p>
          <a:p>
            <a:pPr marL="0" indent="0">
              <a:buNone/>
            </a:pPr>
            <a:endParaRPr lang="en-US" b="0" i="0" dirty="0">
              <a:solidFill>
                <a:srgbClr val="273239"/>
              </a:solidFill>
              <a:effectLst/>
              <a:latin typeface="urw-din"/>
            </a:endParaRPr>
          </a:p>
          <a:p>
            <a:pPr marL="457200" lvl="2" indent="0">
              <a:spcBef>
                <a:spcPts val="0"/>
              </a:spcBef>
              <a:buNone/>
            </a:pPr>
            <a:r>
              <a:rPr lang="en-US" kern="1200" dirty="0">
                <a:solidFill>
                  <a:schemeClr val="dk1"/>
                </a:solidFill>
                <a:effectLst/>
                <a:latin typeface="+mn-lt"/>
                <a:ea typeface="+mn-ea"/>
                <a:cs typeface="+mn-cs"/>
              </a:rPr>
              <a:t>const</a:t>
            </a:r>
            <a:r>
              <a:rPr lang="en-US" dirty="0"/>
              <a:t> numbers </a:t>
            </a:r>
            <a:r>
              <a:rPr lang="en-US" kern="1200" dirty="0">
                <a:solidFill>
                  <a:schemeClr val="dk1"/>
                </a:solidFill>
                <a:effectLst/>
                <a:latin typeface="+mn-lt"/>
                <a:ea typeface="+mn-ea"/>
                <a:cs typeface="+mn-cs"/>
              </a:rPr>
              <a:t>=</a:t>
            </a:r>
            <a:r>
              <a:rPr lang="en-US" dirty="0"/>
              <a:t> </a:t>
            </a:r>
            <a:r>
              <a:rPr lang="en-US" kern="1200" dirty="0">
                <a:solidFill>
                  <a:schemeClr val="dk1"/>
                </a:solidFill>
                <a:effectLst/>
                <a:latin typeface="+mn-lt"/>
                <a:ea typeface="+mn-ea"/>
                <a:cs typeface="+mn-cs"/>
              </a:rPr>
              <a:t>[1,</a:t>
            </a:r>
            <a:r>
              <a:rPr lang="en-US" dirty="0"/>
              <a:t> </a:t>
            </a:r>
            <a:r>
              <a:rPr lang="en-US" kern="1200" dirty="0">
                <a:solidFill>
                  <a:schemeClr val="dk1"/>
                </a:solidFill>
                <a:effectLst/>
                <a:latin typeface="+mn-lt"/>
                <a:ea typeface="+mn-ea"/>
                <a:cs typeface="+mn-cs"/>
              </a:rPr>
              <a:t>2,</a:t>
            </a:r>
            <a:r>
              <a:rPr lang="en-US" dirty="0"/>
              <a:t> </a:t>
            </a:r>
            <a:r>
              <a:rPr lang="en-US" kern="1200" dirty="0">
                <a:solidFill>
                  <a:schemeClr val="dk1"/>
                </a:solidFill>
                <a:effectLst/>
                <a:latin typeface="+mn-lt"/>
                <a:ea typeface="+mn-ea"/>
                <a:cs typeface="+mn-cs"/>
              </a:rPr>
              <a:t>3,</a:t>
            </a:r>
            <a:r>
              <a:rPr lang="en-US" dirty="0"/>
              <a:t> </a:t>
            </a:r>
            <a:r>
              <a:rPr lang="en-US" kern="1200" dirty="0">
                <a:solidFill>
                  <a:schemeClr val="dk1"/>
                </a:solidFill>
                <a:effectLst/>
                <a:latin typeface="+mn-lt"/>
                <a:ea typeface="+mn-ea"/>
                <a:cs typeface="+mn-cs"/>
              </a:rPr>
              <a:t>4];</a:t>
            </a:r>
            <a:r>
              <a:rPr lang="en-US" dirty="0"/>
              <a:t> </a:t>
            </a:r>
          </a:p>
          <a:p>
            <a:pPr marL="457200" lvl="2" indent="0">
              <a:spcBef>
                <a:spcPts val="0"/>
              </a:spcBef>
              <a:buNone/>
            </a:pPr>
            <a:r>
              <a:rPr lang="en-US" kern="1200" dirty="0">
                <a:solidFill>
                  <a:schemeClr val="dk1"/>
                </a:solidFill>
                <a:effectLst/>
                <a:latin typeface="+mn-lt"/>
                <a:ea typeface="+mn-ea"/>
                <a:cs typeface="+mn-cs"/>
              </a:rPr>
              <a:t>const</a:t>
            </a:r>
            <a:r>
              <a:rPr lang="en-US" dirty="0"/>
              <a:t> doubled </a:t>
            </a:r>
            <a:r>
              <a:rPr lang="en-US" kern="1200" dirty="0">
                <a:solidFill>
                  <a:schemeClr val="dk1"/>
                </a:solidFill>
                <a:effectLst/>
                <a:latin typeface="+mn-lt"/>
                <a:ea typeface="+mn-ea"/>
                <a:cs typeface="+mn-cs"/>
              </a:rPr>
              <a:t>=</a:t>
            </a:r>
            <a:r>
              <a:rPr lang="en-US" dirty="0"/>
              <a:t> </a:t>
            </a:r>
            <a:r>
              <a:rPr lang="en-US" dirty="0" err="1"/>
              <a:t>numbers</a:t>
            </a:r>
            <a:r>
              <a:rPr lang="en-US" kern="1200" dirty="0" err="1">
                <a:solidFill>
                  <a:schemeClr val="dk1"/>
                </a:solidFill>
                <a:effectLst/>
                <a:latin typeface="+mn-lt"/>
                <a:ea typeface="+mn-ea"/>
                <a:cs typeface="+mn-cs"/>
              </a:rPr>
              <a:t>.map</a:t>
            </a:r>
            <a:r>
              <a:rPr lang="en-US" kern="1200" dirty="0">
                <a:solidFill>
                  <a:schemeClr val="dk1"/>
                </a:solidFill>
                <a:effectLst/>
                <a:latin typeface="+mn-lt"/>
                <a:ea typeface="+mn-ea"/>
                <a:cs typeface="+mn-cs"/>
              </a:rPr>
              <a:t>(item</a:t>
            </a:r>
            <a:r>
              <a:rPr lang="en-US" dirty="0"/>
              <a:t> </a:t>
            </a:r>
            <a:r>
              <a:rPr lang="en-US" kern="1200" dirty="0">
                <a:solidFill>
                  <a:schemeClr val="dk1"/>
                </a:solidFill>
                <a:effectLst/>
                <a:latin typeface="+mn-lt"/>
                <a:ea typeface="+mn-ea"/>
                <a:cs typeface="+mn-cs"/>
              </a:rPr>
              <a:t>=&gt;</a:t>
            </a:r>
            <a:r>
              <a:rPr lang="en-US" dirty="0"/>
              <a:t> item </a:t>
            </a:r>
            <a:r>
              <a:rPr lang="en-US" kern="1200" dirty="0">
                <a:solidFill>
                  <a:schemeClr val="dk1"/>
                </a:solidFill>
                <a:effectLst/>
                <a:latin typeface="+mn-lt"/>
                <a:ea typeface="+mn-ea"/>
                <a:cs typeface="+mn-cs"/>
              </a:rPr>
              <a:t>*</a:t>
            </a:r>
            <a:r>
              <a:rPr lang="en-US" dirty="0"/>
              <a:t> </a:t>
            </a:r>
            <a:r>
              <a:rPr lang="en-US" kern="1200" dirty="0">
                <a:solidFill>
                  <a:schemeClr val="dk1"/>
                </a:solidFill>
                <a:effectLst/>
                <a:latin typeface="+mn-lt"/>
                <a:ea typeface="+mn-ea"/>
                <a:cs typeface="+mn-cs"/>
              </a:rPr>
              <a:t>2);</a:t>
            </a:r>
          </a:p>
          <a:p>
            <a:pPr marL="457200" lvl="2" indent="0">
              <a:spcBef>
                <a:spcPts val="0"/>
              </a:spcBef>
              <a:buNone/>
            </a:pPr>
            <a:r>
              <a:rPr lang="en-US" dirty="0"/>
              <a:t>console</a:t>
            </a:r>
            <a:r>
              <a:rPr lang="en-US" kern="1200" dirty="0">
                <a:solidFill>
                  <a:schemeClr val="dk1"/>
                </a:solidFill>
                <a:effectLst/>
                <a:latin typeface="+mn-lt"/>
                <a:ea typeface="+mn-ea"/>
                <a:cs typeface="+mn-cs"/>
              </a:rPr>
              <a:t>.log(</a:t>
            </a:r>
            <a:r>
              <a:rPr lang="en-US" dirty="0"/>
              <a:t>doubled</a:t>
            </a:r>
            <a:r>
              <a:rPr lang="en-US" kern="1200" dirty="0">
                <a:solidFill>
                  <a:schemeClr val="dk1"/>
                </a:solidFill>
                <a:effectLst/>
                <a:latin typeface="+mn-lt"/>
                <a:ea typeface="+mn-ea"/>
                <a:cs typeface="+mn-cs"/>
              </a:rPr>
              <a:t>);</a:t>
            </a:r>
            <a:r>
              <a:rPr lang="en-US" dirty="0"/>
              <a:t> </a:t>
            </a:r>
            <a:r>
              <a:rPr lang="en-US" kern="1200" dirty="0">
                <a:solidFill>
                  <a:schemeClr val="dk1"/>
                </a:solidFill>
                <a:effectLst/>
                <a:latin typeface="+mn-lt"/>
                <a:ea typeface="+mn-ea"/>
                <a:cs typeface="+mn-cs"/>
              </a:rPr>
              <a:t>// [2, 4, 6, 8]</a:t>
            </a:r>
            <a:endParaRPr lang="en-IN" dirty="0"/>
          </a:p>
          <a:p>
            <a:endParaRPr lang="en-IN" dirty="0"/>
          </a:p>
        </p:txBody>
      </p:sp>
    </p:spTree>
    <p:extLst>
      <p:ext uri="{BB962C8B-B14F-4D97-AF65-F5344CB8AC3E}">
        <p14:creationId xmlns:p14="http://schemas.microsoft.com/office/powerpoint/2010/main" val="13574982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79CF-EF33-08B3-F528-EAA026134ADE}"/>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is a higher order function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85EBCBE6-68FE-F8B7-0D59-ECF1D6AC8DCF}"/>
              </a:ext>
            </a:extLst>
          </p:cNvPr>
          <p:cNvSpPr>
            <a:spLocks noGrp="1"/>
          </p:cNvSpPr>
          <p:nvPr>
            <p:ph idx="1"/>
          </p:nvPr>
        </p:nvSpPr>
        <p:spPr/>
        <p:txBody>
          <a:bodyPr/>
          <a:lstStyle/>
          <a:p>
            <a:r>
              <a:rPr lang="en-US" b="0" i="0" dirty="0">
                <a:solidFill>
                  <a:srgbClr val="24292F"/>
                </a:solidFill>
                <a:effectLst/>
                <a:latin typeface="-apple-system"/>
              </a:rPr>
              <a:t>Higher-order function is a function that accepts another function as an argument or returns a function as a return value or both.</a:t>
            </a:r>
          </a:p>
          <a:p>
            <a:pPr marL="0" indent="0">
              <a:buNone/>
            </a:pPr>
            <a:endParaRPr lang="en-US" b="0" i="0" dirty="0">
              <a:solidFill>
                <a:srgbClr val="24292F"/>
              </a:solidFill>
              <a:effectLst/>
              <a:latin typeface="-apple-system"/>
            </a:endParaRPr>
          </a:p>
          <a:p>
            <a:pPr marL="457200" lvl="1" indent="0">
              <a:buNone/>
            </a:pPr>
            <a:r>
              <a:rPr lang="en-IN" sz="2000" dirty="0" err="1"/>
              <a:t>const</a:t>
            </a:r>
            <a:r>
              <a:rPr lang="en-IN" sz="2000" dirty="0"/>
              <a:t> </a:t>
            </a:r>
            <a:r>
              <a:rPr lang="en-IN" sz="2000" dirty="0" err="1"/>
              <a:t>firstOrderFunc</a:t>
            </a:r>
            <a:r>
              <a:rPr lang="en-IN" sz="2000" dirty="0"/>
              <a:t> = () =&gt; console.log("Hello, I am a First order function");</a:t>
            </a:r>
          </a:p>
          <a:p>
            <a:pPr marL="457200" lvl="1" indent="0">
              <a:buNone/>
            </a:pPr>
            <a:endParaRPr lang="en-IN" sz="2000" dirty="0"/>
          </a:p>
          <a:p>
            <a:pPr marL="457200" lvl="1" indent="0">
              <a:buNone/>
            </a:pPr>
            <a:r>
              <a:rPr lang="en-IN" sz="2000" dirty="0" err="1"/>
              <a:t>const</a:t>
            </a:r>
            <a:r>
              <a:rPr lang="en-IN" sz="2000" dirty="0"/>
              <a:t> </a:t>
            </a:r>
            <a:r>
              <a:rPr lang="en-IN" sz="2000" dirty="0" err="1"/>
              <a:t>higherOrder</a:t>
            </a:r>
            <a:r>
              <a:rPr lang="en-IN" sz="2000" dirty="0"/>
              <a:t> = (</a:t>
            </a:r>
            <a:r>
              <a:rPr lang="en-IN" sz="2000" dirty="0" err="1"/>
              <a:t>ReturnFirstOrderFunc</a:t>
            </a:r>
            <a:r>
              <a:rPr lang="en-IN" sz="2000" dirty="0"/>
              <a:t>) =&gt; </a:t>
            </a:r>
            <a:r>
              <a:rPr lang="en-IN" sz="2000" dirty="0" err="1"/>
              <a:t>ReturnFirstOrderFunc</a:t>
            </a:r>
            <a:r>
              <a:rPr lang="en-IN" sz="2000" dirty="0"/>
              <a:t>();</a:t>
            </a:r>
          </a:p>
          <a:p>
            <a:pPr marL="457200" lvl="1" indent="0">
              <a:buNone/>
            </a:pPr>
            <a:endParaRPr lang="en-IN" sz="2000" dirty="0"/>
          </a:p>
          <a:p>
            <a:pPr marL="457200" lvl="1" indent="0">
              <a:buNone/>
            </a:pPr>
            <a:r>
              <a:rPr lang="en-IN" sz="2000" dirty="0" err="1"/>
              <a:t>higherOrder</a:t>
            </a:r>
            <a:r>
              <a:rPr lang="en-IN" sz="2000" dirty="0"/>
              <a:t>(</a:t>
            </a:r>
            <a:r>
              <a:rPr lang="en-IN" sz="2000" dirty="0" err="1"/>
              <a:t>firstOrderFunc</a:t>
            </a:r>
            <a:r>
              <a:rPr lang="en-IN" sz="2000" dirty="0"/>
              <a:t>);</a:t>
            </a:r>
          </a:p>
        </p:txBody>
      </p:sp>
    </p:spTree>
    <p:extLst>
      <p:ext uri="{BB962C8B-B14F-4D97-AF65-F5344CB8AC3E}">
        <p14:creationId xmlns:p14="http://schemas.microsoft.com/office/powerpoint/2010/main" val="26850003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C56A-25AF-0CB0-EE6D-2E5567D3B655}"/>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is a first order function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6B5938AB-922D-E64A-A814-6E1455766D6D}"/>
              </a:ext>
            </a:extLst>
          </p:cNvPr>
          <p:cNvSpPr>
            <a:spLocks noGrp="1"/>
          </p:cNvSpPr>
          <p:nvPr>
            <p:ph idx="1"/>
          </p:nvPr>
        </p:nvSpPr>
        <p:spPr/>
        <p:txBody>
          <a:bodyPr/>
          <a:lstStyle/>
          <a:p>
            <a:r>
              <a:rPr lang="en-US" dirty="0"/>
              <a:t>First-order function is a function that doesn’t accept another function as an argument and doesn’t return a function as its return value.</a:t>
            </a:r>
          </a:p>
          <a:p>
            <a:r>
              <a:rPr lang="en-US" dirty="0"/>
              <a:t>const </a:t>
            </a:r>
            <a:r>
              <a:rPr lang="en-US" dirty="0" err="1"/>
              <a:t>firstOrder</a:t>
            </a:r>
            <a:r>
              <a:rPr lang="en-US" dirty="0"/>
              <a:t> = () =&gt; console.log("I am a first order function!");</a:t>
            </a:r>
            <a:endParaRPr lang="en-IN" dirty="0"/>
          </a:p>
        </p:txBody>
      </p:sp>
    </p:spTree>
    <p:extLst>
      <p:ext uri="{BB962C8B-B14F-4D97-AF65-F5344CB8AC3E}">
        <p14:creationId xmlns:p14="http://schemas.microsoft.com/office/powerpoint/2010/main" val="4173146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CACEE-3CB3-3922-74CA-0E12D893F575}"/>
              </a:ext>
            </a:extLst>
          </p:cNvPr>
          <p:cNvSpPr>
            <a:spLocks noGrp="1"/>
          </p:cNvSpPr>
          <p:nvPr>
            <p:ph type="title"/>
          </p:nvPr>
        </p:nvSpPr>
        <p:spPr/>
        <p:txBody>
          <a:bodyPr>
            <a:normAutofit/>
          </a:bodyPr>
          <a:lstStyle/>
          <a:p>
            <a:r>
              <a:rPr lang="en-US" sz="3200" b="1" dirty="0">
                <a:solidFill>
                  <a:schemeClr val="accent4">
                    <a:lumMod val="75000"/>
                  </a:schemeClr>
                </a:solidFill>
              </a:rPr>
              <a:t>What are the different data types present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ABFCDF45-4300-91EF-FFA3-1162A9460EBB}"/>
              </a:ext>
            </a:extLst>
          </p:cNvPr>
          <p:cNvSpPr>
            <a:spLocks noGrp="1"/>
          </p:cNvSpPr>
          <p:nvPr>
            <p:ph idx="1"/>
          </p:nvPr>
        </p:nvSpPr>
        <p:spPr/>
        <p:txBody>
          <a:bodyPr/>
          <a:lstStyle/>
          <a:p>
            <a:r>
              <a:rPr lang="it-IT" dirty="0"/>
              <a:t>Primitive data types:- </a:t>
            </a:r>
            <a:r>
              <a:rPr lang="en-IN" b="1" i="0" dirty="0">
                <a:solidFill>
                  <a:srgbClr val="333333"/>
                </a:solidFill>
                <a:effectLst/>
                <a:latin typeface="inter-bold"/>
              </a:rPr>
              <a:t>String, Number, Boolean, </a:t>
            </a:r>
            <a:r>
              <a:rPr lang="en-IN" b="1" i="0" dirty="0" err="1">
                <a:solidFill>
                  <a:srgbClr val="333333"/>
                </a:solidFill>
                <a:effectLst/>
                <a:latin typeface="inter-bold"/>
              </a:rPr>
              <a:t>BigInt</a:t>
            </a:r>
            <a:r>
              <a:rPr lang="en-IN" b="1" dirty="0">
                <a:solidFill>
                  <a:srgbClr val="333333"/>
                </a:solidFill>
                <a:latin typeface="inter-bold"/>
              </a:rPr>
              <a:t>, </a:t>
            </a:r>
            <a:r>
              <a:rPr lang="en-IN" b="1" i="0" dirty="0">
                <a:solidFill>
                  <a:srgbClr val="333333"/>
                </a:solidFill>
                <a:effectLst/>
                <a:latin typeface="inter-bold"/>
              </a:rPr>
              <a:t>Undefined</a:t>
            </a:r>
            <a:r>
              <a:rPr lang="en-IN" b="1" dirty="0">
                <a:solidFill>
                  <a:srgbClr val="333333"/>
                </a:solidFill>
                <a:latin typeface="inter-bold"/>
              </a:rPr>
              <a:t>, </a:t>
            </a:r>
            <a:r>
              <a:rPr lang="en-IN" b="1" i="0" dirty="0">
                <a:solidFill>
                  <a:srgbClr val="333333"/>
                </a:solidFill>
                <a:effectLst/>
                <a:latin typeface="inter-bold"/>
              </a:rPr>
              <a:t>Null</a:t>
            </a:r>
            <a:r>
              <a:rPr lang="en-IN" b="1" dirty="0">
                <a:solidFill>
                  <a:srgbClr val="333333"/>
                </a:solidFill>
                <a:latin typeface="inter-bold"/>
              </a:rPr>
              <a:t>, </a:t>
            </a:r>
            <a:r>
              <a:rPr lang="en-IN" b="1" i="0" dirty="0">
                <a:solidFill>
                  <a:srgbClr val="333333"/>
                </a:solidFill>
                <a:effectLst/>
                <a:latin typeface="inter-bold"/>
              </a:rPr>
              <a:t>Symbol</a:t>
            </a:r>
            <a:r>
              <a:rPr lang="en-IN" b="1" dirty="0">
                <a:solidFill>
                  <a:srgbClr val="333333"/>
                </a:solidFill>
                <a:latin typeface="inter-bold"/>
              </a:rPr>
              <a:t>, </a:t>
            </a:r>
            <a:r>
              <a:rPr lang="en-IN" b="1" i="0" dirty="0" err="1">
                <a:solidFill>
                  <a:srgbClr val="333333"/>
                </a:solidFill>
                <a:effectLst/>
                <a:latin typeface="inter-bold"/>
              </a:rPr>
              <a:t>typeof</a:t>
            </a:r>
            <a:endParaRPr lang="it-IT" dirty="0"/>
          </a:p>
          <a:p>
            <a:r>
              <a:rPr lang="it-IT" dirty="0"/>
              <a:t>Non- Primitive data types:- </a:t>
            </a:r>
            <a:r>
              <a:rPr lang="en-IN" b="1" i="0" dirty="0">
                <a:solidFill>
                  <a:srgbClr val="333333"/>
                </a:solidFill>
                <a:effectLst/>
                <a:latin typeface="inter-bold"/>
              </a:rPr>
              <a:t>Object </a:t>
            </a:r>
            <a:r>
              <a:rPr lang="en-IN" i="0" dirty="0">
                <a:solidFill>
                  <a:srgbClr val="333333"/>
                </a:solidFill>
                <a:effectLst/>
                <a:latin typeface="inter-bold"/>
              </a:rPr>
              <a:t>and</a:t>
            </a:r>
            <a:r>
              <a:rPr lang="en-IN" b="1" i="0" dirty="0">
                <a:solidFill>
                  <a:srgbClr val="333333"/>
                </a:solidFill>
                <a:effectLst/>
                <a:latin typeface="inter-bold"/>
              </a:rPr>
              <a:t> Array</a:t>
            </a:r>
          </a:p>
          <a:p>
            <a:pPr marL="0" indent="0">
              <a:buNone/>
            </a:pPr>
            <a:r>
              <a:rPr lang="en-US" b="1" i="0" dirty="0">
                <a:solidFill>
                  <a:srgbClr val="333333"/>
                </a:solidFill>
                <a:effectLst/>
                <a:latin typeface="inter-regular"/>
              </a:rPr>
              <a:t>Note:-</a:t>
            </a:r>
            <a:r>
              <a:rPr lang="en-US" b="0" i="0" dirty="0">
                <a:solidFill>
                  <a:srgbClr val="333333"/>
                </a:solidFill>
                <a:effectLst/>
                <a:latin typeface="inter-regular"/>
              </a:rPr>
              <a:t>primitive data types can store only a single value. To store multiple and complex values, we have to use non-primitive data types.</a:t>
            </a:r>
            <a:endParaRPr lang="en-IN" dirty="0"/>
          </a:p>
        </p:txBody>
      </p:sp>
    </p:spTree>
    <p:extLst>
      <p:ext uri="{BB962C8B-B14F-4D97-AF65-F5344CB8AC3E}">
        <p14:creationId xmlns:p14="http://schemas.microsoft.com/office/powerpoint/2010/main" val="9560772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72C89-EBB8-55E1-24D9-D3B4BC1AE2C2}"/>
              </a:ext>
            </a:extLst>
          </p:cNvPr>
          <p:cNvSpPr>
            <a:spLocks noGrp="1"/>
          </p:cNvSpPr>
          <p:nvPr>
            <p:ph type="title"/>
          </p:nvPr>
        </p:nvSpPr>
        <p:spPr/>
        <p:txBody>
          <a:bodyPr/>
          <a:lstStyle/>
          <a:p>
            <a:r>
              <a:rPr lang="en-US" sz="4400" b="1" i="0" dirty="0">
                <a:solidFill>
                  <a:schemeClr val="accent4">
                    <a:lumMod val="75000"/>
                  </a:schemeClr>
                </a:solidFill>
                <a:effectLst/>
                <a:latin typeface="-apple-system"/>
              </a:rPr>
              <a:t>What is a first class function</a:t>
            </a:r>
            <a:endParaRPr lang="en-IN" dirty="0"/>
          </a:p>
        </p:txBody>
      </p:sp>
      <p:sp>
        <p:nvSpPr>
          <p:cNvPr id="3" name="Content Placeholder 2">
            <a:extLst>
              <a:ext uri="{FF2B5EF4-FFF2-40B4-BE49-F238E27FC236}">
                <a16:creationId xmlns:a16="http://schemas.microsoft.com/office/drawing/2014/main" id="{9AB963D8-87FB-2CBC-E783-7CB8997005B9}"/>
              </a:ext>
            </a:extLst>
          </p:cNvPr>
          <p:cNvSpPr>
            <a:spLocks noGrp="1"/>
          </p:cNvSpPr>
          <p:nvPr>
            <p:ph idx="1"/>
          </p:nvPr>
        </p:nvSpPr>
        <p:spPr/>
        <p:txBody>
          <a:bodyPr>
            <a:normAutofit fontScale="92500" lnSpcReduction="10000"/>
          </a:bodyPr>
          <a:lstStyle/>
          <a:p>
            <a:r>
              <a:rPr lang="en-US" dirty="0"/>
              <a:t>A programming language is said to have First-class functions if functions in that language are treated like other variables. So the functions can be assigned to any other variable or passed as an argument or can be returned by another function. </a:t>
            </a:r>
          </a:p>
          <a:p>
            <a:r>
              <a:rPr lang="en-IN" b="1" dirty="0"/>
              <a:t>Example</a:t>
            </a:r>
            <a:r>
              <a:rPr lang="en-IN" dirty="0"/>
              <a:t>:-</a:t>
            </a:r>
          </a:p>
          <a:p>
            <a:pPr marL="457200" lvl="1" indent="0">
              <a:buNone/>
            </a:pPr>
            <a:r>
              <a:rPr lang="en-IN" dirty="0" err="1"/>
              <a:t>const</a:t>
            </a:r>
            <a:r>
              <a:rPr lang="en-IN" dirty="0"/>
              <a:t> Geek = (a, b) =&gt; {</a:t>
            </a:r>
          </a:p>
          <a:p>
            <a:pPr marL="457200" lvl="1" indent="0">
              <a:buNone/>
            </a:pPr>
            <a:r>
              <a:rPr lang="en-IN" dirty="0"/>
              <a:t>    return (a + " " + b);</a:t>
            </a:r>
          </a:p>
          <a:p>
            <a:pPr marL="457200" lvl="1" indent="0">
              <a:buNone/>
            </a:pPr>
            <a:r>
              <a:rPr lang="en-IN" dirty="0"/>
              <a:t>}</a:t>
            </a:r>
          </a:p>
          <a:p>
            <a:pPr marL="457200" lvl="1" indent="0">
              <a:buNone/>
            </a:pPr>
            <a:endParaRPr lang="en-IN" dirty="0"/>
          </a:p>
          <a:p>
            <a:pPr marL="457200" lvl="1" indent="0">
              <a:buNone/>
            </a:pPr>
            <a:r>
              <a:rPr lang="en-IN" dirty="0"/>
              <a:t>console.log(Geek("</a:t>
            </a:r>
            <a:r>
              <a:rPr lang="en-IN" dirty="0" err="1"/>
              <a:t>Akshit</a:t>
            </a:r>
            <a:r>
              <a:rPr lang="en-IN" dirty="0"/>
              <a:t>", "Saxena"));</a:t>
            </a:r>
          </a:p>
        </p:txBody>
      </p:sp>
    </p:spTree>
    <p:extLst>
      <p:ext uri="{BB962C8B-B14F-4D97-AF65-F5344CB8AC3E}">
        <p14:creationId xmlns:p14="http://schemas.microsoft.com/office/powerpoint/2010/main" val="12789589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6B469-D92E-F6F2-84D2-18E1B02C1C9F}"/>
              </a:ext>
            </a:extLst>
          </p:cNvPr>
          <p:cNvSpPr>
            <a:spLocks noGrp="1"/>
          </p:cNvSpPr>
          <p:nvPr>
            <p:ph type="title"/>
          </p:nvPr>
        </p:nvSpPr>
        <p:spPr>
          <a:xfrm>
            <a:off x="1198182" y="381000"/>
            <a:ext cx="10003218" cy="1600124"/>
          </a:xfrm>
        </p:spPr>
        <p:txBody>
          <a:bodyPr>
            <a:normAutofit/>
          </a:bodyPr>
          <a:lstStyle/>
          <a:p>
            <a:pPr>
              <a:lnSpc>
                <a:spcPct val="90000"/>
              </a:lnSpc>
            </a:pPr>
            <a:r>
              <a:rPr lang="en-US" sz="3200" b="1" i="0" dirty="0">
                <a:solidFill>
                  <a:schemeClr val="accent5">
                    <a:lumMod val="75000"/>
                  </a:schemeClr>
                </a:solidFill>
                <a:effectLst/>
                <a:latin typeface="sofia-pro"/>
              </a:rPr>
              <a:t>Difference between First-Class and Higher-Order Functions in JavaScript</a:t>
            </a:r>
            <a:endParaRPr lang="en-IN" sz="3200" dirty="0">
              <a:solidFill>
                <a:schemeClr val="accent5">
                  <a:lumMod val="75000"/>
                </a:schemeClr>
              </a:solidFill>
            </a:endParaRPr>
          </a:p>
        </p:txBody>
      </p:sp>
      <p:graphicFrame>
        <p:nvGraphicFramePr>
          <p:cNvPr id="4" name="Content Placeholder 3">
            <a:extLst>
              <a:ext uri="{FF2B5EF4-FFF2-40B4-BE49-F238E27FC236}">
                <a16:creationId xmlns:a16="http://schemas.microsoft.com/office/drawing/2014/main" id="{C698EAC2-8E96-2BD2-3E11-3AE3F3989AD0}"/>
              </a:ext>
            </a:extLst>
          </p:cNvPr>
          <p:cNvGraphicFramePr>
            <a:graphicFrameLocks noGrp="1"/>
          </p:cNvGraphicFramePr>
          <p:nvPr>
            <p:ph idx="1"/>
          </p:nvPr>
        </p:nvGraphicFramePr>
        <p:xfrm>
          <a:off x="836675" y="1981124"/>
          <a:ext cx="10515601" cy="3908339"/>
        </p:xfrm>
        <a:graphic>
          <a:graphicData uri="http://schemas.openxmlformats.org/drawingml/2006/table">
            <a:tbl>
              <a:tblPr firstRow="1" bandRow="1" bandCol="1">
                <a:tableStyleId>{7E9639D4-E3E2-4D34-9284-5A2195B3D0D7}</a:tableStyleId>
              </a:tblPr>
              <a:tblGrid>
                <a:gridCol w="5128779">
                  <a:extLst>
                    <a:ext uri="{9D8B030D-6E8A-4147-A177-3AD203B41FA5}">
                      <a16:colId xmlns:a16="http://schemas.microsoft.com/office/drawing/2014/main" val="2251534040"/>
                    </a:ext>
                  </a:extLst>
                </a:gridCol>
                <a:gridCol w="5386822">
                  <a:extLst>
                    <a:ext uri="{9D8B030D-6E8A-4147-A177-3AD203B41FA5}">
                      <a16:colId xmlns:a16="http://schemas.microsoft.com/office/drawing/2014/main" val="2213298852"/>
                    </a:ext>
                  </a:extLst>
                </a:gridCol>
              </a:tblGrid>
              <a:tr h="482441">
                <a:tc>
                  <a:txBody>
                    <a:bodyPr/>
                    <a:lstStyle/>
                    <a:p>
                      <a:pPr algn="ctr" fontAlgn="base"/>
                      <a:r>
                        <a:rPr lang="en-IN" sz="2000" b="0" dirty="0">
                          <a:effectLst/>
                        </a:rPr>
                        <a:t>First-Class Function</a:t>
                      </a:r>
                    </a:p>
                  </a:txBody>
                  <a:tcPr marL="81274" marR="81274" marT="81274" marB="81274" anchor="ctr"/>
                </a:tc>
                <a:tc>
                  <a:txBody>
                    <a:bodyPr/>
                    <a:lstStyle/>
                    <a:p>
                      <a:pPr algn="ctr" fontAlgn="base"/>
                      <a:r>
                        <a:rPr lang="en-IN" sz="2000" b="0" dirty="0">
                          <a:effectLst/>
                        </a:rPr>
                        <a:t>Higher-Order Function</a:t>
                      </a:r>
                    </a:p>
                  </a:txBody>
                  <a:tcPr marL="81274" marR="81274" marT="81274" marB="81274" anchor="ctr"/>
                </a:tc>
                <a:extLst>
                  <a:ext uri="{0D108BD9-81ED-4DB2-BD59-A6C34878D82A}">
                    <a16:rowId xmlns:a16="http://schemas.microsoft.com/office/drawing/2014/main" val="1832953623"/>
                  </a:ext>
                </a:extLst>
              </a:tr>
              <a:tr h="742517">
                <a:tc>
                  <a:txBody>
                    <a:bodyPr/>
                    <a:lstStyle/>
                    <a:p>
                      <a:pPr algn="l" fontAlgn="base"/>
                      <a:r>
                        <a:rPr lang="en-US" sz="2000" b="0" dirty="0">
                          <a:effectLst/>
                        </a:rPr>
                        <a:t>Function is treated as a variable that can be assigned to any other variable or passed as an argument.</a:t>
                      </a:r>
                    </a:p>
                  </a:txBody>
                  <a:tcPr marL="81274" marR="81274" marT="113783" marB="113783" anchor="ctr"/>
                </a:tc>
                <a:tc>
                  <a:txBody>
                    <a:bodyPr/>
                    <a:lstStyle/>
                    <a:p>
                      <a:pPr algn="l" fontAlgn="base"/>
                      <a:r>
                        <a:rPr lang="en-US" sz="2000" b="0" dirty="0">
                          <a:effectLst/>
                        </a:rPr>
                        <a:t>The function receives another function as an argument or returns First-order a new function or both.</a:t>
                      </a:r>
                    </a:p>
                  </a:txBody>
                  <a:tcPr marL="81274" marR="81274" marT="113783" marB="113783" anchor="ctr"/>
                </a:tc>
                <a:extLst>
                  <a:ext uri="{0D108BD9-81ED-4DB2-BD59-A6C34878D82A}">
                    <a16:rowId xmlns:a16="http://schemas.microsoft.com/office/drawing/2014/main" val="2945543763"/>
                  </a:ext>
                </a:extLst>
              </a:tr>
              <a:tr h="742517">
                <a:tc>
                  <a:txBody>
                    <a:bodyPr/>
                    <a:lstStyle/>
                    <a:p>
                      <a:pPr algn="l" fontAlgn="base"/>
                      <a:r>
                        <a:rPr lang="en-US" sz="2000" b="0" dirty="0">
                          <a:effectLst/>
                        </a:rPr>
                        <a:t>The “first-class” concept only has to do with functions in programming languages.</a:t>
                      </a:r>
                    </a:p>
                  </a:txBody>
                  <a:tcPr marL="81274" marR="81274" marT="113783" marB="113783" anchor="ctr"/>
                </a:tc>
                <a:tc>
                  <a:txBody>
                    <a:bodyPr/>
                    <a:lstStyle/>
                    <a:p>
                      <a:pPr algn="l" fontAlgn="base"/>
                      <a:r>
                        <a:rPr lang="en-US" sz="2000" b="0" dirty="0">
                          <a:effectLst/>
                        </a:rPr>
                        <a:t>The “higher-order” concept can be applied to functions in general, like functions in the mathematical sense.</a:t>
                      </a:r>
                    </a:p>
                  </a:txBody>
                  <a:tcPr marL="81274" marR="81274" marT="113783" marB="113783" anchor="ctr"/>
                </a:tc>
                <a:extLst>
                  <a:ext uri="{0D108BD9-81ED-4DB2-BD59-A6C34878D82A}">
                    <a16:rowId xmlns:a16="http://schemas.microsoft.com/office/drawing/2014/main" val="3017716863"/>
                  </a:ext>
                </a:extLst>
              </a:tr>
              <a:tr h="742517">
                <a:tc>
                  <a:txBody>
                    <a:bodyPr/>
                    <a:lstStyle/>
                    <a:p>
                      <a:pPr algn="l" fontAlgn="base"/>
                      <a:r>
                        <a:rPr lang="en-US" sz="2000" b="0" dirty="0">
                          <a:effectLst/>
                        </a:rPr>
                        <a:t>The presence of the First-class function implies the presence of a higher-order function.</a:t>
                      </a:r>
                    </a:p>
                  </a:txBody>
                  <a:tcPr marL="81274" marR="81274" marT="113783" marB="113783" anchor="ctr"/>
                </a:tc>
                <a:tc>
                  <a:txBody>
                    <a:bodyPr/>
                    <a:lstStyle/>
                    <a:p>
                      <a:pPr algn="l" fontAlgn="base"/>
                      <a:r>
                        <a:rPr lang="en-US" sz="2000" b="0" dirty="0">
                          <a:effectLst/>
                        </a:rPr>
                        <a:t>The presence of a Higher-order function does not imply the presence of a First-order function.</a:t>
                      </a:r>
                    </a:p>
                  </a:txBody>
                  <a:tcPr marL="81274" marR="81274" marT="113783" marB="113783" anchor="ctr"/>
                </a:tc>
                <a:extLst>
                  <a:ext uri="{0D108BD9-81ED-4DB2-BD59-A6C34878D82A}">
                    <a16:rowId xmlns:a16="http://schemas.microsoft.com/office/drawing/2014/main" val="3044558499"/>
                  </a:ext>
                </a:extLst>
              </a:tr>
            </a:tbl>
          </a:graphicData>
        </a:graphic>
      </p:graphicFrame>
    </p:spTree>
    <p:extLst>
      <p:ext uri="{BB962C8B-B14F-4D97-AF65-F5344CB8AC3E}">
        <p14:creationId xmlns:p14="http://schemas.microsoft.com/office/powerpoint/2010/main" val="29657299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FB4BC-3761-2E50-A258-D05301790D0C}"/>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is a unary function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42FCB657-801A-55B0-58FC-958D3DBA6DDD}"/>
              </a:ext>
            </a:extLst>
          </p:cNvPr>
          <p:cNvSpPr>
            <a:spLocks noGrp="1"/>
          </p:cNvSpPr>
          <p:nvPr>
            <p:ph idx="1"/>
          </p:nvPr>
        </p:nvSpPr>
        <p:spPr/>
        <p:txBody>
          <a:bodyPr/>
          <a:lstStyle/>
          <a:p>
            <a:r>
              <a:rPr lang="en-US" b="0" i="0" dirty="0">
                <a:solidFill>
                  <a:srgbClr val="24292F"/>
                </a:solidFill>
                <a:effectLst/>
                <a:latin typeface="-apple-system"/>
              </a:rPr>
              <a:t>Unary function (i.e. monadic) is a function that accepts exactly one argument. It stands for a single argument accepted by a function.</a:t>
            </a:r>
          </a:p>
          <a:p>
            <a:r>
              <a:rPr lang="en-US" dirty="0"/>
              <a:t>const </a:t>
            </a:r>
            <a:r>
              <a:rPr lang="en-US" dirty="0" err="1"/>
              <a:t>unaryFunction</a:t>
            </a:r>
            <a:r>
              <a:rPr lang="en-US" dirty="0"/>
              <a:t> = (a) =&gt; console.log(a + 10); // Add 10 to the given argument and display the value</a:t>
            </a:r>
            <a:endParaRPr lang="en-IN" dirty="0"/>
          </a:p>
        </p:txBody>
      </p:sp>
    </p:spTree>
    <p:extLst>
      <p:ext uri="{BB962C8B-B14F-4D97-AF65-F5344CB8AC3E}">
        <p14:creationId xmlns:p14="http://schemas.microsoft.com/office/powerpoint/2010/main" val="41999245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F07B-E3F8-D29E-B16A-27260ADF64E2}"/>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is a pure function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B801E7D1-E3AB-20A2-00C1-D0892E329216}"/>
              </a:ext>
            </a:extLst>
          </p:cNvPr>
          <p:cNvSpPr>
            <a:spLocks noGrp="1"/>
          </p:cNvSpPr>
          <p:nvPr>
            <p:ph idx="1"/>
          </p:nvPr>
        </p:nvSpPr>
        <p:spPr>
          <a:xfrm>
            <a:off x="458694" y="1490870"/>
            <a:ext cx="11274612" cy="5088834"/>
          </a:xfrm>
        </p:spPr>
        <p:txBody>
          <a:bodyPr>
            <a:normAutofit fontScale="92500" lnSpcReduction="20000"/>
          </a:bodyPr>
          <a:lstStyle/>
          <a:p>
            <a:r>
              <a:rPr lang="en-IN" sz="1800" b="0" i="0" dirty="0">
                <a:solidFill>
                  <a:srgbClr val="4D5156"/>
                </a:solidFill>
                <a:effectLst/>
                <a:latin typeface="Calibri" panose="020F0502020204030204" pitchFamily="34" charset="0"/>
                <a:ea typeface="Calibri" panose="020F0502020204030204" pitchFamily="34" charset="0"/>
                <a:cs typeface="Calibri" panose="020F0502020204030204" pitchFamily="34" charset="0"/>
              </a:rPr>
              <a:t> A Pure Function is </a:t>
            </a:r>
            <a:r>
              <a:rPr lang="en-IN" sz="1800" b="1" i="0" dirty="0">
                <a:solidFill>
                  <a:srgbClr val="5F6368"/>
                </a:solidFill>
                <a:effectLst/>
                <a:latin typeface="Calibri" panose="020F0502020204030204" pitchFamily="34" charset="0"/>
                <a:ea typeface="Calibri" panose="020F0502020204030204" pitchFamily="34" charset="0"/>
                <a:cs typeface="Calibri" panose="020F0502020204030204" pitchFamily="34" charset="0"/>
              </a:rPr>
              <a:t>a function (a block of code) that always returns the same result</a:t>
            </a:r>
            <a:r>
              <a:rPr lang="en-IN" sz="1800" b="0" i="0" dirty="0">
                <a:solidFill>
                  <a:srgbClr val="4D5156"/>
                </a:solidFill>
                <a:effectLst/>
                <a:latin typeface="Calibri" panose="020F0502020204030204" pitchFamily="34" charset="0"/>
                <a:ea typeface="Calibri" panose="020F0502020204030204" pitchFamily="34" charset="0"/>
                <a:cs typeface="Calibri" panose="020F0502020204030204" pitchFamily="34" charset="0"/>
              </a:rPr>
              <a:t> if the same arguments are passed.</a:t>
            </a:r>
            <a:endParaRPr lang="en-US" sz="1800"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endParaRPr>
          </a:p>
          <a:p>
            <a:r>
              <a:rPr lang="en-US" sz="1800"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A </a:t>
            </a:r>
            <a:r>
              <a:rPr lang="en-US" sz="1800" b="1"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Pure function</a:t>
            </a:r>
            <a:r>
              <a:rPr lang="en-US" sz="1800"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 is a function where the return value is only determined by its arguments without any side effects. </a:t>
            </a:r>
            <a:r>
              <a:rPr lang="en-US" sz="1800" b="0" i="0" dirty="0" err="1">
                <a:solidFill>
                  <a:srgbClr val="24292F"/>
                </a:solidFill>
                <a:effectLst/>
                <a:latin typeface="Calibri" panose="020F0502020204030204" pitchFamily="34" charset="0"/>
                <a:ea typeface="Calibri" panose="020F0502020204030204" pitchFamily="34" charset="0"/>
                <a:cs typeface="Calibri" panose="020F0502020204030204" pitchFamily="34" charset="0"/>
              </a:rPr>
              <a:t>i.e</a:t>
            </a:r>
            <a:r>
              <a:rPr lang="en-US" sz="1800" b="0"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 If you call a function with the same arguments 'n' number of times and 'n' number of places in the application then it will always return the same value.</a:t>
            </a:r>
          </a:p>
          <a:p>
            <a:pPr marL="457200" lvl="1" indent="0">
              <a:buNone/>
            </a:pPr>
            <a:r>
              <a:rPr lang="en-IN" sz="1800" b="1" dirty="0">
                <a:latin typeface="Calibri" panose="020F0502020204030204" pitchFamily="34" charset="0"/>
                <a:ea typeface="Calibri" panose="020F0502020204030204" pitchFamily="34" charset="0"/>
                <a:cs typeface="Calibri" panose="020F0502020204030204" pitchFamily="34" charset="0"/>
              </a:rPr>
              <a:t>//Impure</a:t>
            </a:r>
          </a:p>
          <a:p>
            <a:pPr marL="457200" lvl="1" indent="0">
              <a:buNone/>
            </a:pPr>
            <a:r>
              <a:rPr lang="en-IN" sz="1800" dirty="0">
                <a:latin typeface="Calibri" panose="020F0502020204030204" pitchFamily="34" charset="0"/>
                <a:ea typeface="Calibri" panose="020F0502020204030204" pitchFamily="34" charset="0"/>
                <a:cs typeface="Calibri" panose="020F0502020204030204" pitchFamily="34" charset="0"/>
              </a:rPr>
              <a:t>let </a:t>
            </a:r>
            <a:r>
              <a:rPr lang="en-IN" sz="1800" dirty="0" err="1">
                <a:latin typeface="Calibri" panose="020F0502020204030204" pitchFamily="34" charset="0"/>
                <a:ea typeface="Calibri" panose="020F0502020204030204" pitchFamily="34" charset="0"/>
                <a:cs typeface="Calibri" panose="020F0502020204030204" pitchFamily="34" charset="0"/>
              </a:rPr>
              <a:t>numberArray</a:t>
            </a:r>
            <a:r>
              <a:rPr lang="en-IN" sz="1800" dirty="0">
                <a:latin typeface="Calibri" panose="020F0502020204030204" pitchFamily="34" charset="0"/>
                <a:ea typeface="Calibri" panose="020F0502020204030204" pitchFamily="34" charset="0"/>
                <a:cs typeface="Calibri" panose="020F0502020204030204" pitchFamily="34" charset="0"/>
              </a:rPr>
              <a:t> = [];</a:t>
            </a:r>
          </a:p>
          <a:p>
            <a:pPr marL="457200" lvl="1" indent="0">
              <a:buNone/>
            </a:pPr>
            <a:r>
              <a:rPr lang="en-IN" sz="1800" dirty="0" err="1">
                <a:latin typeface="Calibri" panose="020F0502020204030204" pitchFamily="34" charset="0"/>
                <a:ea typeface="Calibri" panose="020F0502020204030204" pitchFamily="34" charset="0"/>
                <a:cs typeface="Calibri" panose="020F0502020204030204" pitchFamily="34" charset="0"/>
              </a:rPr>
              <a:t>const</a:t>
            </a:r>
            <a:r>
              <a:rPr lang="en-IN" sz="1800" dirty="0">
                <a:latin typeface="Calibri" panose="020F0502020204030204" pitchFamily="34" charset="0"/>
                <a:ea typeface="Calibri" panose="020F0502020204030204" pitchFamily="34" charset="0"/>
                <a:cs typeface="Calibri" panose="020F0502020204030204" pitchFamily="34" charset="0"/>
              </a:rPr>
              <a:t> </a:t>
            </a:r>
            <a:r>
              <a:rPr lang="en-IN" sz="1800" dirty="0" err="1">
                <a:latin typeface="Calibri" panose="020F0502020204030204" pitchFamily="34" charset="0"/>
                <a:ea typeface="Calibri" panose="020F0502020204030204" pitchFamily="34" charset="0"/>
                <a:cs typeface="Calibri" panose="020F0502020204030204" pitchFamily="34" charset="0"/>
              </a:rPr>
              <a:t>impureAddNumber</a:t>
            </a:r>
            <a:r>
              <a:rPr lang="en-IN" sz="1800" dirty="0">
                <a:latin typeface="Calibri" panose="020F0502020204030204" pitchFamily="34" charset="0"/>
                <a:ea typeface="Calibri" panose="020F0502020204030204" pitchFamily="34" charset="0"/>
                <a:cs typeface="Calibri" panose="020F0502020204030204" pitchFamily="34" charset="0"/>
              </a:rPr>
              <a:t> = (number) =&gt; </a:t>
            </a:r>
            <a:r>
              <a:rPr lang="en-IN" sz="1800" dirty="0" err="1">
                <a:latin typeface="Calibri" panose="020F0502020204030204" pitchFamily="34" charset="0"/>
                <a:ea typeface="Calibri" panose="020F0502020204030204" pitchFamily="34" charset="0"/>
                <a:cs typeface="Calibri" panose="020F0502020204030204" pitchFamily="34" charset="0"/>
              </a:rPr>
              <a:t>numberArray.push</a:t>
            </a:r>
            <a:r>
              <a:rPr lang="en-IN" sz="1800" dirty="0">
                <a:latin typeface="Calibri" panose="020F0502020204030204" pitchFamily="34" charset="0"/>
                <a:ea typeface="Calibri" panose="020F0502020204030204" pitchFamily="34" charset="0"/>
                <a:cs typeface="Calibri" panose="020F0502020204030204" pitchFamily="34" charset="0"/>
              </a:rPr>
              <a:t>(number);</a:t>
            </a:r>
          </a:p>
          <a:p>
            <a:pPr marL="457200" lvl="1" indent="0">
              <a:buNone/>
            </a:pPr>
            <a:r>
              <a:rPr lang="en-IN" sz="1800" b="1" dirty="0">
                <a:latin typeface="Calibri" panose="020F0502020204030204" pitchFamily="34" charset="0"/>
                <a:ea typeface="Calibri" panose="020F0502020204030204" pitchFamily="34" charset="0"/>
                <a:cs typeface="Calibri" panose="020F0502020204030204" pitchFamily="34" charset="0"/>
              </a:rPr>
              <a:t>//Pure</a:t>
            </a:r>
          </a:p>
          <a:p>
            <a:pPr marL="457200" lvl="1" indent="0">
              <a:buNone/>
            </a:pPr>
            <a:r>
              <a:rPr lang="en-IN" sz="1800" dirty="0" err="1">
                <a:latin typeface="Calibri" panose="020F0502020204030204" pitchFamily="34" charset="0"/>
                <a:ea typeface="Calibri" panose="020F0502020204030204" pitchFamily="34" charset="0"/>
                <a:cs typeface="Calibri" panose="020F0502020204030204" pitchFamily="34" charset="0"/>
              </a:rPr>
              <a:t>const</a:t>
            </a:r>
            <a:r>
              <a:rPr lang="en-IN" sz="1800" dirty="0">
                <a:latin typeface="Calibri" panose="020F0502020204030204" pitchFamily="34" charset="0"/>
                <a:ea typeface="Calibri" panose="020F0502020204030204" pitchFamily="34" charset="0"/>
                <a:cs typeface="Calibri" panose="020F0502020204030204" pitchFamily="34" charset="0"/>
              </a:rPr>
              <a:t> </a:t>
            </a:r>
            <a:r>
              <a:rPr lang="en-IN" sz="1800" dirty="0" err="1">
                <a:latin typeface="Calibri" panose="020F0502020204030204" pitchFamily="34" charset="0"/>
                <a:ea typeface="Calibri" panose="020F0502020204030204" pitchFamily="34" charset="0"/>
                <a:cs typeface="Calibri" panose="020F0502020204030204" pitchFamily="34" charset="0"/>
              </a:rPr>
              <a:t>pureAddNumber</a:t>
            </a:r>
            <a:r>
              <a:rPr lang="en-IN" sz="1800" dirty="0">
                <a:latin typeface="Calibri" panose="020F0502020204030204" pitchFamily="34" charset="0"/>
                <a:ea typeface="Calibri" panose="020F0502020204030204" pitchFamily="34" charset="0"/>
                <a:cs typeface="Calibri" panose="020F0502020204030204" pitchFamily="34" charset="0"/>
              </a:rPr>
              <a:t> = (number) =&gt; (</a:t>
            </a:r>
            <a:r>
              <a:rPr lang="en-IN" sz="1800" dirty="0" err="1">
                <a:latin typeface="Calibri" panose="020F0502020204030204" pitchFamily="34" charset="0"/>
                <a:ea typeface="Calibri" panose="020F0502020204030204" pitchFamily="34" charset="0"/>
                <a:cs typeface="Calibri" panose="020F0502020204030204" pitchFamily="34" charset="0"/>
              </a:rPr>
              <a:t>argNumberArray</a:t>
            </a:r>
            <a:r>
              <a:rPr lang="en-IN" sz="1800" dirty="0">
                <a:latin typeface="Calibri" panose="020F0502020204030204" pitchFamily="34" charset="0"/>
                <a:ea typeface="Calibri" panose="020F0502020204030204" pitchFamily="34" charset="0"/>
                <a:cs typeface="Calibri" panose="020F0502020204030204" pitchFamily="34" charset="0"/>
              </a:rPr>
              <a:t>) =&gt; </a:t>
            </a:r>
            <a:r>
              <a:rPr lang="en-IN" sz="1800" dirty="0" err="1">
                <a:latin typeface="Calibri" panose="020F0502020204030204" pitchFamily="34" charset="0"/>
                <a:ea typeface="Calibri" panose="020F0502020204030204" pitchFamily="34" charset="0"/>
                <a:cs typeface="Calibri" panose="020F0502020204030204" pitchFamily="34" charset="0"/>
              </a:rPr>
              <a:t>argNumberArray.concat</a:t>
            </a:r>
            <a:r>
              <a:rPr lang="en-IN" sz="1800" dirty="0">
                <a:latin typeface="Calibri" panose="020F0502020204030204" pitchFamily="34" charset="0"/>
                <a:ea typeface="Calibri" panose="020F0502020204030204" pitchFamily="34" charset="0"/>
                <a:cs typeface="Calibri" panose="020F0502020204030204" pitchFamily="34" charset="0"/>
              </a:rPr>
              <a:t>([number]);</a:t>
            </a:r>
          </a:p>
          <a:p>
            <a:pPr marL="457200" lvl="1" indent="0">
              <a:buNone/>
            </a:pPr>
            <a:endParaRPr lang="en-IN" sz="18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IN" sz="1800" b="1" dirty="0">
                <a:latin typeface="Calibri" panose="020F0502020204030204" pitchFamily="34" charset="0"/>
                <a:ea typeface="Calibri" panose="020F0502020204030204" pitchFamily="34" charset="0"/>
                <a:cs typeface="Calibri" panose="020F0502020204030204" pitchFamily="34" charset="0"/>
              </a:rPr>
              <a:t>//Display the results</a:t>
            </a:r>
          </a:p>
          <a:p>
            <a:pPr marL="457200" lvl="1" indent="0">
              <a:buNone/>
            </a:pPr>
            <a:r>
              <a:rPr lang="en-IN" sz="1800" dirty="0">
                <a:latin typeface="Calibri" panose="020F0502020204030204" pitchFamily="34" charset="0"/>
                <a:ea typeface="Calibri" panose="020F0502020204030204" pitchFamily="34" charset="0"/>
                <a:cs typeface="Calibri" panose="020F0502020204030204" pitchFamily="34" charset="0"/>
              </a:rPr>
              <a:t>console.log(</a:t>
            </a:r>
            <a:r>
              <a:rPr lang="en-IN" sz="1800" dirty="0" err="1">
                <a:latin typeface="Calibri" panose="020F0502020204030204" pitchFamily="34" charset="0"/>
                <a:ea typeface="Calibri" panose="020F0502020204030204" pitchFamily="34" charset="0"/>
                <a:cs typeface="Calibri" panose="020F0502020204030204" pitchFamily="34" charset="0"/>
              </a:rPr>
              <a:t>impureAddNumber</a:t>
            </a:r>
            <a:r>
              <a:rPr lang="en-IN" sz="1800" dirty="0">
                <a:latin typeface="Calibri" panose="020F0502020204030204" pitchFamily="34" charset="0"/>
                <a:ea typeface="Calibri" panose="020F0502020204030204" pitchFamily="34" charset="0"/>
                <a:cs typeface="Calibri" panose="020F0502020204030204" pitchFamily="34" charset="0"/>
              </a:rPr>
              <a:t>(6)); // returns 1</a:t>
            </a:r>
          </a:p>
          <a:p>
            <a:pPr marL="457200" lvl="1" indent="0">
              <a:buNone/>
            </a:pPr>
            <a:r>
              <a:rPr lang="en-IN" sz="1800" dirty="0">
                <a:latin typeface="Calibri" panose="020F0502020204030204" pitchFamily="34" charset="0"/>
                <a:ea typeface="Calibri" panose="020F0502020204030204" pitchFamily="34" charset="0"/>
                <a:cs typeface="Calibri" panose="020F0502020204030204" pitchFamily="34" charset="0"/>
              </a:rPr>
              <a:t>console.log(</a:t>
            </a:r>
            <a:r>
              <a:rPr lang="en-IN" sz="1800" dirty="0" err="1">
                <a:latin typeface="Calibri" panose="020F0502020204030204" pitchFamily="34" charset="0"/>
                <a:ea typeface="Calibri" panose="020F0502020204030204" pitchFamily="34" charset="0"/>
                <a:cs typeface="Calibri" panose="020F0502020204030204" pitchFamily="34" charset="0"/>
              </a:rPr>
              <a:t>numberArray</a:t>
            </a:r>
            <a:r>
              <a:rPr lang="en-IN" sz="1800" dirty="0">
                <a:latin typeface="Calibri" panose="020F0502020204030204" pitchFamily="34" charset="0"/>
                <a:ea typeface="Calibri" panose="020F0502020204030204" pitchFamily="34" charset="0"/>
                <a:cs typeface="Calibri" panose="020F0502020204030204" pitchFamily="34" charset="0"/>
              </a:rPr>
              <a:t>); // returns [</a:t>
            </a:r>
            <a:r>
              <a:rPr lang="en-IN" sz="1800">
                <a:latin typeface="Calibri" panose="020F0502020204030204" pitchFamily="34" charset="0"/>
                <a:ea typeface="Calibri" panose="020F0502020204030204" pitchFamily="34" charset="0"/>
                <a:cs typeface="Calibri" panose="020F0502020204030204" pitchFamily="34" charset="0"/>
              </a:rPr>
              <a:t>6]</a:t>
            </a:r>
          </a:p>
          <a:p>
            <a:pPr marL="457200" lvl="1" indent="0">
              <a:buNone/>
            </a:pPr>
            <a:endParaRPr lang="en-IN" sz="18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IN" sz="1800" dirty="0">
                <a:latin typeface="Calibri" panose="020F0502020204030204" pitchFamily="34" charset="0"/>
                <a:ea typeface="Calibri" panose="020F0502020204030204" pitchFamily="34" charset="0"/>
                <a:cs typeface="Calibri" panose="020F0502020204030204" pitchFamily="34" charset="0"/>
              </a:rPr>
              <a:t>console.log(</a:t>
            </a:r>
            <a:r>
              <a:rPr lang="en-IN" sz="1800" dirty="0" err="1">
                <a:latin typeface="Calibri" panose="020F0502020204030204" pitchFamily="34" charset="0"/>
                <a:ea typeface="Calibri" panose="020F0502020204030204" pitchFamily="34" charset="0"/>
                <a:cs typeface="Calibri" panose="020F0502020204030204" pitchFamily="34" charset="0"/>
              </a:rPr>
              <a:t>pureAddNumber</a:t>
            </a:r>
            <a:r>
              <a:rPr lang="en-IN" sz="1800" dirty="0">
                <a:latin typeface="Calibri" panose="020F0502020204030204" pitchFamily="34" charset="0"/>
                <a:ea typeface="Calibri" panose="020F0502020204030204" pitchFamily="34" charset="0"/>
                <a:cs typeface="Calibri" panose="020F0502020204030204" pitchFamily="34" charset="0"/>
              </a:rPr>
              <a:t>(7)(</a:t>
            </a:r>
            <a:r>
              <a:rPr lang="en-IN" sz="1800" dirty="0" err="1">
                <a:latin typeface="Calibri" panose="020F0502020204030204" pitchFamily="34" charset="0"/>
                <a:ea typeface="Calibri" panose="020F0502020204030204" pitchFamily="34" charset="0"/>
                <a:cs typeface="Calibri" panose="020F0502020204030204" pitchFamily="34" charset="0"/>
              </a:rPr>
              <a:t>numberArray</a:t>
            </a:r>
            <a:r>
              <a:rPr lang="en-IN" sz="1800" dirty="0">
                <a:latin typeface="Calibri" panose="020F0502020204030204" pitchFamily="34" charset="0"/>
                <a:ea typeface="Calibri" panose="020F0502020204030204" pitchFamily="34" charset="0"/>
                <a:cs typeface="Calibri" panose="020F0502020204030204" pitchFamily="34" charset="0"/>
              </a:rPr>
              <a:t>)); // returns [6, 7]</a:t>
            </a:r>
          </a:p>
          <a:p>
            <a:pPr marL="457200" lvl="1" indent="0">
              <a:buNone/>
            </a:pPr>
            <a:r>
              <a:rPr lang="en-IN" sz="1800" dirty="0">
                <a:latin typeface="Calibri" panose="020F0502020204030204" pitchFamily="34" charset="0"/>
                <a:ea typeface="Calibri" panose="020F0502020204030204" pitchFamily="34" charset="0"/>
                <a:cs typeface="Calibri" panose="020F0502020204030204" pitchFamily="34" charset="0"/>
              </a:rPr>
              <a:t>console.log(</a:t>
            </a:r>
            <a:r>
              <a:rPr lang="en-IN" sz="1800" dirty="0" err="1">
                <a:latin typeface="Calibri" panose="020F0502020204030204" pitchFamily="34" charset="0"/>
                <a:ea typeface="Calibri" panose="020F0502020204030204" pitchFamily="34" charset="0"/>
                <a:cs typeface="Calibri" panose="020F0502020204030204" pitchFamily="34" charset="0"/>
              </a:rPr>
              <a:t>numberArray</a:t>
            </a:r>
            <a:r>
              <a:rPr lang="en-IN" sz="1800" dirty="0">
                <a:latin typeface="Calibri" panose="020F0502020204030204" pitchFamily="34" charset="0"/>
                <a:ea typeface="Calibri" panose="020F0502020204030204" pitchFamily="34" charset="0"/>
                <a:cs typeface="Calibri" panose="020F0502020204030204" pitchFamily="34" charset="0"/>
              </a:rPr>
              <a:t>); // returns [6]</a:t>
            </a:r>
          </a:p>
        </p:txBody>
      </p:sp>
    </p:spTree>
    <p:extLst>
      <p:ext uri="{BB962C8B-B14F-4D97-AF65-F5344CB8AC3E}">
        <p14:creationId xmlns:p14="http://schemas.microsoft.com/office/powerpoint/2010/main" val="37130532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138F1-0F83-D841-8628-68F218B5DC3C}"/>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What is IIFE(Immediately Invoked Function Expression)</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451F0B46-4225-39D7-2885-67178ADA84A0}"/>
              </a:ext>
            </a:extLst>
          </p:cNvPr>
          <p:cNvSpPr>
            <a:spLocks noGrp="1"/>
          </p:cNvSpPr>
          <p:nvPr>
            <p:ph idx="1"/>
          </p:nvPr>
        </p:nvSpPr>
        <p:spPr/>
        <p:txBody>
          <a:bodyPr/>
          <a:lstStyle/>
          <a:p>
            <a:r>
              <a:rPr lang="en-US" b="0" i="0" dirty="0">
                <a:solidFill>
                  <a:srgbClr val="24292F"/>
                </a:solidFill>
                <a:effectLst/>
                <a:latin typeface="-apple-system"/>
              </a:rPr>
              <a:t>IFE (Immediately Invoked Function Expression) is a JavaScript function that runs as soon as it is defined. The signature of it would be as below,</a:t>
            </a:r>
          </a:p>
          <a:p>
            <a:r>
              <a:rPr lang="en-IN" dirty="0"/>
              <a:t>(function () {</a:t>
            </a:r>
          </a:p>
          <a:p>
            <a:r>
              <a:rPr lang="en-IN" dirty="0"/>
              <a:t>  // logic here</a:t>
            </a:r>
          </a:p>
          <a:p>
            <a:r>
              <a:rPr lang="en-IN" dirty="0"/>
              <a:t>})();</a:t>
            </a:r>
          </a:p>
        </p:txBody>
      </p:sp>
    </p:spTree>
    <p:extLst>
      <p:ext uri="{BB962C8B-B14F-4D97-AF65-F5344CB8AC3E}">
        <p14:creationId xmlns:p14="http://schemas.microsoft.com/office/powerpoint/2010/main" val="33518509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E79DF-5C8E-4F8A-B251-1E82D93E6532}"/>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montserrat" panose="020B0604020202020204" pitchFamily="2" charset="0"/>
              </a:rPr>
              <a:t>What is IIFEs (Immediately Invoked Function Expressions)?</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E779F349-2180-4658-8920-8DE3DFEE2D4C}"/>
              </a:ext>
            </a:extLst>
          </p:cNvPr>
          <p:cNvSpPr>
            <a:spLocks noGrp="1"/>
          </p:cNvSpPr>
          <p:nvPr>
            <p:ph idx="1"/>
          </p:nvPr>
        </p:nvSpPr>
        <p:spPr/>
        <p:txBody>
          <a:bodyPr/>
          <a:lstStyle/>
          <a:p>
            <a:r>
              <a:rPr lang="en-US" dirty="0"/>
              <a:t>Anonymous Function</a:t>
            </a:r>
            <a:endParaRPr lang="en-IN" dirty="0"/>
          </a:p>
        </p:txBody>
      </p:sp>
      <p:sp>
        <p:nvSpPr>
          <p:cNvPr id="5" name="TextBox 4">
            <a:extLst>
              <a:ext uri="{FF2B5EF4-FFF2-40B4-BE49-F238E27FC236}">
                <a16:creationId xmlns:a16="http://schemas.microsoft.com/office/drawing/2014/main" id="{152F441B-E6E8-43F4-930F-A0D3927ADCC4}"/>
              </a:ext>
            </a:extLst>
          </p:cNvPr>
          <p:cNvSpPr txBox="1"/>
          <p:nvPr/>
        </p:nvSpPr>
        <p:spPr>
          <a:xfrm>
            <a:off x="1561631" y="2916033"/>
            <a:ext cx="8411929" cy="923330"/>
          </a:xfrm>
          <a:prstGeom prst="rect">
            <a:avLst/>
          </a:prstGeom>
          <a:solidFill>
            <a:schemeClr val="tx1">
              <a:lumMod val="95000"/>
              <a:lumOff val="5000"/>
            </a:schemeClr>
          </a:solidFill>
        </p:spPr>
        <p:txBody>
          <a:bodyPr wrap="square">
            <a:spAutoFit/>
          </a:bodyPr>
          <a:lstStyle/>
          <a:p>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IIFE</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"Hello!"</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"Hello!"</a:t>
            </a: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9062146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DD90-1AC3-B9AA-6E0D-C9F96429840E}"/>
              </a:ext>
            </a:extLst>
          </p:cNvPr>
          <p:cNvSpPr>
            <a:spLocks noGrp="1"/>
          </p:cNvSpPr>
          <p:nvPr>
            <p:ph type="title"/>
          </p:nvPr>
        </p:nvSpPr>
        <p:spPr/>
        <p:txBody>
          <a:bodyPr>
            <a:normAutofit/>
          </a:bodyPr>
          <a:lstStyle/>
          <a:p>
            <a:r>
              <a:rPr lang="en-IN" b="1" i="0" dirty="0">
                <a:solidFill>
                  <a:schemeClr val="accent4">
                    <a:lumMod val="75000"/>
                  </a:schemeClr>
                </a:solidFill>
                <a:effectLst/>
                <a:latin typeface="sofia-pro"/>
              </a:rPr>
              <a:t>Anonymous Functions</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E766FE7E-395E-2AF1-1B20-445CE200A874}"/>
              </a:ext>
            </a:extLst>
          </p:cNvPr>
          <p:cNvSpPr>
            <a:spLocks noGrp="1"/>
          </p:cNvSpPr>
          <p:nvPr>
            <p:ph idx="1"/>
          </p:nvPr>
        </p:nvSpPr>
        <p:spPr>
          <a:xfrm>
            <a:off x="458694" y="1949450"/>
            <a:ext cx="11274612" cy="4602352"/>
          </a:xfrm>
        </p:spPr>
        <p:txBody>
          <a:bodyPr>
            <a:normAutofit fontScale="70000" lnSpcReduction="20000"/>
          </a:bodyPr>
          <a:lstStyle/>
          <a:p>
            <a:r>
              <a:rPr lang="en-US" b="0" i="0" dirty="0">
                <a:solidFill>
                  <a:srgbClr val="273239"/>
                </a:solidFill>
                <a:effectLst/>
                <a:latin typeface="urw-din"/>
              </a:rPr>
              <a:t>It is a function that does not have any name associated with it. Normally we use the </a:t>
            </a:r>
            <a:r>
              <a:rPr lang="en-US" b="0" i="1" dirty="0">
                <a:solidFill>
                  <a:srgbClr val="273239"/>
                </a:solidFill>
                <a:effectLst/>
                <a:latin typeface="urw-din"/>
              </a:rPr>
              <a:t>function </a:t>
            </a:r>
            <a:r>
              <a:rPr lang="en-US" b="0" i="0" dirty="0">
                <a:solidFill>
                  <a:srgbClr val="273239"/>
                </a:solidFill>
                <a:effectLst/>
                <a:latin typeface="urw-din"/>
              </a:rPr>
              <a:t>keyword before the function name to define a function in JavaScript, however, in anonymous functions in JavaScript, we use only the </a:t>
            </a:r>
            <a:r>
              <a:rPr lang="en-US" b="0" i="1" dirty="0">
                <a:solidFill>
                  <a:srgbClr val="273239"/>
                </a:solidFill>
                <a:effectLst/>
                <a:latin typeface="urw-din"/>
              </a:rPr>
              <a:t>function </a:t>
            </a:r>
            <a:r>
              <a:rPr lang="en-US" b="0" i="0" dirty="0">
                <a:solidFill>
                  <a:srgbClr val="273239"/>
                </a:solidFill>
                <a:effectLst/>
                <a:latin typeface="urw-din"/>
              </a:rPr>
              <a:t>keyword without the function name.</a:t>
            </a:r>
          </a:p>
          <a:p>
            <a:r>
              <a:rPr lang="en-US" b="0" i="0" dirty="0">
                <a:solidFill>
                  <a:srgbClr val="273239"/>
                </a:solidFill>
                <a:effectLst/>
                <a:latin typeface="urw-din"/>
              </a:rPr>
              <a:t>Example:-</a:t>
            </a:r>
          </a:p>
          <a:p>
            <a:pPr marL="457200" lvl="1" indent="0">
              <a:buNone/>
            </a:pPr>
            <a:r>
              <a:rPr lang="en-US" dirty="0"/>
              <a:t>var greet = function () {</a:t>
            </a:r>
          </a:p>
          <a:p>
            <a:pPr marL="457200" lvl="1" indent="0">
              <a:buNone/>
            </a:pPr>
            <a:r>
              <a:rPr lang="en-US" dirty="0"/>
              <a:t>        console.log("Welcome to </a:t>
            </a:r>
            <a:r>
              <a:rPr lang="en-US" dirty="0" err="1"/>
              <a:t>GeeksforGeeks</a:t>
            </a:r>
            <a:r>
              <a:rPr lang="en-US" dirty="0"/>
              <a:t>!");</a:t>
            </a:r>
          </a:p>
          <a:p>
            <a:pPr marL="457200" lvl="1" indent="0">
              <a:buNone/>
            </a:pPr>
            <a:r>
              <a:rPr lang="en-US" dirty="0"/>
              <a:t>    };</a:t>
            </a:r>
          </a:p>
          <a:p>
            <a:pPr marL="457200" lvl="1" indent="0">
              <a:buNone/>
            </a:pPr>
            <a:r>
              <a:rPr lang="en-US" dirty="0"/>
              <a:t>      </a:t>
            </a:r>
          </a:p>
          <a:p>
            <a:pPr marL="457200" lvl="1" indent="0">
              <a:buNone/>
            </a:pPr>
            <a:r>
              <a:rPr lang="en-US" dirty="0"/>
              <a:t>    greet();</a:t>
            </a:r>
          </a:p>
          <a:p>
            <a:pPr marL="457200" lvl="1" indent="0">
              <a:buNone/>
            </a:pPr>
            <a:endParaRPr lang="en-US" dirty="0"/>
          </a:p>
          <a:p>
            <a:pPr marL="457200" lvl="1" indent="0">
              <a:buNone/>
            </a:pPr>
            <a:r>
              <a:rPr lang="en-US" dirty="0"/>
              <a:t>var greet = function (platform) {</a:t>
            </a:r>
          </a:p>
          <a:p>
            <a:pPr marL="457200" lvl="1" indent="0">
              <a:buNone/>
            </a:pPr>
            <a:r>
              <a:rPr lang="en-US" dirty="0"/>
              <a:t>        console.log("Welcome to ", platform);</a:t>
            </a:r>
          </a:p>
          <a:p>
            <a:pPr marL="457200" lvl="1" indent="0">
              <a:buNone/>
            </a:pPr>
            <a:r>
              <a:rPr lang="en-US" dirty="0"/>
              <a:t>    };</a:t>
            </a:r>
          </a:p>
          <a:p>
            <a:pPr marL="457200" lvl="1" indent="0">
              <a:buNone/>
            </a:pPr>
            <a:r>
              <a:rPr lang="en-US" dirty="0"/>
              <a:t>      </a:t>
            </a:r>
          </a:p>
          <a:p>
            <a:pPr marL="457200" lvl="1" indent="0">
              <a:buNone/>
            </a:pPr>
            <a:r>
              <a:rPr lang="en-US" dirty="0"/>
              <a:t>    greet("</a:t>
            </a:r>
            <a:r>
              <a:rPr lang="en-US" dirty="0" err="1"/>
              <a:t>GeeksforGeeks</a:t>
            </a:r>
            <a:r>
              <a:rPr lang="en-US" dirty="0"/>
              <a:t>!");</a:t>
            </a:r>
          </a:p>
          <a:p>
            <a:endParaRPr lang="en-IN" dirty="0"/>
          </a:p>
        </p:txBody>
      </p:sp>
    </p:spTree>
    <p:extLst>
      <p:ext uri="{BB962C8B-B14F-4D97-AF65-F5344CB8AC3E}">
        <p14:creationId xmlns:p14="http://schemas.microsoft.com/office/powerpoint/2010/main" val="18585253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33C8C-F4B6-E499-306C-C69903D91CB4}"/>
              </a:ext>
            </a:extLst>
          </p:cNvPr>
          <p:cNvSpPr>
            <a:spLocks noGrp="1"/>
          </p:cNvSpPr>
          <p:nvPr>
            <p:ph type="title"/>
          </p:nvPr>
        </p:nvSpPr>
        <p:spPr/>
        <p:txBody>
          <a:bodyPr/>
          <a:lstStyle/>
          <a:p>
            <a:r>
              <a:rPr lang="en-IN" dirty="0">
                <a:solidFill>
                  <a:schemeClr val="accent4">
                    <a:lumMod val="75000"/>
                  </a:schemeClr>
                </a:solidFill>
              </a:rPr>
              <a:t>Function literals</a:t>
            </a:r>
          </a:p>
        </p:txBody>
      </p:sp>
      <p:sp>
        <p:nvSpPr>
          <p:cNvPr id="3" name="Content Placeholder 2">
            <a:extLst>
              <a:ext uri="{FF2B5EF4-FFF2-40B4-BE49-F238E27FC236}">
                <a16:creationId xmlns:a16="http://schemas.microsoft.com/office/drawing/2014/main" id="{E08D860F-826B-20BD-0ACB-2A1FDBDD4870}"/>
              </a:ext>
            </a:extLst>
          </p:cNvPr>
          <p:cNvSpPr>
            <a:spLocks noGrp="1"/>
          </p:cNvSpPr>
          <p:nvPr>
            <p:ph idx="1"/>
          </p:nvPr>
        </p:nvSpPr>
        <p:spPr/>
        <p:txBody>
          <a:bodyPr>
            <a:normAutofit fontScale="55000" lnSpcReduction="20000"/>
          </a:bodyPr>
          <a:lstStyle/>
          <a:p>
            <a:r>
              <a:rPr lang="en-US" b="0" i="0" dirty="0">
                <a:solidFill>
                  <a:srgbClr val="000000"/>
                </a:solidFill>
                <a:effectLst/>
                <a:latin typeface="Nunito" panose="020B0604020202020204" pitchFamily="2" charset="0"/>
              </a:rPr>
              <a:t>JavaScript 1.2 introduces the concept of </a:t>
            </a:r>
            <a:r>
              <a:rPr lang="en-US" b="1" i="0" dirty="0">
                <a:solidFill>
                  <a:srgbClr val="000000"/>
                </a:solidFill>
                <a:effectLst/>
                <a:latin typeface="Nunito" panose="020B0604020202020204" pitchFamily="2" charset="0"/>
              </a:rPr>
              <a:t>function literals</a:t>
            </a:r>
            <a:r>
              <a:rPr lang="en-US" b="0" i="0" dirty="0">
                <a:solidFill>
                  <a:srgbClr val="000000"/>
                </a:solidFill>
                <a:effectLst/>
                <a:latin typeface="Nunito" panose="020B0604020202020204" pitchFamily="2" charset="0"/>
              </a:rPr>
              <a:t> which is another new way of defining functions. </a:t>
            </a:r>
          </a:p>
          <a:p>
            <a:r>
              <a:rPr lang="en-US" b="0" i="0" dirty="0">
                <a:solidFill>
                  <a:srgbClr val="000000"/>
                </a:solidFill>
                <a:effectLst/>
                <a:latin typeface="Nunito" panose="020B0604020202020204" pitchFamily="2" charset="0"/>
              </a:rPr>
              <a:t>A function literal is an expression that defines an unnamed function.</a:t>
            </a:r>
          </a:p>
          <a:p>
            <a:r>
              <a:rPr lang="en-US" dirty="0">
                <a:solidFill>
                  <a:srgbClr val="000000"/>
                </a:solidFill>
                <a:latin typeface="Nunito" panose="020B0604020202020204" pitchFamily="2" charset="0"/>
              </a:rPr>
              <a:t>Syntax:-</a:t>
            </a:r>
          </a:p>
          <a:p>
            <a:pPr marL="457200" lvl="1" indent="0">
              <a:buNone/>
            </a:pPr>
            <a:r>
              <a:rPr lang="en-US" dirty="0"/>
              <a:t>var </a:t>
            </a:r>
            <a:r>
              <a:rPr lang="en-US" dirty="0" err="1"/>
              <a:t>variablename</a:t>
            </a:r>
            <a:r>
              <a:rPr lang="en-US" dirty="0"/>
              <a:t> = function(Argument List) {</a:t>
            </a:r>
          </a:p>
          <a:p>
            <a:pPr marL="457200" lvl="1" indent="0">
              <a:buNone/>
            </a:pPr>
            <a:r>
              <a:rPr lang="en-US" dirty="0"/>
              <a:t>         Function Body </a:t>
            </a:r>
          </a:p>
          <a:p>
            <a:pPr marL="457200" lvl="1" indent="0">
              <a:buNone/>
            </a:pPr>
            <a:r>
              <a:rPr lang="en-US" dirty="0"/>
              <a:t>      };</a:t>
            </a:r>
            <a:endParaRPr lang="en-US" dirty="0">
              <a:solidFill>
                <a:srgbClr val="000000"/>
              </a:solidFill>
              <a:latin typeface="Nunito" panose="020B0604020202020204" pitchFamily="2" charset="0"/>
            </a:endParaRPr>
          </a:p>
          <a:p>
            <a:r>
              <a:rPr lang="en-US" b="0" i="0" dirty="0">
                <a:solidFill>
                  <a:srgbClr val="000000"/>
                </a:solidFill>
                <a:effectLst/>
                <a:latin typeface="Nunito" panose="020B0604020202020204" pitchFamily="2" charset="0"/>
              </a:rPr>
              <a:t>Example:-</a:t>
            </a:r>
          </a:p>
          <a:p>
            <a:pPr marL="457200" lvl="1" indent="0">
              <a:buNone/>
            </a:pPr>
            <a:r>
              <a:rPr lang="en-US" b="0" i="0" dirty="0">
                <a:solidFill>
                  <a:srgbClr val="000000"/>
                </a:solidFill>
                <a:effectLst/>
                <a:latin typeface="Nunito" panose="020B0604020202020204" pitchFamily="2" charset="0"/>
              </a:rPr>
              <a:t>var </a:t>
            </a:r>
            <a:r>
              <a:rPr lang="en-US" b="0" i="0" dirty="0" err="1">
                <a:solidFill>
                  <a:srgbClr val="000000"/>
                </a:solidFill>
                <a:effectLst/>
                <a:latin typeface="Nunito" panose="020B0604020202020204" pitchFamily="2" charset="0"/>
              </a:rPr>
              <a:t>func</a:t>
            </a:r>
            <a:r>
              <a:rPr lang="en-US" b="0" i="0" dirty="0">
                <a:solidFill>
                  <a:srgbClr val="000000"/>
                </a:solidFill>
                <a:effectLst/>
                <a:latin typeface="Nunito" panose="020B0604020202020204" pitchFamily="2" charset="0"/>
              </a:rPr>
              <a:t> = function(</a:t>
            </a:r>
            <a:r>
              <a:rPr lang="en-US" b="0" i="0" dirty="0" err="1">
                <a:solidFill>
                  <a:srgbClr val="000000"/>
                </a:solidFill>
                <a:effectLst/>
                <a:latin typeface="Nunito" panose="020B0604020202020204" pitchFamily="2" charset="0"/>
              </a:rPr>
              <a:t>x,y</a:t>
            </a:r>
            <a:r>
              <a:rPr lang="en-US" b="0" i="0" dirty="0">
                <a:solidFill>
                  <a:srgbClr val="000000"/>
                </a:solidFill>
                <a:effectLst/>
                <a:latin typeface="Nunito" panose="020B0604020202020204" pitchFamily="2" charset="0"/>
              </a:rPr>
              <a:t>) { </a:t>
            </a:r>
          </a:p>
          <a:p>
            <a:pPr marL="457200" lvl="1" indent="0">
              <a:buNone/>
            </a:pPr>
            <a:r>
              <a:rPr lang="en-US" b="0" i="0" dirty="0">
                <a:solidFill>
                  <a:srgbClr val="000000"/>
                </a:solidFill>
                <a:effectLst/>
                <a:latin typeface="Nunito" panose="020B0604020202020204" pitchFamily="2" charset="0"/>
              </a:rPr>
              <a:t>               return x*y </a:t>
            </a:r>
          </a:p>
          <a:p>
            <a:pPr marL="457200" lvl="1" indent="0">
              <a:buNone/>
            </a:pPr>
            <a:r>
              <a:rPr lang="en-US" b="0" i="0" dirty="0">
                <a:solidFill>
                  <a:srgbClr val="000000"/>
                </a:solidFill>
                <a:effectLst/>
                <a:latin typeface="Nunito" panose="020B0604020202020204" pitchFamily="2" charset="0"/>
              </a:rPr>
              <a:t>			};</a:t>
            </a:r>
          </a:p>
          <a:p>
            <a:pPr marL="457200" lvl="1" indent="0">
              <a:buNone/>
            </a:pPr>
            <a:r>
              <a:rPr lang="en-US" b="0" i="0" dirty="0">
                <a:solidFill>
                  <a:srgbClr val="000000"/>
                </a:solidFill>
                <a:effectLst/>
                <a:latin typeface="Nunito" panose="020B0604020202020204" pitchFamily="2" charset="0"/>
              </a:rPr>
              <a:t>function </a:t>
            </a:r>
            <a:r>
              <a:rPr lang="en-US" b="0" i="0" dirty="0" err="1">
                <a:solidFill>
                  <a:srgbClr val="000000"/>
                </a:solidFill>
                <a:effectLst/>
                <a:latin typeface="Nunito" panose="020B0604020202020204" pitchFamily="2" charset="0"/>
              </a:rPr>
              <a:t>secondFunction</a:t>
            </a:r>
            <a:r>
              <a:rPr lang="en-US" b="0" i="0" dirty="0">
                <a:solidFill>
                  <a:srgbClr val="000000"/>
                </a:solidFill>
                <a:effectLst/>
                <a:latin typeface="Nunito" panose="020B0604020202020204" pitchFamily="2" charset="0"/>
              </a:rPr>
              <a:t>() {</a:t>
            </a:r>
          </a:p>
          <a:p>
            <a:pPr marL="457200" lvl="1" indent="0">
              <a:buNone/>
            </a:pPr>
            <a:r>
              <a:rPr lang="en-US" b="0" i="0" dirty="0">
                <a:solidFill>
                  <a:srgbClr val="000000"/>
                </a:solidFill>
                <a:effectLst/>
                <a:latin typeface="Nunito" panose="020B0604020202020204" pitchFamily="2" charset="0"/>
              </a:rPr>
              <a:t>   var result;</a:t>
            </a:r>
          </a:p>
          <a:p>
            <a:pPr marL="457200" lvl="1" indent="0">
              <a:buNone/>
            </a:pPr>
            <a:r>
              <a:rPr lang="en-US" b="0" i="0" dirty="0">
                <a:solidFill>
                  <a:srgbClr val="000000"/>
                </a:solidFill>
                <a:effectLst/>
                <a:latin typeface="Nunito" panose="020B0604020202020204" pitchFamily="2" charset="0"/>
              </a:rPr>
              <a:t>   result = </a:t>
            </a:r>
            <a:r>
              <a:rPr lang="en-US" b="0" i="0" dirty="0" err="1">
                <a:solidFill>
                  <a:srgbClr val="000000"/>
                </a:solidFill>
                <a:effectLst/>
                <a:latin typeface="Nunito" panose="020B0604020202020204" pitchFamily="2" charset="0"/>
              </a:rPr>
              <a:t>func</a:t>
            </a:r>
            <a:r>
              <a:rPr lang="en-US" b="0" i="0" dirty="0">
                <a:solidFill>
                  <a:srgbClr val="000000"/>
                </a:solidFill>
                <a:effectLst/>
                <a:latin typeface="Nunito" panose="020B0604020202020204" pitchFamily="2" charset="0"/>
              </a:rPr>
              <a:t>(10,20);</a:t>
            </a:r>
          </a:p>
          <a:p>
            <a:pPr marL="457200" lvl="1" indent="0">
              <a:buNone/>
            </a:pPr>
            <a:r>
              <a:rPr lang="en-US" b="0" i="0" dirty="0">
                <a:solidFill>
                  <a:srgbClr val="000000"/>
                </a:solidFill>
                <a:effectLst/>
                <a:latin typeface="Nunito" panose="020B0604020202020204" pitchFamily="2" charset="0"/>
              </a:rPr>
              <a:t>   </a:t>
            </a:r>
            <a:r>
              <a:rPr lang="en-US" b="0" i="0" dirty="0" err="1">
                <a:solidFill>
                  <a:srgbClr val="000000"/>
                </a:solidFill>
                <a:effectLst/>
                <a:latin typeface="Nunito" panose="020B0604020202020204" pitchFamily="2" charset="0"/>
              </a:rPr>
              <a:t>document.write</a:t>
            </a:r>
            <a:r>
              <a:rPr lang="en-US" b="0" i="0" dirty="0">
                <a:solidFill>
                  <a:srgbClr val="000000"/>
                </a:solidFill>
                <a:effectLst/>
                <a:latin typeface="Nunito" panose="020B0604020202020204" pitchFamily="2" charset="0"/>
              </a:rPr>
              <a:t> ( result );</a:t>
            </a:r>
          </a:p>
          <a:p>
            <a:pPr marL="457200" lvl="1" indent="0">
              <a:buNone/>
            </a:pPr>
            <a:r>
              <a:rPr lang="en-US" b="0" i="0" dirty="0">
                <a:solidFill>
                  <a:srgbClr val="000000"/>
                </a:solidFill>
                <a:effectLst/>
                <a:latin typeface="Nunito" panose="020B0604020202020204" pitchFamily="2" charset="0"/>
              </a:rPr>
              <a:t>}</a:t>
            </a:r>
          </a:p>
        </p:txBody>
      </p:sp>
    </p:spTree>
    <p:extLst>
      <p:ext uri="{BB962C8B-B14F-4D97-AF65-F5344CB8AC3E}">
        <p14:creationId xmlns:p14="http://schemas.microsoft.com/office/powerpoint/2010/main" val="23720173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80AD-4381-D24B-4D72-9FA9315EAE04}"/>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sohne"/>
              </a:rPr>
              <a:t>Lambda Functions Vs Anonymous Functions in JavaScript</a:t>
            </a:r>
            <a:endParaRPr lang="en-IN"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A8F86FF2-C89A-6001-5FED-94B317659D0C}"/>
              </a:ext>
            </a:extLst>
          </p:cNvPr>
          <p:cNvSpPr>
            <a:spLocks noGrp="1"/>
          </p:cNvSpPr>
          <p:nvPr>
            <p:ph idx="1"/>
          </p:nvPr>
        </p:nvSpPr>
        <p:spPr/>
        <p:txBody>
          <a:bodyPr/>
          <a:lstStyle/>
          <a:p>
            <a:r>
              <a:rPr lang="en-US" i="0" dirty="0">
                <a:solidFill>
                  <a:srgbClr val="202124"/>
                </a:solidFill>
                <a:effectLst/>
                <a:latin typeface="arial" panose="020B0604020202020204" pitchFamily="34" charset="0"/>
              </a:rPr>
              <a:t>Anonymous functions, lambda expressions, or function literals are all the same thing.</a:t>
            </a:r>
            <a:endParaRPr lang="en-IN" dirty="0"/>
          </a:p>
        </p:txBody>
      </p:sp>
    </p:spTree>
    <p:extLst>
      <p:ext uri="{BB962C8B-B14F-4D97-AF65-F5344CB8AC3E}">
        <p14:creationId xmlns:p14="http://schemas.microsoft.com/office/powerpoint/2010/main" val="9724705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EE591-038B-ECCD-3F27-AE723C298E2F}"/>
              </a:ext>
            </a:extLst>
          </p:cNvPr>
          <p:cNvSpPr>
            <a:spLocks noGrp="1"/>
          </p:cNvSpPr>
          <p:nvPr>
            <p:ph type="title"/>
          </p:nvPr>
        </p:nvSpPr>
        <p:spPr/>
        <p:txBody>
          <a:bodyPr>
            <a:normAutofit/>
          </a:bodyPr>
          <a:lstStyle/>
          <a:p>
            <a:r>
              <a:rPr lang="en-US" sz="3200" b="1" dirty="0">
                <a:solidFill>
                  <a:schemeClr val="accent5">
                    <a:lumMod val="75000"/>
                  </a:schemeClr>
                </a:solidFill>
              </a:rPr>
              <a:t>arrow function vs anonymous function </a:t>
            </a:r>
            <a:r>
              <a:rPr lang="en-US" sz="3200" b="1" dirty="0" err="1">
                <a:solidFill>
                  <a:schemeClr val="accent5">
                    <a:lumMod val="75000"/>
                  </a:schemeClr>
                </a:solidFill>
              </a:rPr>
              <a:t>javascript</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FAF7215A-284E-41C9-A0E0-3C97F39CC724}"/>
              </a:ext>
            </a:extLst>
          </p:cNvPr>
          <p:cNvSpPr>
            <a:spLocks noGrp="1"/>
          </p:cNvSpPr>
          <p:nvPr>
            <p:ph idx="1"/>
          </p:nvPr>
        </p:nvSpPr>
        <p:spPr/>
        <p:txBody>
          <a:bodyPr>
            <a:normAutofit/>
          </a:bodyPr>
          <a:lstStyle/>
          <a:p>
            <a:r>
              <a:rPr lang="en-US" sz="2000" b="1" i="0" dirty="0">
                <a:solidFill>
                  <a:srgbClr val="5F6368"/>
                </a:solidFill>
                <a:effectLst/>
                <a:latin typeface="arial" panose="020B0604020202020204" pitchFamily="34" charset="0"/>
              </a:rPr>
              <a:t>Arrow functions are more (and less) than just a shorthand to anonymous functions</a:t>
            </a:r>
            <a:r>
              <a:rPr lang="en-US" sz="2000" b="0" i="0" dirty="0">
                <a:solidFill>
                  <a:srgbClr val="4D5156"/>
                </a:solidFill>
                <a:effectLst/>
                <a:latin typeface="arial" panose="020B0604020202020204" pitchFamily="34" charset="0"/>
              </a:rPr>
              <a:t>; </a:t>
            </a:r>
            <a:endParaRPr lang="en-US" sz="2000" b="1" i="0" dirty="0">
              <a:solidFill>
                <a:srgbClr val="202124"/>
              </a:solidFill>
              <a:effectLst/>
              <a:latin typeface="arial" panose="020B0604020202020204" pitchFamily="34" charset="0"/>
            </a:endParaRPr>
          </a:p>
          <a:p>
            <a:r>
              <a:rPr lang="en-US" sz="2000" b="1" i="0" dirty="0">
                <a:solidFill>
                  <a:srgbClr val="202124"/>
                </a:solidFill>
                <a:effectLst/>
                <a:latin typeface="arial" panose="020B0604020202020204" pitchFamily="34" charset="0"/>
              </a:rPr>
              <a:t>An arrow function can be defined in a line, while in the anonymous function we need more than 3 lines for the execution of one statement</a:t>
            </a:r>
            <a:r>
              <a:rPr lang="en-US" sz="2000" b="0" i="0" dirty="0">
                <a:solidFill>
                  <a:srgbClr val="202124"/>
                </a:solidFill>
                <a:effectLst/>
                <a:latin typeface="arial" panose="020B0604020202020204" pitchFamily="34" charset="0"/>
              </a:rPr>
              <a:t>.</a:t>
            </a:r>
            <a:endParaRPr lang="en-IN" sz="2000" dirty="0"/>
          </a:p>
        </p:txBody>
      </p:sp>
    </p:spTree>
    <p:extLst>
      <p:ext uri="{BB962C8B-B14F-4D97-AF65-F5344CB8AC3E}">
        <p14:creationId xmlns:p14="http://schemas.microsoft.com/office/powerpoint/2010/main" val="604150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74DC3-6D92-5FAA-53F7-6495F87364E3}"/>
              </a:ext>
            </a:extLst>
          </p:cNvPr>
          <p:cNvSpPr>
            <a:spLocks noGrp="1"/>
          </p:cNvSpPr>
          <p:nvPr>
            <p:ph type="title"/>
          </p:nvPr>
        </p:nvSpPr>
        <p:spPr/>
        <p:txBody>
          <a:bodyPr/>
          <a:lstStyle/>
          <a:p>
            <a:r>
              <a:rPr lang="en-IN" dirty="0" err="1"/>
              <a:t>window.onload</a:t>
            </a:r>
            <a:r>
              <a:rPr lang="en-IN" dirty="0"/>
              <a:t> vs </a:t>
            </a:r>
            <a:r>
              <a:rPr lang="en-IN" dirty="0" err="1"/>
              <a:t>document.ready</a:t>
            </a:r>
            <a:endParaRPr lang="en-IN" dirty="0"/>
          </a:p>
        </p:txBody>
      </p:sp>
      <p:sp>
        <p:nvSpPr>
          <p:cNvPr id="3" name="Content Placeholder 2">
            <a:extLst>
              <a:ext uri="{FF2B5EF4-FFF2-40B4-BE49-F238E27FC236}">
                <a16:creationId xmlns:a16="http://schemas.microsoft.com/office/drawing/2014/main" id="{FED73648-2F9D-2AD6-197C-179AEBAA471C}"/>
              </a:ext>
            </a:extLst>
          </p:cNvPr>
          <p:cNvSpPr>
            <a:spLocks noGrp="1"/>
          </p:cNvSpPr>
          <p:nvPr>
            <p:ph idx="1"/>
          </p:nvPr>
        </p:nvSpPr>
        <p:spPr/>
        <p:txBody>
          <a:bodyPr>
            <a:noAutofit/>
          </a:bodyPr>
          <a:lstStyle/>
          <a:p>
            <a:r>
              <a:rPr lang="en-US" sz="1400" dirty="0">
                <a:latin typeface="Calibri" panose="020F0502020204030204" pitchFamily="34" charset="0"/>
                <a:ea typeface="Calibri" panose="020F0502020204030204" pitchFamily="34" charset="0"/>
                <a:cs typeface="Calibri" panose="020F0502020204030204" pitchFamily="34" charset="0"/>
              </a:rPr>
              <a:t>The </a:t>
            </a:r>
            <a:r>
              <a:rPr lang="en-US" sz="1400" b="1" dirty="0">
                <a:latin typeface="Calibri" panose="020F0502020204030204" pitchFamily="34" charset="0"/>
                <a:ea typeface="Calibri" panose="020F0502020204030204" pitchFamily="34" charset="0"/>
                <a:cs typeface="Calibri" panose="020F0502020204030204" pitchFamily="34" charset="0"/>
              </a:rPr>
              <a:t>ready</a:t>
            </a:r>
            <a:r>
              <a:rPr lang="en-US" sz="1400" dirty="0">
                <a:latin typeface="Calibri" panose="020F0502020204030204" pitchFamily="34" charset="0"/>
                <a:ea typeface="Calibri" panose="020F0502020204030204" pitchFamily="34" charset="0"/>
                <a:cs typeface="Calibri" panose="020F0502020204030204" pitchFamily="34" charset="0"/>
              </a:rPr>
              <a:t> event occurs after the HTML document has been loaded, while the </a:t>
            </a:r>
            <a:r>
              <a:rPr lang="en-US" sz="1400" b="1" dirty="0">
                <a:latin typeface="Calibri" panose="020F0502020204030204" pitchFamily="34" charset="0"/>
                <a:ea typeface="Calibri" panose="020F0502020204030204" pitchFamily="34" charset="0"/>
                <a:cs typeface="Calibri" panose="020F0502020204030204" pitchFamily="34" charset="0"/>
              </a:rPr>
              <a:t>onload</a:t>
            </a:r>
            <a:r>
              <a:rPr lang="en-US" sz="1400" dirty="0">
                <a:latin typeface="Calibri" panose="020F0502020204030204" pitchFamily="34" charset="0"/>
                <a:ea typeface="Calibri" panose="020F0502020204030204" pitchFamily="34" charset="0"/>
                <a:cs typeface="Calibri" panose="020F0502020204030204" pitchFamily="34" charset="0"/>
              </a:rPr>
              <a:t> event occurs later, when all content (e.g. images) also has been loaded.</a:t>
            </a:r>
          </a:p>
          <a:p>
            <a:r>
              <a:rPr lang="en-US" sz="1400" dirty="0">
                <a:latin typeface="Calibri" panose="020F0502020204030204" pitchFamily="34" charset="0"/>
                <a:ea typeface="Calibri" panose="020F0502020204030204" pitchFamily="34" charset="0"/>
                <a:cs typeface="Calibri" panose="020F0502020204030204" pitchFamily="34" charset="0"/>
              </a:rPr>
              <a:t>The </a:t>
            </a:r>
            <a:r>
              <a:rPr lang="en-US" sz="1400" b="1" dirty="0">
                <a:latin typeface="Calibri" panose="020F0502020204030204" pitchFamily="34" charset="0"/>
                <a:ea typeface="Calibri" panose="020F0502020204030204" pitchFamily="34" charset="0"/>
                <a:cs typeface="Calibri" panose="020F0502020204030204" pitchFamily="34" charset="0"/>
              </a:rPr>
              <a:t>onload</a:t>
            </a:r>
            <a:r>
              <a:rPr lang="en-US" sz="1400" dirty="0">
                <a:latin typeface="Calibri" panose="020F0502020204030204" pitchFamily="34" charset="0"/>
                <a:ea typeface="Calibri" panose="020F0502020204030204" pitchFamily="34" charset="0"/>
                <a:cs typeface="Calibri" panose="020F0502020204030204" pitchFamily="34" charset="0"/>
              </a:rPr>
              <a:t> event is a standard event in the DOM, while the ready event is specific to jQuery. The purpose of the </a:t>
            </a:r>
            <a:r>
              <a:rPr lang="en-US" sz="1400" b="1" dirty="0">
                <a:latin typeface="Calibri" panose="020F0502020204030204" pitchFamily="34" charset="0"/>
                <a:ea typeface="Calibri" panose="020F0502020204030204" pitchFamily="34" charset="0"/>
                <a:cs typeface="Calibri" panose="020F0502020204030204" pitchFamily="34" charset="0"/>
              </a:rPr>
              <a:t>ready</a:t>
            </a:r>
            <a:r>
              <a:rPr lang="en-US" sz="1400" dirty="0">
                <a:latin typeface="Calibri" panose="020F0502020204030204" pitchFamily="34" charset="0"/>
                <a:ea typeface="Calibri" panose="020F0502020204030204" pitchFamily="34" charset="0"/>
                <a:cs typeface="Calibri" panose="020F0502020204030204" pitchFamily="34" charset="0"/>
              </a:rPr>
              <a:t> event is that it should occur as early as possible after the document has loaded, so that code that adds functionality to the elements in the page doesn't have to wait for all content to load.</a:t>
            </a:r>
          </a:p>
          <a:p>
            <a:pPr marL="457200" lvl="1" indent="0">
              <a:buNone/>
            </a:pPr>
            <a:r>
              <a:rPr lang="en-IN" sz="1400" dirty="0">
                <a:solidFill>
                  <a:srgbClr val="000000"/>
                </a:solidFill>
                <a:latin typeface="Calibri" panose="020F0502020204030204" pitchFamily="34" charset="0"/>
                <a:ea typeface="Calibri" panose="020F0502020204030204" pitchFamily="34" charset="0"/>
                <a:cs typeface="Calibri" panose="020F0502020204030204" pitchFamily="34" charset="0"/>
              </a:rPr>
              <a:t> $(document).ready(</a:t>
            </a:r>
            <a:r>
              <a:rPr lang="en-IN" sz="1400" dirty="0">
                <a:solidFill>
                  <a:srgbClr val="0000FF"/>
                </a:solidFill>
                <a:latin typeface="Calibri" panose="020F0502020204030204" pitchFamily="34" charset="0"/>
                <a:ea typeface="Calibri" panose="020F0502020204030204" pitchFamily="34" charset="0"/>
                <a:cs typeface="Calibri" panose="020F0502020204030204" pitchFamily="34" charset="0"/>
              </a:rPr>
              <a:t>function</a:t>
            </a:r>
            <a:r>
              <a:rPr lang="en-IN" sz="1400" dirty="0">
                <a:solidFill>
                  <a:srgbClr val="000000"/>
                </a:solidFill>
                <a:latin typeface="Calibri" panose="020F0502020204030204" pitchFamily="34" charset="0"/>
                <a:ea typeface="Calibri" panose="020F0502020204030204" pitchFamily="34" charset="0"/>
                <a:cs typeface="Calibri" panose="020F0502020204030204" pitchFamily="34" charset="0"/>
              </a:rPr>
              <a:t> () {</a:t>
            </a:r>
          </a:p>
          <a:p>
            <a:pPr marL="457200" lvl="1" indent="0">
              <a:buNone/>
            </a:pP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008000"/>
                </a:solidFill>
                <a:latin typeface="Calibri" panose="020F0502020204030204" pitchFamily="34" charset="0"/>
                <a:ea typeface="Calibri" panose="020F0502020204030204" pitchFamily="34" charset="0"/>
                <a:cs typeface="Calibri" panose="020F0502020204030204" pitchFamily="34" charset="0"/>
              </a:rPr>
              <a:t>// executes when HTML-Document is loaded and DOM is ready</a:t>
            </a:r>
          </a:p>
          <a:p>
            <a:pPr marL="457200" lvl="1" indent="0">
              <a:buNone/>
            </a:pPr>
            <a:r>
              <a:rPr lang="en-IN" sz="1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IN" sz="1400" dirty="0">
                <a:solidFill>
                  <a:srgbClr val="2B91AF"/>
                </a:solidFill>
                <a:latin typeface="Calibri" panose="020F0502020204030204" pitchFamily="34" charset="0"/>
                <a:ea typeface="Calibri" panose="020F0502020204030204" pitchFamily="34" charset="0"/>
                <a:cs typeface="Calibri" panose="020F0502020204030204" pitchFamily="34" charset="0"/>
              </a:rPr>
              <a:t>console</a:t>
            </a:r>
            <a:r>
              <a:rPr lang="en-IN" sz="1400" dirty="0">
                <a:solidFill>
                  <a:srgbClr val="000000"/>
                </a:solidFill>
                <a:latin typeface="Calibri" panose="020F0502020204030204" pitchFamily="34" charset="0"/>
                <a:ea typeface="Calibri" panose="020F0502020204030204" pitchFamily="34" charset="0"/>
                <a:cs typeface="Calibri" panose="020F0502020204030204" pitchFamily="34" charset="0"/>
              </a:rPr>
              <a:t>.log(</a:t>
            </a:r>
            <a:r>
              <a:rPr lang="en-IN" sz="1400" dirty="0">
                <a:solidFill>
                  <a:srgbClr val="A31515"/>
                </a:solidFill>
                <a:latin typeface="Calibri" panose="020F0502020204030204" pitchFamily="34" charset="0"/>
                <a:ea typeface="Calibri" panose="020F0502020204030204" pitchFamily="34" charset="0"/>
                <a:cs typeface="Calibri" panose="020F0502020204030204" pitchFamily="34" charset="0"/>
              </a:rPr>
              <a:t>"document is ready"</a:t>
            </a:r>
            <a:r>
              <a:rPr lang="en-IN" sz="1400" dirty="0">
                <a:solidFill>
                  <a:srgbClr val="000000"/>
                </a:solidFill>
                <a:latin typeface="Calibri" panose="020F0502020204030204" pitchFamily="34" charset="0"/>
                <a:ea typeface="Calibri" panose="020F0502020204030204" pitchFamily="34" charset="0"/>
                <a:cs typeface="Calibri" panose="020F0502020204030204" pitchFamily="34" charset="0"/>
              </a:rPr>
              <a:t>);</a:t>
            </a:r>
          </a:p>
          <a:p>
            <a:pPr marL="457200" lvl="1" indent="0">
              <a:buNone/>
            </a:pPr>
            <a:r>
              <a:rPr lang="en-IN" sz="1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p>
          <a:p>
            <a:pPr marL="457200" lvl="1" indent="0">
              <a:buNone/>
            </a:pPr>
            <a:endParaRPr lang="en-IN"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IN" sz="1400" dirty="0">
                <a:solidFill>
                  <a:srgbClr val="000000"/>
                </a:solidFill>
                <a:latin typeface="Calibri" panose="020F0502020204030204" pitchFamily="34" charset="0"/>
                <a:ea typeface="Calibri" panose="020F0502020204030204" pitchFamily="34" charset="0"/>
                <a:cs typeface="Calibri" panose="020F0502020204030204" pitchFamily="34" charset="0"/>
              </a:rPr>
              <a:t> $(window).load(</a:t>
            </a:r>
            <a:r>
              <a:rPr lang="en-IN" sz="1400" dirty="0">
                <a:solidFill>
                  <a:srgbClr val="0000FF"/>
                </a:solidFill>
                <a:latin typeface="Calibri" panose="020F0502020204030204" pitchFamily="34" charset="0"/>
                <a:ea typeface="Calibri" panose="020F0502020204030204" pitchFamily="34" charset="0"/>
                <a:cs typeface="Calibri" panose="020F0502020204030204" pitchFamily="34" charset="0"/>
              </a:rPr>
              <a:t>function</a:t>
            </a:r>
            <a:r>
              <a:rPr lang="en-IN" sz="1400" dirty="0">
                <a:solidFill>
                  <a:srgbClr val="000000"/>
                </a:solidFill>
                <a:latin typeface="Calibri" panose="020F0502020204030204" pitchFamily="34" charset="0"/>
                <a:ea typeface="Calibri" panose="020F0502020204030204" pitchFamily="34" charset="0"/>
                <a:cs typeface="Calibri" panose="020F0502020204030204" pitchFamily="34" charset="0"/>
              </a:rPr>
              <a:t> () {</a:t>
            </a:r>
          </a:p>
          <a:p>
            <a:pPr marL="457200" lvl="1" indent="0">
              <a:buNone/>
            </a:pP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008000"/>
                </a:solidFill>
                <a:latin typeface="Calibri" panose="020F0502020204030204" pitchFamily="34" charset="0"/>
                <a:ea typeface="Calibri" panose="020F0502020204030204" pitchFamily="34" charset="0"/>
                <a:cs typeface="Calibri" panose="020F0502020204030204" pitchFamily="34" charset="0"/>
              </a:rPr>
              <a:t>// executes when complete page is fully loaded, including all frames, objects and images</a:t>
            </a:r>
          </a:p>
          <a:p>
            <a:pPr marL="457200" lvl="1" indent="0">
              <a:buNone/>
            </a:pP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2B91AF"/>
                </a:solidFill>
                <a:latin typeface="Calibri" panose="020F0502020204030204" pitchFamily="34" charset="0"/>
                <a:ea typeface="Calibri" panose="020F0502020204030204" pitchFamily="34" charset="0"/>
                <a:cs typeface="Calibri" panose="020F0502020204030204" pitchFamily="34" charset="0"/>
              </a:rPr>
              <a:t>console</a:t>
            </a: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.log(</a:t>
            </a:r>
            <a:r>
              <a:rPr lang="en-US" sz="1400" dirty="0">
                <a:solidFill>
                  <a:srgbClr val="A31515"/>
                </a:solidFill>
                <a:latin typeface="Calibri" panose="020F0502020204030204" pitchFamily="34" charset="0"/>
                <a:ea typeface="Calibri" panose="020F0502020204030204" pitchFamily="34" charset="0"/>
                <a:cs typeface="Calibri" panose="020F0502020204030204" pitchFamily="34" charset="0"/>
              </a:rPr>
              <a:t>"window is loaded"</a:t>
            </a: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a:t>
            </a:r>
          </a:p>
          <a:p>
            <a:pPr marL="457200" lvl="1" indent="0">
              <a:buNone/>
            </a:pPr>
            <a:r>
              <a:rPr lang="en-IN" sz="1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97506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E810-08C9-48CC-A5D1-93AB3F033600}"/>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montserrat" panose="00000500000000000000" pitchFamily="2" charset="0"/>
              </a:rPr>
              <a:t>When should I use Arrow functions in ES6?</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AF6F4BEC-A9AB-4EA3-A7F3-F63DA7930F4E}"/>
              </a:ext>
            </a:extLst>
          </p:cNvPr>
          <p:cNvSpPr>
            <a:spLocks noGrp="1"/>
          </p:cNvSpPr>
          <p:nvPr>
            <p:ph idx="1"/>
          </p:nvPr>
        </p:nvSpPr>
        <p:spPr/>
        <p:txBody>
          <a:bodyPr/>
          <a:lstStyle/>
          <a:p>
            <a:r>
              <a:rPr lang="en-US" dirty="0"/>
              <a:t>Use function in the global scope and for </a:t>
            </a:r>
            <a:r>
              <a:rPr lang="en-US" dirty="0" err="1"/>
              <a:t>Object.prototype</a:t>
            </a:r>
            <a:r>
              <a:rPr lang="en-US" dirty="0"/>
              <a:t> properties.</a:t>
            </a:r>
          </a:p>
          <a:p>
            <a:r>
              <a:rPr lang="en-US" dirty="0"/>
              <a:t>Use class for object constructors.</a:t>
            </a:r>
          </a:p>
          <a:p>
            <a:r>
              <a:rPr lang="en-US" dirty="0"/>
              <a:t>Use =&gt; everywhere else.</a:t>
            </a:r>
            <a:endParaRPr lang="en-IN" dirty="0"/>
          </a:p>
        </p:txBody>
      </p:sp>
    </p:spTree>
    <p:extLst>
      <p:ext uri="{BB962C8B-B14F-4D97-AF65-F5344CB8AC3E}">
        <p14:creationId xmlns:p14="http://schemas.microsoft.com/office/powerpoint/2010/main" val="37677032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FC3F9-95D3-173D-F55E-7E4A6C1C31D7}"/>
              </a:ext>
            </a:extLst>
          </p:cNvPr>
          <p:cNvSpPr>
            <a:spLocks noGrp="1"/>
          </p:cNvSpPr>
          <p:nvPr>
            <p:ph type="title"/>
          </p:nvPr>
        </p:nvSpPr>
        <p:spPr/>
        <p:txBody>
          <a:bodyPr>
            <a:normAutofit/>
          </a:bodyPr>
          <a:lstStyle/>
          <a:p>
            <a:r>
              <a:rPr lang="en-IN" sz="3200" b="1" dirty="0">
                <a:solidFill>
                  <a:schemeClr val="accent5">
                    <a:lumMod val="75000"/>
                  </a:schemeClr>
                </a:solidFill>
              </a:rPr>
              <a:t>Arrow function or lambda function</a:t>
            </a:r>
          </a:p>
        </p:txBody>
      </p:sp>
      <p:sp>
        <p:nvSpPr>
          <p:cNvPr id="3" name="Content Placeholder 2">
            <a:extLst>
              <a:ext uri="{FF2B5EF4-FFF2-40B4-BE49-F238E27FC236}">
                <a16:creationId xmlns:a16="http://schemas.microsoft.com/office/drawing/2014/main" id="{89D98C4B-3B26-F37E-96AB-F4D41EA79F0A}"/>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Arrow functions were introduced in ES6.</a:t>
            </a:r>
          </a:p>
          <a:p>
            <a:pPr algn="l"/>
            <a:r>
              <a:rPr lang="en-US" b="0" i="0" dirty="0">
                <a:solidFill>
                  <a:srgbClr val="000000"/>
                </a:solidFill>
                <a:effectLst/>
                <a:latin typeface="Verdana" panose="020B0604030504040204" pitchFamily="34" charset="0"/>
              </a:rPr>
              <a:t>Arrow functions allow us to write shorter function syntax:</a:t>
            </a:r>
          </a:p>
          <a:p>
            <a:pPr marL="457200" lvl="1" indent="0">
              <a:buNone/>
            </a:pPr>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myFunction</a:t>
            </a:r>
            <a:r>
              <a:rPr lang="en-US" b="0" i="0" dirty="0">
                <a:solidFill>
                  <a:srgbClr val="000000"/>
                </a:solidFill>
                <a:effectLst/>
                <a:latin typeface="Consolas" panose="020B0609020204030204" pitchFamily="49" charset="0"/>
              </a:rPr>
              <a:t> = (a, b) =&gt; a * b;</a:t>
            </a:r>
            <a:endParaRPr lang="en-US"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12692806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A0172-6F66-F593-FF7E-05AA2FC52E54}"/>
              </a:ext>
            </a:extLst>
          </p:cNvPr>
          <p:cNvSpPr>
            <a:spLocks noGrp="1"/>
          </p:cNvSpPr>
          <p:nvPr>
            <p:ph type="title"/>
          </p:nvPr>
        </p:nvSpPr>
        <p:spPr/>
        <p:txBody>
          <a:bodyPr>
            <a:normAutofit/>
          </a:bodyPr>
          <a:lstStyle/>
          <a:p>
            <a:r>
              <a:rPr lang="en-US" sz="3200" b="1" dirty="0">
                <a:solidFill>
                  <a:schemeClr val="accent5">
                    <a:lumMod val="75000"/>
                  </a:schemeClr>
                </a:solidFill>
              </a:rPr>
              <a:t>Difference between anonymous function and normal function in JavaScript</a:t>
            </a:r>
            <a:endParaRPr lang="en-IN" sz="3200" b="1" dirty="0">
              <a:solidFill>
                <a:schemeClr val="accent5">
                  <a:lumMod val="75000"/>
                </a:schemeClr>
              </a:solidFill>
            </a:endParaRPr>
          </a:p>
        </p:txBody>
      </p:sp>
      <p:graphicFrame>
        <p:nvGraphicFramePr>
          <p:cNvPr id="4" name="Content Placeholder 3">
            <a:extLst>
              <a:ext uri="{FF2B5EF4-FFF2-40B4-BE49-F238E27FC236}">
                <a16:creationId xmlns:a16="http://schemas.microsoft.com/office/drawing/2014/main" id="{98B070B3-3899-DE54-75B6-45F6261EBD94}"/>
              </a:ext>
            </a:extLst>
          </p:cNvPr>
          <p:cNvGraphicFramePr>
            <a:graphicFrameLocks noGrp="1"/>
          </p:cNvGraphicFramePr>
          <p:nvPr>
            <p:ph idx="1"/>
            <p:extLst>
              <p:ext uri="{D42A27DB-BD31-4B8C-83A1-F6EECF244321}">
                <p14:modId xmlns:p14="http://schemas.microsoft.com/office/powerpoint/2010/main" val="239342360"/>
              </p:ext>
            </p:extLst>
          </p:nvPr>
        </p:nvGraphicFramePr>
        <p:xfrm>
          <a:off x="458694" y="1818998"/>
          <a:ext cx="11458986" cy="5005308"/>
        </p:xfrm>
        <a:graphic>
          <a:graphicData uri="http://schemas.openxmlformats.org/drawingml/2006/table">
            <a:tbl>
              <a:tblPr firstRow="1" bandRow="1" bandCol="1">
                <a:tableStyleId>{7E9639D4-E3E2-4D34-9284-5A2195B3D0D7}</a:tableStyleId>
              </a:tblPr>
              <a:tblGrid>
                <a:gridCol w="5729493">
                  <a:extLst>
                    <a:ext uri="{9D8B030D-6E8A-4147-A177-3AD203B41FA5}">
                      <a16:colId xmlns:a16="http://schemas.microsoft.com/office/drawing/2014/main" val="1491853472"/>
                    </a:ext>
                  </a:extLst>
                </a:gridCol>
                <a:gridCol w="5729493">
                  <a:extLst>
                    <a:ext uri="{9D8B030D-6E8A-4147-A177-3AD203B41FA5}">
                      <a16:colId xmlns:a16="http://schemas.microsoft.com/office/drawing/2014/main" val="769319623"/>
                    </a:ext>
                  </a:extLst>
                </a:gridCol>
              </a:tblGrid>
              <a:tr h="344694">
                <a:tc>
                  <a:txBody>
                    <a:bodyPr/>
                    <a:lstStyle/>
                    <a:p>
                      <a:pPr algn="ctr" fontAlgn="base"/>
                      <a:r>
                        <a:rPr lang="en-IN" sz="1400" b="1" dirty="0">
                          <a:effectLst/>
                        </a:rPr>
                        <a:t>Anonymous functions</a:t>
                      </a:r>
                      <a:endParaRPr lang="en-IN" sz="1400" b="0" dirty="0">
                        <a:effectLst/>
                      </a:endParaRPr>
                    </a:p>
                  </a:txBody>
                  <a:tcPr marL="59430" marR="59430" marT="83202" marB="83202" anchor="ctr"/>
                </a:tc>
                <a:tc>
                  <a:txBody>
                    <a:bodyPr/>
                    <a:lstStyle/>
                    <a:p>
                      <a:pPr algn="ctr" fontAlgn="base"/>
                      <a:r>
                        <a:rPr lang="en-IN" sz="1400" b="1" dirty="0">
                          <a:effectLst/>
                        </a:rPr>
                        <a:t>Named Functions</a:t>
                      </a:r>
                      <a:endParaRPr lang="en-IN" sz="1400" b="0" dirty="0">
                        <a:effectLst/>
                      </a:endParaRPr>
                    </a:p>
                  </a:txBody>
                  <a:tcPr marL="59430" marR="59430" marT="83202" marB="83202" anchor="ctr"/>
                </a:tc>
                <a:extLst>
                  <a:ext uri="{0D108BD9-81ED-4DB2-BD59-A6C34878D82A}">
                    <a16:rowId xmlns:a16="http://schemas.microsoft.com/office/drawing/2014/main" val="3417063669"/>
                  </a:ext>
                </a:extLst>
              </a:tr>
              <a:tr h="1057855">
                <a:tc>
                  <a:txBody>
                    <a:bodyPr/>
                    <a:lstStyle/>
                    <a:p>
                      <a:pPr algn="l" fontAlgn="base"/>
                      <a:r>
                        <a:rPr lang="en-US" sz="1400" b="0" dirty="0">
                          <a:effectLst/>
                        </a:rPr>
                        <a:t>In JavaScript, anonymous functions (function expression) are those that are produced without a name or identifier to refer to them; they are defined as :</a:t>
                      </a:r>
                    </a:p>
                    <a:p>
                      <a:pPr algn="l" fontAlgn="base"/>
                      <a:r>
                        <a:rPr lang="en-US" sz="1400" b="0" dirty="0">
                          <a:effectLst/>
                        </a:rPr>
                        <a:t>function(){</a:t>
                      </a:r>
                    </a:p>
                    <a:p>
                      <a:pPr algn="l" fontAlgn="base"/>
                      <a:r>
                        <a:rPr lang="en-US" sz="1400" b="0" dirty="0">
                          <a:effectLst/>
                        </a:rPr>
                        <a:t>  // Function Body</a:t>
                      </a:r>
                    </a:p>
                    <a:p>
                      <a:pPr algn="l" fontAlgn="base"/>
                      <a:r>
                        <a:rPr lang="en-US" sz="1400" b="0" dirty="0">
                          <a:effectLst/>
                        </a:rPr>
                        <a:t>}</a:t>
                      </a:r>
                    </a:p>
                  </a:txBody>
                  <a:tcPr marL="59430" marR="59430" marT="83202" marB="83202" anchor="ctr"/>
                </a:tc>
                <a:tc>
                  <a:txBody>
                    <a:bodyPr/>
                    <a:lstStyle/>
                    <a:p>
                      <a:pPr algn="l" fontAlgn="base"/>
                      <a:r>
                        <a:rPr lang="en-US" sz="1400" b="0" dirty="0">
                          <a:effectLst/>
                        </a:rPr>
                        <a:t>Normal functions (function declaration) having a name or identifier to refer to them are referred to as named functions and are defined as:</a:t>
                      </a:r>
                    </a:p>
                    <a:p>
                      <a:pPr algn="l" fontAlgn="base"/>
                      <a:r>
                        <a:rPr lang="en-US" sz="1400" b="0" dirty="0">
                          <a:effectLst/>
                        </a:rPr>
                        <a:t>function </a:t>
                      </a:r>
                      <a:r>
                        <a:rPr lang="en-US" sz="1400" b="0" dirty="0" err="1">
                          <a:effectLst/>
                        </a:rPr>
                        <a:t>displayMessage</a:t>
                      </a:r>
                      <a:r>
                        <a:rPr lang="en-US" sz="1400" b="0" dirty="0">
                          <a:effectLst/>
                        </a:rPr>
                        <a:t>(){</a:t>
                      </a:r>
                    </a:p>
                    <a:p>
                      <a:pPr algn="l" fontAlgn="base"/>
                      <a:r>
                        <a:rPr lang="en-US" sz="1400" b="0" dirty="0">
                          <a:effectLst/>
                        </a:rPr>
                        <a:t>// </a:t>
                      </a:r>
                      <a:r>
                        <a:rPr lang="en-US" sz="1400" b="0" dirty="0" err="1">
                          <a:effectLst/>
                        </a:rPr>
                        <a:t>function..body</a:t>
                      </a:r>
                      <a:endParaRPr lang="en-US" sz="1400" b="0" dirty="0">
                        <a:effectLst/>
                      </a:endParaRPr>
                    </a:p>
                    <a:p>
                      <a:pPr algn="l" fontAlgn="base"/>
                      <a:r>
                        <a:rPr lang="en-US" sz="1400" b="0" dirty="0">
                          <a:effectLst/>
                        </a:rPr>
                        <a:t>}</a:t>
                      </a:r>
                    </a:p>
                  </a:txBody>
                  <a:tcPr marL="59430" marR="59430" marT="83202" marB="83202" anchor="ctr"/>
                </a:tc>
                <a:extLst>
                  <a:ext uri="{0D108BD9-81ED-4DB2-BD59-A6C34878D82A}">
                    <a16:rowId xmlns:a16="http://schemas.microsoft.com/office/drawing/2014/main" val="2842032672"/>
                  </a:ext>
                </a:extLst>
              </a:tr>
              <a:tr h="522985">
                <a:tc>
                  <a:txBody>
                    <a:bodyPr/>
                    <a:lstStyle/>
                    <a:p>
                      <a:pPr algn="l" fontAlgn="base"/>
                      <a:r>
                        <a:rPr lang="en-US" sz="1400" b="0" dirty="0">
                          <a:effectLst/>
                        </a:rPr>
                        <a:t>Anonymous functions are never hoisted (loaded into memory at compilation).</a:t>
                      </a:r>
                    </a:p>
                  </a:txBody>
                  <a:tcPr marL="59430" marR="59430" marT="83202" marB="83202" anchor="ctr"/>
                </a:tc>
                <a:tc>
                  <a:txBody>
                    <a:bodyPr/>
                    <a:lstStyle/>
                    <a:p>
                      <a:pPr algn="l" fontAlgn="base"/>
                      <a:r>
                        <a:rPr lang="en-US" sz="1400" b="0" dirty="0">
                          <a:effectLst/>
                        </a:rPr>
                        <a:t>Named functions are hoisted (loaded into memory at compilation).</a:t>
                      </a:r>
                    </a:p>
                  </a:txBody>
                  <a:tcPr marL="59430" marR="59430" marT="83202" marB="83202" anchor="ctr"/>
                </a:tc>
                <a:extLst>
                  <a:ext uri="{0D108BD9-81ED-4DB2-BD59-A6C34878D82A}">
                    <a16:rowId xmlns:a16="http://schemas.microsoft.com/office/drawing/2014/main" val="3167330029"/>
                  </a:ext>
                </a:extLst>
              </a:tr>
              <a:tr h="522985">
                <a:tc>
                  <a:txBody>
                    <a:bodyPr/>
                    <a:lstStyle/>
                    <a:p>
                      <a:pPr algn="l" fontAlgn="base"/>
                      <a:r>
                        <a:rPr lang="en-US" sz="1400" b="0" dirty="0">
                          <a:effectLst/>
                        </a:rPr>
                        <a:t>When invoking an anonymous function, you can only call it after the declaration line.</a:t>
                      </a:r>
                    </a:p>
                  </a:txBody>
                  <a:tcPr marL="59430" marR="59430" marT="83202" marB="83202" anchor="ctr"/>
                </a:tc>
                <a:tc>
                  <a:txBody>
                    <a:bodyPr/>
                    <a:lstStyle/>
                    <a:p>
                      <a:pPr algn="l" fontAlgn="base"/>
                      <a:r>
                        <a:rPr lang="en-US" sz="1400" b="0" dirty="0">
                          <a:effectLst/>
                        </a:rPr>
                        <a:t>A name function can be invoked before declaration.</a:t>
                      </a:r>
                    </a:p>
                  </a:txBody>
                  <a:tcPr marL="59430" marR="59430" marT="83202" marB="83202" anchor="ctr"/>
                </a:tc>
                <a:extLst>
                  <a:ext uri="{0D108BD9-81ED-4DB2-BD59-A6C34878D82A}">
                    <a16:rowId xmlns:a16="http://schemas.microsoft.com/office/drawing/2014/main" val="411627976"/>
                  </a:ext>
                </a:extLst>
              </a:tr>
              <a:tr h="522985">
                <a:tc>
                  <a:txBody>
                    <a:bodyPr/>
                    <a:lstStyle/>
                    <a:p>
                      <a:pPr algn="l" fontAlgn="base"/>
                      <a:r>
                        <a:rPr lang="en-US" sz="1400" b="0" dirty="0">
                          <a:effectLst/>
                        </a:rPr>
                        <a:t>Before ES6, the name properties of anonymous functions were set to the empty string.</a:t>
                      </a:r>
                    </a:p>
                  </a:txBody>
                  <a:tcPr marL="59430" marR="59430" marT="83202" marB="83202" anchor="ctr"/>
                </a:tc>
                <a:tc>
                  <a:txBody>
                    <a:bodyPr/>
                    <a:lstStyle/>
                    <a:p>
                      <a:pPr algn="l" fontAlgn="base"/>
                      <a:r>
                        <a:rPr lang="en-US" sz="1400" b="0" dirty="0">
                          <a:effectLst/>
                        </a:rPr>
                        <a:t>Before ES6, the name properties of named functions were set to their function names.</a:t>
                      </a:r>
                    </a:p>
                  </a:txBody>
                  <a:tcPr marL="59430" marR="59430" marT="83202" marB="83202" anchor="ctr"/>
                </a:tc>
                <a:extLst>
                  <a:ext uri="{0D108BD9-81ED-4DB2-BD59-A6C34878D82A}">
                    <a16:rowId xmlns:a16="http://schemas.microsoft.com/office/drawing/2014/main" val="2735629697"/>
                  </a:ext>
                </a:extLst>
              </a:tr>
              <a:tr h="701275">
                <a:tc>
                  <a:txBody>
                    <a:bodyPr/>
                    <a:lstStyle/>
                    <a:p>
                      <a:pPr algn="l" fontAlgn="base"/>
                      <a:r>
                        <a:rPr lang="en-US" sz="1400" b="0" dirty="0">
                          <a:effectLst/>
                        </a:rPr>
                        <a:t>For easier programming, anonymous functions allow context scoping. When functions are utilized as data, arrow functions should be used.</a:t>
                      </a:r>
                    </a:p>
                  </a:txBody>
                  <a:tcPr marL="59430" marR="59430" marT="83202" marB="83202" anchor="ctr"/>
                </a:tc>
                <a:tc>
                  <a:txBody>
                    <a:bodyPr/>
                    <a:lstStyle/>
                    <a:p>
                      <a:pPr algn="l" fontAlgn="base"/>
                      <a:r>
                        <a:rPr lang="en-US" sz="1400" b="0" dirty="0">
                          <a:effectLst/>
                        </a:rPr>
                        <a:t>Because the function name appears in the error log, named functions are highly useful in debugging and determining which function produced an error.</a:t>
                      </a:r>
                    </a:p>
                  </a:txBody>
                  <a:tcPr marL="59430" marR="59430" marT="83202" marB="83202" anchor="ctr"/>
                </a:tc>
                <a:extLst>
                  <a:ext uri="{0D108BD9-81ED-4DB2-BD59-A6C34878D82A}">
                    <a16:rowId xmlns:a16="http://schemas.microsoft.com/office/drawing/2014/main" val="3314572437"/>
                  </a:ext>
                </a:extLst>
              </a:tr>
              <a:tr h="522985">
                <a:tc>
                  <a:txBody>
                    <a:bodyPr/>
                    <a:lstStyle/>
                    <a:p>
                      <a:pPr algn="l" fontAlgn="base"/>
                      <a:r>
                        <a:rPr lang="en-US" sz="1400" b="0" dirty="0">
                          <a:effectLst/>
                        </a:rPr>
                        <a:t>Anonymous functions can be very handy when developing IIFEs (Instantly Invoked Function Expressions).</a:t>
                      </a:r>
                    </a:p>
                  </a:txBody>
                  <a:tcPr marL="59430" marR="59430" marT="83202" marB="83202" anchor="ctr"/>
                </a:tc>
                <a:tc>
                  <a:txBody>
                    <a:bodyPr/>
                    <a:lstStyle/>
                    <a:p>
                      <a:pPr algn="l" fontAlgn="base"/>
                      <a:r>
                        <a:rPr lang="en-US" sz="1400" b="0" dirty="0">
                          <a:effectLst/>
                        </a:rPr>
                        <a:t>Named functions are easier to reuse, which aids in the creation of clean code.</a:t>
                      </a:r>
                    </a:p>
                  </a:txBody>
                  <a:tcPr marL="59430" marR="59430" marT="83202" marB="83202" anchor="ctr"/>
                </a:tc>
                <a:extLst>
                  <a:ext uri="{0D108BD9-81ED-4DB2-BD59-A6C34878D82A}">
                    <a16:rowId xmlns:a16="http://schemas.microsoft.com/office/drawing/2014/main" val="1091194937"/>
                  </a:ext>
                </a:extLst>
              </a:tr>
            </a:tbl>
          </a:graphicData>
        </a:graphic>
      </p:graphicFrame>
    </p:spTree>
    <p:extLst>
      <p:ext uri="{BB962C8B-B14F-4D97-AF65-F5344CB8AC3E}">
        <p14:creationId xmlns:p14="http://schemas.microsoft.com/office/powerpoint/2010/main" val="29017282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51423-6C75-3227-5A36-F7624B199C63}"/>
              </a:ext>
            </a:extLst>
          </p:cNvPr>
          <p:cNvSpPr>
            <a:spLocks noGrp="1"/>
          </p:cNvSpPr>
          <p:nvPr>
            <p:ph type="title"/>
          </p:nvPr>
        </p:nvSpPr>
        <p:spPr/>
        <p:txBody>
          <a:bodyPr/>
          <a:lstStyle/>
          <a:p>
            <a:r>
              <a:rPr lang="en-IN" dirty="0">
                <a:solidFill>
                  <a:srgbClr val="C00000"/>
                </a:solidFill>
              </a:rPr>
              <a:t>First Class Function</a:t>
            </a:r>
          </a:p>
        </p:txBody>
      </p:sp>
      <p:sp>
        <p:nvSpPr>
          <p:cNvPr id="3" name="Content Placeholder 2">
            <a:extLst>
              <a:ext uri="{FF2B5EF4-FFF2-40B4-BE49-F238E27FC236}">
                <a16:creationId xmlns:a16="http://schemas.microsoft.com/office/drawing/2014/main" id="{8FA65456-48E3-EF1C-4A3A-106B00F80B7C}"/>
              </a:ext>
            </a:extLst>
          </p:cNvPr>
          <p:cNvSpPr>
            <a:spLocks noGrp="1"/>
          </p:cNvSpPr>
          <p:nvPr>
            <p:ph idx="1"/>
          </p:nvPr>
        </p:nvSpPr>
        <p:spPr>
          <a:xfrm>
            <a:off x="458694" y="1949450"/>
            <a:ext cx="11274612" cy="4736576"/>
          </a:xfrm>
        </p:spPr>
        <p:txBody>
          <a:bodyPr>
            <a:noAutofit/>
          </a:bodyPr>
          <a:lstStyle/>
          <a:p>
            <a:r>
              <a:rPr lang="en-US" sz="1600" b="0" i="0" dirty="0">
                <a:solidFill>
                  <a:srgbClr val="273239"/>
                </a:solidFill>
                <a:effectLst/>
                <a:latin typeface="urw-din"/>
              </a:rPr>
              <a:t>A programming language is said to have First-class functions </a:t>
            </a:r>
            <a:r>
              <a:rPr lang="en-US" sz="1600" b="1" i="0" dirty="0">
                <a:solidFill>
                  <a:srgbClr val="273239"/>
                </a:solidFill>
                <a:effectLst/>
                <a:latin typeface="urw-din"/>
              </a:rPr>
              <a:t>if functions in that language are treated like other variables</a:t>
            </a:r>
            <a:r>
              <a:rPr lang="en-US" sz="1600" b="0" i="0" dirty="0">
                <a:solidFill>
                  <a:srgbClr val="273239"/>
                </a:solidFill>
                <a:effectLst/>
                <a:latin typeface="urw-din"/>
              </a:rPr>
              <a:t>. So the functions can be assigned to any other variable or passed as an argument or can be returned by another function. </a:t>
            </a:r>
          </a:p>
          <a:p>
            <a:r>
              <a:rPr lang="en-US" sz="1600" b="0" i="0" dirty="0">
                <a:solidFill>
                  <a:srgbClr val="273239"/>
                </a:solidFill>
                <a:effectLst/>
                <a:latin typeface="urw-din"/>
              </a:rPr>
              <a:t>JavaScript treat function as a first-class-citizens. This means that functions are simply a value and are just another type of object.</a:t>
            </a:r>
          </a:p>
          <a:p>
            <a:endParaRPr lang="en-US" sz="1200" b="0" i="0" dirty="0">
              <a:solidFill>
                <a:srgbClr val="273239"/>
              </a:solidFill>
              <a:effectLst/>
              <a:latin typeface="urw-din"/>
            </a:endParaRPr>
          </a:p>
          <a:p>
            <a:pPr marL="457200" lvl="1" indent="0">
              <a:spcBef>
                <a:spcPts val="0"/>
              </a:spcBef>
              <a:buNone/>
            </a:pPr>
            <a:r>
              <a:rPr lang="en-IN" sz="1200" dirty="0"/>
              <a:t>1. </a:t>
            </a:r>
            <a:r>
              <a:rPr lang="en-IN" sz="1200" dirty="0" err="1"/>
              <a:t>const</a:t>
            </a:r>
            <a:r>
              <a:rPr lang="en-IN" sz="1200" dirty="0"/>
              <a:t> </a:t>
            </a:r>
            <a:r>
              <a:rPr lang="en-IN" sz="1200" dirty="0" err="1"/>
              <a:t>Arithmetics</a:t>
            </a:r>
            <a:r>
              <a:rPr lang="en-IN" sz="1200" dirty="0"/>
              <a:t> = {</a:t>
            </a:r>
          </a:p>
          <a:p>
            <a:pPr marL="457200" lvl="1" indent="0">
              <a:spcBef>
                <a:spcPts val="0"/>
              </a:spcBef>
              <a:buNone/>
            </a:pPr>
            <a:r>
              <a:rPr lang="en-IN" sz="1200" dirty="0"/>
              <a:t>	add: (a, b) =&gt; {</a:t>
            </a:r>
          </a:p>
          <a:p>
            <a:pPr marL="457200" lvl="1" indent="0">
              <a:spcBef>
                <a:spcPts val="0"/>
              </a:spcBef>
              <a:buNone/>
            </a:pPr>
            <a:r>
              <a:rPr lang="en-IN" sz="1200" dirty="0"/>
              <a:t>		return `${a} + ${b} = ${a + b}`;</a:t>
            </a:r>
          </a:p>
          <a:p>
            <a:pPr marL="457200" lvl="1" indent="0">
              <a:spcBef>
                <a:spcPts val="0"/>
              </a:spcBef>
              <a:buNone/>
            </a:pPr>
            <a:r>
              <a:rPr lang="en-IN" sz="1200" dirty="0"/>
              <a:t>	},</a:t>
            </a:r>
          </a:p>
          <a:p>
            <a:pPr marL="457200" lvl="1" indent="0">
              <a:spcBef>
                <a:spcPts val="0"/>
              </a:spcBef>
              <a:buNone/>
            </a:pPr>
            <a:r>
              <a:rPr lang="en-IN" sz="1200" dirty="0"/>
              <a:t>	subtract: (a, b) =&gt; {			</a:t>
            </a:r>
          </a:p>
          <a:p>
            <a:pPr marL="457200" lvl="1" indent="0">
              <a:spcBef>
                <a:spcPts val="0"/>
              </a:spcBef>
              <a:buNone/>
            </a:pPr>
            <a:r>
              <a:rPr lang="en-IN" sz="1200" dirty="0"/>
              <a:t>		return `${a} - ${b} = ${a - b}`</a:t>
            </a:r>
          </a:p>
          <a:p>
            <a:pPr marL="457200" lvl="1" indent="0">
              <a:spcBef>
                <a:spcPts val="0"/>
              </a:spcBef>
              <a:buNone/>
            </a:pPr>
            <a:r>
              <a:rPr lang="en-IN" sz="1200" dirty="0"/>
              <a:t>	}</a:t>
            </a:r>
          </a:p>
          <a:p>
            <a:pPr marL="457200" lvl="1" indent="0">
              <a:spcBef>
                <a:spcPts val="0"/>
              </a:spcBef>
              <a:buNone/>
            </a:pPr>
            <a:endParaRPr lang="en-IN" sz="1200" dirty="0"/>
          </a:p>
          <a:p>
            <a:pPr marL="457200" lvl="1" indent="0">
              <a:spcBef>
                <a:spcPts val="0"/>
              </a:spcBef>
              <a:buNone/>
            </a:pPr>
            <a:r>
              <a:rPr lang="en-IN" sz="1200" dirty="0"/>
              <a:t>}</a:t>
            </a:r>
          </a:p>
          <a:p>
            <a:pPr marL="457200" lvl="1" indent="0">
              <a:spcBef>
                <a:spcPts val="0"/>
              </a:spcBef>
              <a:buNone/>
            </a:pPr>
            <a:r>
              <a:rPr lang="en-IN" sz="1200" dirty="0" err="1"/>
              <a:t>document.write</a:t>
            </a:r>
            <a:r>
              <a:rPr lang="en-IN" sz="1200" dirty="0"/>
              <a:t>(</a:t>
            </a:r>
            <a:r>
              <a:rPr lang="en-IN" sz="1200" dirty="0" err="1"/>
              <a:t>Arithmetics.add</a:t>
            </a:r>
            <a:r>
              <a:rPr lang="en-IN" sz="1200" dirty="0"/>
              <a:t>(100, 100) + "&lt;</a:t>
            </a:r>
            <a:r>
              <a:rPr lang="en-IN" sz="1200" dirty="0" err="1"/>
              <a:t>br</a:t>
            </a:r>
            <a:r>
              <a:rPr lang="en-IN" sz="1200" dirty="0"/>
              <a:t>&gt;");</a:t>
            </a:r>
          </a:p>
          <a:p>
            <a:pPr marL="457200" lvl="1" indent="0">
              <a:spcBef>
                <a:spcPts val="0"/>
              </a:spcBef>
              <a:buNone/>
            </a:pPr>
            <a:endParaRPr lang="en-IN" sz="1200" dirty="0"/>
          </a:p>
          <a:p>
            <a:pPr marL="457200" lvl="1" indent="0">
              <a:spcBef>
                <a:spcPts val="0"/>
              </a:spcBef>
              <a:buNone/>
            </a:pPr>
            <a:r>
              <a:rPr lang="en-IN" sz="1200" dirty="0"/>
              <a:t>2. </a:t>
            </a:r>
            <a:r>
              <a:rPr lang="en-IN" sz="1200" dirty="0" err="1"/>
              <a:t>const</a:t>
            </a:r>
            <a:r>
              <a:rPr lang="en-IN" sz="1200" dirty="0"/>
              <a:t> Geek=(</a:t>
            </a:r>
            <a:r>
              <a:rPr lang="en-IN" sz="1200" dirty="0" err="1"/>
              <a:t>a,b</a:t>
            </a:r>
            <a:r>
              <a:rPr lang="en-IN" sz="1200" dirty="0"/>
              <a:t>)=&gt;{</a:t>
            </a:r>
          </a:p>
          <a:p>
            <a:pPr marL="457200" lvl="1" indent="0">
              <a:spcBef>
                <a:spcPts val="0"/>
              </a:spcBef>
              <a:buNone/>
            </a:pPr>
            <a:r>
              <a:rPr lang="en-IN" sz="1200" dirty="0"/>
              <a:t>	return (a+” ”+b);</a:t>
            </a:r>
          </a:p>
          <a:p>
            <a:pPr marL="457200" lvl="1" indent="0">
              <a:spcBef>
                <a:spcPts val="0"/>
              </a:spcBef>
              <a:buNone/>
            </a:pPr>
            <a:r>
              <a:rPr lang="en-IN" sz="1200" dirty="0"/>
              <a:t>}</a:t>
            </a:r>
          </a:p>
          <a:p>
            <a:pPr marL="457200" lvl="1" indent="0">
              <a:spcBef>
                <a:spcPts val="0"/>
              </a:spcBef>
              <a:buNone/>
            </a:pPr>
            <a:r>
              <a:rPr lang="en-IN" sz="1200" dirty="0" err="1"/>
              <a:t>console.og</a:t>
            </a:r>
            <a:r>
              <a:rPr lang="en-IN" sz="1200" dirty="0"/>
              <a:t>(Geek(“</a:t>
            </a:r>
            <a:r>
              <a:rPr lang="en-IN" sz="1200" dirty="0" err="1"/>
              <a:t>vikash</a:t>
            </a:r>
            <a:r>
              <a:rPr lang="en-IN" sz="1200" dirty="0"/>
              <a:t>”,”</a:t>
            </a:r>
            <a:r>
              <a:rPr lang="en-IN" sz="1200" dirty="0" err="1"/>
              <a:t>chaudhar</a:t>
            </a:r>
            <a:r>
              <a:rPr lang="en-IN" sz="1200" dirty="0"/>
              <a:t>”);</a:t>
            </a:r>
          </a:p>
        </p:txBody>
      </p:sp>
    </p:spTree>
    <p:extLst>
      <p:ext uri="{BB962C8B-B14F-4D97-AF65-F5344CB8AC3E}">
        <p14:creationId xmlns:p14="http://schemas.microsoft.com/office/powerpoint/2010/main" val="28972998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AF66-3248-436C-A4FA-7A2A97C2E2D0}"/>
              </a:ext>
            </a:extLst>
          </p:cNvPr>
          <p:cNvSpPr>
            <a:spLocks noGrp="1"/>
          </p:cNvSpPr>
          <p:nvPr>
            <p:ph type="title"/>
          </p:nvPr>
        </p:nvSpPr>
        <p:spPr/>
        <p:txBody>
          <a:bodyPr>
            <a:normAutofit/>
          </a:bodyPr>
          <a:lstStyle/>
          <a:p>
            <a:r>
              <a:rPr lang="en-IN" sz="3200" b="1" dirty="0">
                <a:solidFill>
                  <a:schemeClr val="accent5">
                    <a:lumMod val="75000"/>
                  </a:schemeClr>
                </a:solidFill>
              </a:rPr>
              <a:t>Function Currying</a:t>
            </a:r>
          </a:p>
        </p:txBody>
      </p:sp>
      <p:sp>
        <p:nvSpPr>
          <p:cNvPr id="3" name="Content Placeholder 2">
            <a:extLst>
              <a:ext uri="{FF2B5EF4-FFF2-40B4-BE49-F238E27FC236}">
                <a16:creationId xmlns:a16="http://schemas.microsoft.com/office/drawing/2014/main" id="{9E375952-6268-496C-9BCE-80EA4D86F18A}"/>
              </a:ext>
            </a:extLst>
          </p:cNvPr>
          <p:cNvSpPr>
            <a:spLocks noGrp="1"/>
          </p:cNvSpPr>
          <p:nvPr>
            <p:ph idx="1"/>
          </p:nvPr>
        </p:nvSpPr>
        <p:spPr/>
        <p:txBody>
          <a:bodyPr>
            <a:normAutofit fontScale="85000" lnSpcReduction="20000"/>
          </a:bodyPr>
          <a:lstStyle/>
          <a:p>
            <a:r>
              <a:rPr lang="en-US" b="0" i="0" dirty="0">
                <a:solidFill>
                  <a:srgbClr val="273239"/>
                </a:solidFill>
                <a:effectLst/>
                <a:latin typeface="urw-din"/>
              </a:rPr>
              <a:t>It is a technique in functional programming, transformation of the function of multiple arguments into several functions of a single argument in sequence. </a:t>
            </a:r>
          </a:p>
          <a:p>
            <a:r>
              <a:rPr lang="en-US" dirty="0">
                <a:solidFill>
                  <a:srgbClr val="273239"/>
                </a:solidFill>
                <a:latin typeface="urw-din"/>
              </a:rPr>
              <a:t>Example:- </a:t>
            </a:r>
          </a:p>
          <a:p>
            <a:pPr marL="457200" lvl="1" indent="0">
              <a:buNone/>
            </a:pPr>
            <a:r>
              <a:rPr lang="en-IN" dirty="0"/>
              <a:t>function </a:t>
            </a:r>
            <a:r>
              <a:rPr lang="en-IN" dirty="0" err="1"/>
              <a:t>calculateVolume</a:t>
            </a:r>
            <a:r>
              <a:rPr lang="en-IN" dirty="0"/>
              <a:t>(length) {</a:t>
            </a:r>
          </a:p>
          <a:p>
            <a:pPr marL="457200" lvl="1" indent="0">
              <a:buNone/>
            </a:pPr>
            <a:r>
              <a:rPr lang="en-IN" dirty="0"/>
              <a:t>        return function (breadth) {</a:t>
            </a:r>
          </a:p>
          <a:p>
            <a:pPr marL="457200" lvl="1" indent="0">
              <a:buNone/>
            </a:pPr>
            <a:r>
              <a:rPr lang="en-IN" dirty="0"/>
              <a:t>            return function (height) {</a:t>
            </a:r>
          </a:p>
          <a:p>
            <a:pPr marL="457200" lvl="1" indent="0">
              <a:buNone/>
            </a:pPr>
            <a:r>
              <a:rPr lang="en-IN" dirty="0"/>
              <a:t>                return length * breadth * height;</a:t>
            </a:r>
          </a:p>
          <a:p>
            <a:pPr marL="457200" lvl="1" indent="0">
              <a:buNone/>
            </a:pPr>
            <a:r>
              <a:rPr lang="en-IN" dirty="0"/>
              <a:t>            }</a:t>
            </a:r>
          </a:p>
          <a:p>
            <a:pPr marL="457200" lvl="1" indent="0">
              <a:buNone/>
            </a:pPr>
            <a:r>
              <a:rPr lang="en-IN" dirty="0"/>
              <a:t>        }</a:t>
            </a:r>
          </a:p>
          <a:p>
            <a:pPr marL="457200" lvl="1" indent="0">
              <a:buNone/>
            </a:pPr>
            <a:r>
              <a:rPr lang="en-IN" dirty="0"/>
              <a:t>    }</a:t>
            </a:r>
          </a:p>
          <a:p>
            <a:pPr marL="457200" lvl="1" indent="0">
              <a:buNone/>
            </a:pPr>
            <a:r>
              <a:rPr lang="en-IN" dirty="0"/>
              <a:t>    console.log(</a:t>
            </a:r>
            <a:r>
              <a:rPr lang="en-IN" dirty="0" err="1"/>
              <a:t>calculateVolume</a:t>
            </a:r>
            <a:r>
              <a:rPr lang="en-IN" dirty="0"/>
              <a:t>(4)(5)(6));</a:t>
            </a:r>
          </a:p>
        </p:txBody>
      </p:sp>
    </p:spTree>
    <p:extLst>
      <p:ext uri="{BB962C8B-B14F-4D97-AF65-F5344CB8AC3E}">
        <p14:creationId xmlns:p14="http://schemas.microsoft.com/office/powerpoint/2010/main" val="3614742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3BFDF-DAB3-B2AD-AE18-6DF1A3CD9117}"/>
              </a:ext>
            </a:extLst>
          </p:cNvPr>
          <p:cNvSpPr>
            <a:spLocks noGrp="1"/>
          </p:cNvSpPr>
          <p:nvPr>
            <p:ph type="title"/>
          </p:nvPr>
        </p:nvSpPr>
        <p:spPr/>
        <p:txBody>
          <a:bodyPr>
            <a:normAutofit/>
          </a:bodyPr>
          <a:lstStyle/>
          <a:p>
            <a:r>
              <a:rPr lang="en-IN" sz="3200" b="1" i="0" dirty="0">
                <a:solidFill>
                  <a:schemeClr val="accent4">
                    <a:lumMod val="75000"/>
                  </a:schemeClr>
                </a:solidFill>
                <a:effectLst/>
                <a:latin typeface="-apple-system"/>
              </a:rPr>
              <a:t>What are generator functions?</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4AB8480A-1EDC-DA51-28B1-1C98552DEBD7}"/>
              </a:ext>
            </a:extLst>
          </p:cNvPr>
          <p:cNvSpPr>
            <a:spLocks noGrp="1"/>
          </p:cNvSpPr>
          <p:nvPr>
            <p:ph idx="1"/>
          </p:nvPr>
        </p:nvSpPr>
        <p:spPr>
          <a:xfrm>
            <a:off x="458694" y="1570384"/>
            <a:ext cx="11274612" cy="4999382"/>
          </a:xfrm>
        </p:spPr>
        <p:txBody>
          <a:bodyPr>
            <a:normAutofit fontScale="85000" lnSpcReduction="10000"/>
          </a:bodyPr>
          <a:lstStyle/>
          <a:p>
            <a:r>
              <a:rPr lang="en-IN" dirty="0"/>
              <a:t>I</a:t>
            </a:r>
            <a:r>
              <a:rPr lang="en-US" b="0" i="0" dirty="0" err="1">
                <a:solidFill>
                  <a:srgbClr val="373E3F"/>
                </a:solidFill>
                <a:effectLst/>
                <a:latin typeface="-apple-system"/>
              </a:rPr>
              <a:t>ntroduced</a:t>
            </a:r>
            <a:r>
              <a:rPr lang="en-US" b="0" i="0" dirty="0">
                <a:solidFill>
                  <a:srgbClr val="373E3F"/>
                </a:solidFill>
                <a:effectLst/>
                <a:latin typeface="-apple-system"/>
              </a:rPr>
              <a:t> in the ES6 version, generator functions are a special class of functions.</a:t>
            </a:r>
            <a:br>
              <a:rPr lang="en-US" dirty="0"/>
            </a:br>
            <a:br>
              <a:rPr lang="en-US" dirty="0"/>
            </a:br>
            <a:r>
              <a:rPr lang="en-US" b="1" i="0" dirty="0">
                <a:solidFill>
                  <a:srgbClr val="373E3F"/>
                </a:solidFill>
                <a:effectLst/>
                <a:latin typeface="-apple-system"/>
              </a:rPr>
              <a:t>They can be stopped midway and then continue from where they had stopped.</a:t>
            </a:r>
            <a:br>
              <a:rPr lang="en-US" dirty="0"/>
            </a:br>
            <a:br>
              <a:rPr lang="en-US" dirty="0"/>
            </a:br>
            <a:r>
              <a:rPr lang="en-US" b="0" i="0" dirty="0">
                <a:solidFill>
                  <a:srgbClr val="373E3F"/>
                </a:solidFill>
                <a:effectLst/>
                <a:latin typeface="-apple-system"/>
              </a:rPr>
              <a:t>Generator functions are declared with the </a:t>
            </a:r>
            <a:r>
              <a:rPr lang="en-US" b="1" i="0" dirty="0">
                <a:solidFill>
                  <a:srgbClr val="373E3F"/>
                </a:solidFill>
                <a:effectLst/>
                <a:latin typeface="-apple-system"/>
              </a:rPr>
              <a:t>function* </a:t>
            </a:r>
            <a:r>
              <a:rPr lang="en-US" b="0" i="0" dirty="0">
                <a:solidFill>
                  <a:srgbClr val="373E3F"/>
                </a:solidFill>
                <a:effectLst/>
                <a:latin typeface="-apple-system"/>
              </a:rPr>
              <a:t>keyword instead of the normal </a:t>
            </a:r>
            <a:r>
              <a:rPr lang="en-US" b="1" i="0" dirty="0">
                <a:solidFill>
                  <a:srgbClr val="373E3F"/>
                </a:solidFill>
                <a:effectLst/>
                <a:latin typeface="-apple-system"/>
              </a:rPr>
              <a:t>function </a:t>
            </a:r>
            <a:r>
              <a:rPr lang="en-US" b="0" i="0" dirty="0">
                <a:solidFill>
                  <a:srgbClr val="373E3F"/>
                </a:solidFill>
                <a:effectLst/>
                <a:latin typeface="-apple-system"/>
              </a:rPr>
              <a:t>keyword:</a:t>
            </a:r>
          </a:p>
          <a:p>
            <a:r>
              <a:rPr lang="en-US" b="0" i="0" dirty="0">
                <a:solidFill>
                  <a:srgbClr val="373E3F"/>
                </a:solidFill>
                <a:effectLst/>
                <a:latin typeface="-apple-system"/>
              </a:rPr>
              <a:t>In normal functions, we use the </a:t>
            </a:r>
            <a:r>
              <a:rPr lang="en-US" b="1" i="0" dirty="0">
                <a:solidFill>
                  <a:srgbClr val="373E3F"/>
                </a:solidFill>
                <a:effectLst/>
                <a:latin typeface="-apple-system"/>
              </a:rPr>
              <a:t>return </a:t>
            </a:r>
            <a:r>
              <a:rPr lang="en-US" b="0" i="0" dirty="0">
                <a:solidFill>
                  <a:srgbClr val="373E3F"/>
                </a:solidFill>
                <a:effectLst/>
                <a:latin typeface="-apple-system"/>
              </a:rPr>
              <a:t>keyword to return a value and as soon as the return statement gets executed, the function execution stops, In the case of generator functions, when called, they do not execute the code, instead, they return a </a:t>
            </a:r>
            <a:r>
              <a:rPr lang="en-US" b="1" i="0" dirty="0">
                <a:solidFill>
                  <a:srgbClr val="373E3F"/>
                </a:solidFill>
                <a:effectLst/>
                <a:latin typeface="-apple-system"/>
              </a:rPr>
              <a:t>generator object</a:t>
            </a:r>
            <a:r>
              <a:rPr lang="en-US" b="0" i="0" dirty="0">
                <a:solidFill>
                  <a:srgbClr val="373E3F"/>
                </a:solidFill>
                <a:effectLst/>
                <a:latin typeface="-apple-system"/>
              </a:rPr>
              <a:t>. This generator object handles the execution.</a:t>
            </a:r>
          </a:p>
          <a:p>
            <a:r>
              <a:rPr lang="en-US" b="0" i="0" dirty="0">
                <a:solidFill>
                  <a:srgbClr val="373E3F"/>
                </a:solidFill>
                <a:effectLst/>
                <a:latin typeface="-apple-system"/>
              </a:rPr>
              <a:t>The generator object consists of a method called </a:t>
            </a:r>
            <a:r>
              <a:rPr lang="en-US" b="1" i="0" dirty="0">
                <a:solidFill>
                  <a:srgbClr val="373E3F"/>
                </a:solidFill>
                <a:effectLst/>
                <a:latin typeface="-apple-system"/>
              </a:rPr>
              <a:t>next()</a:t>
            </a:r>
            <a:r>
              <a:rPr lang="en-US" b="0" i="0" dirty="0">
                <a:solidFill>
                  <a:srgbClr val="373E3F"/>
                </a:solidFill>
                <a:effectLst/>
                <a:latin typeface="-apple-system"/>
              </a:rPr>
              <a:t>, this method when called, executes the code until the nearest </a:t>
            </a:r>
            <a:r>
              <a:rPr lang="en-US" b="1" i="0" dirty="0">
                <a:solidFill>
                  <a:srgbClr val="373E3F"/>
                </a:solidFill>
                <a:effectLst/>
                <a:latin typeface="-apple-system"/>
              </a:rPr>
              <a:t>yield </a:t>
            </a:r>
            <a:r>
              <a:rPr lang="en-US" b="0" i="0" dirty="0">
                <a:solidFill>
                  <a:srgbClr val="373E3F"/>
                </a:solidFill>
                <a:effectLst/>
                <a:latin typeface="-apple-system"/>
              </a:rPr>
              <a:t>statement, and returns the yield value.</a:t>
            </a:r>
          </a:p>
        </p:txBody>
      </p:sp>
    </p:spTree>
    <p:extLst>
      <p:ext uri="{BB962C8B-B14F-4D97-AF65-F5344CB8AC3E}">
        <p14:creationId xmlns:p14="http://schemas.microsoft.com/office/powerpoint/2010/main" val="7628526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5A5B6CD-A76D-3086-CC72-3B69D4152776}"/>
              </a:ext>
            </a:extLst>
          </p:cNvPr>
          <p:cNvSpPr>
            <a:spLocks noGrp="1"/>
          </p:cNvSpPr>
          <p:nvPr>
            <p:ph type="title"/>
          </p:nvPr>
        </p:nvSpPr>
        <p:spPr/>
        <p:txBody>
          <a:bodyPr/>
          <a:lstStyle/>
          <a:p>
            <a:r>
              <a:rPr lang="en-IN" dirty="0">
                <a:solidFill>
                  <a:srgbClr val="C00000"/>
                </a:solidFill>
              </a:rPr>
              <a:t>generator function example</a:t>
            </a:r>
          </a:p>
        </p:txBody>
      </p:sp>
      <p:sp>
        <p:nvSpPr>
          <p:cNvPr id="7" name="Content Placeholder 6">
            <a:extLst>
              <a:ext uri="{FF2B5EF4-FFF2-40B4-BE49-F238E27FC236}">
                <a16:creationId xmlns:a16="http://schemas.microsoft.com/office/drawing/2014/main" id="{9D2A4815-49D9-7346-ABEC-18AA149B3C05}"/>
              </a:ext>
            </a:extLst>
          </p:cNvPr>
          <p:cNvSpPr>
            <a:spLocks noGrp="1"/>
          </p:cNvSpPr>
          <p:nvPr>
            <p:ph idx="1"/>
          </p:nvPr>
        </p:nvSpPr>
        <p:spPr>
          <a:xfrm>
            <a:off x="584529" y="1907505"/>
            <a:ext cx="11274612" cy="4195763"/>
          </a:xfrm>
        </p:spPr>
        <p:txBody>
          <a:bodyPr>
            <a:normAutofit fontScale="55000" lnSpcReduction="20000"/>
          </a:bodyPr>
          <a:lstStyle/>
          <a:p>
            <a:pPr marL="0" indent="0">
              <a:buNone/>
            </a:pPr>
            <a:r>
              <a:rPr lang="en-IN" b="1" i="0" dirty="0">
                <a:solidFill>
                  <a:srgbClr val="444444"/>
                </a:solidFill>
                <a:effectLst/>
                <a:latin typeface="Courier New" panose="02070309020205020404" pitchFamily="49" charset="0"/>
              </a:rPr>
              <a:t>Syntax:-</a:t>
            </a:r>
          </a:p>
          <a:p>
            <a:pPr marL="457200" lvl="1" indent="0">
              <a:buNone/>
            </a:pPr>
            <a:r>
              <a:rPr lang="en-IN" b="1" i="0" dirty="0">
                <a:solidFill>
                  <a:srgbClr val="444444"/>
                </a:solidFill>
                <a:effectLst/>
                <a:latin typeface="Courier New" panose="02070309020205020404" pitchFamily="49" charset="0"/>
              </a:rPr>
              <a:t>function</a:t>
            </a:r>
            <a:r>
              <a:rPr lang="en-IN" b="0" i="0" dirty="0">
                <a:solidFill>
                  <a:srgbClr val="444444"/>
                </a:solidFill>
                <a:effectLst/>
                <a:latin typeface="Courier New" panose="02070309020205020404" pitchFamily="49" charset="0"/>
              </a:rPr>
              <a:t>* </a:t>
            </a:r>
            <a:r>
              <a:rPr lang="en-IN" b="1" i="0" dirty="0" err="1">
                <a:solidFill>
                  <a:srgbClr val="880000"/>
                </a:solidFill>
                <a:effectLst/>
                <a:latin typeface="Courier New" panose="02070309020205020404" pitchFamily="49" charset="0"/>
              </a:rPr>
              <a:t>genFunc</a:t>
            </a:r>
            <a:r>
              <a:rPr lang="en-IN" b="0" i="0" dirty="0">
                <a:solidFill>
                  <a:srgbClr val="444444"/>
                </a:solidFill>
                <a:effectLst/>
                <a:latin typeface="Courier New" panose="02070309020205020404" pitchFamily="49" charset="0"/>
              </a:rPr>
              <a:t>(){ </a:t>
            </a:r>
          </a:p>
          <a:p>
            <a:pPr marL="457200" lvl="1" indent="0">
              <a:buNone/>
            </a:pPr>
            <a:r>
              <a:rPr lang="en-IN" b="0" i="0" dirty="0">
                <a:solidFill>
                  <a:srgbClr val="888888"/>
                </a:solidFill>
                <a:effectLst/>
                <a:latin typeface="Courier New" panose="02070309020205020404" pitchFamily="49" charset="0"/>
              </a:rPr>
              <a:t>// Perform operation</a:t>
            </a:r>
            <a:r>
              <a:rPr lang="en-IN" b="0" i="0" dirty="0">
                <a:solidFill>
                  <a:srgbClr val="444444"/>
                </a:solidFill>
                <a:effectLst/>
                <a:latin typeface="Courier New" panose="02070309020205020404" pitchFamily="49" charset="0"/>
              </a:rPr>
              <a:t> </a:t>
            </a:r>
          </a:p>
          <a:p>
            <a:pPr marL="457200" lvl="1" indent="0">
              <a:buNone/>
            </a:pPr>
            <a:r>
              <a:rPr lang="en-IN" b="0" i="0" dirty="0">
                <a:solidFill>
                  <a:srgbClr val="444444"/>
                </a:solidFill>
                <a:effectLst/>
                <a:latin typeface="Courier New" panose="02070309020205020404" pitchFamily="49" charset="0"/>
              </a:rPr>
              <a:t>}</a:t>
            </a:r>
          </a:p>
          <a:p>
            <a:pPr marL="457200" lvl="1" indent="0">
              <a:buNone/>
            </a:pPr>
            <a:endParaRPr lang="en-IN" b="0" i="0" dirty="0">
              <a:solidFill>
                <a:srgbClr val="444444"/>
              </a:solidFill>
              <a:effectLst/>
              <a:latin typeface="Courier New" panose="02070309020205020404" pitchFamily="49" charset="0"/>
            </a:endParaRPr>
          </a:p>
          <a:p>
            <a:pPr marL="0" indent="0">
              <a:buNone/>
            </a:pPr>
            <a:r>
              <a:rPr lang="en-IN" b="1" i="0" dirty="0">
                <a:solidFill>
                  <a:srgbClr val="444444"/>
                </a:solidFill>
                <a:effectLst/>
                <a:latin typeface="Courier New" panose="02070309020205020404" pitchFamily="49" charset="0"/>
              </a:rPr>
              <a:t>Example:</a:t>
            </a:r>
          </a:p>
          <a:p>
            <a:pPr marL="457200" lvl="1" indent="0">
              <a:buNone/>
            </a:pPr>
            <a:r>
              <a:rPr lang="en-IN" b="1" i="0" dirty="0">
                <a:solidFill>
                  <a:srgbClr val="444444"/>
                </a:solidFill>
                <a:effectLst/>
                <a:latin typeface="Courier New" panose="02070309020205020404" pitchFamily="49" charset="0"/>
              </a:rPr>
              <a:t>function</a:t>
            </a:r>
            <a:r>
              <a:rPr lang="en-IN" b="0" i="0" dirty="0">
                <a:solidFill>
                  <a:srgbClr val="444444"/>
                </a:solidFill>
                <a:effectLst/>
                <a:latin typeface="Courier New" panose="02070309020205020404" pitchFamily="49" charset="0"/>
              </a:rPr>
              <a:t>* </a:t>
            </a:r>
            <a:r>
              <a:rPr lang="en-IN" b="1" i="0" dirty="0" err="1">
                <a:solidFill>
                  <a:srgbClr val="880000"/>
                </a:solidFill>
                <a:effectLst/>
                <a:latin typeface="Courier New" panose="02070309020205020404" pitchFamily="49" charset="0"/>
              </a:rPr>
              <a:t>iteratorFunc</a:t>
            </a:r>
            <a:r>
              <a:rPr lang="en-IN" b="0" i="0" dirty="0">
                <a:solidFill>
                  <a:srgbClr val="444444"/>
                </a:solidFill>
                <a:effectLst/>
                <a:latin typeface="Courier New" panose="02070309020205020404" pitchFamily="49" charset="0"/>
              </a:rPr>
              <a:t>() { </a:t>
            </a:r>
          </a:p>
          <a:p>
            <a:pPr marL="914400" lvl="2" indent="0">
              <a:buNone/>
            </a:pPr>
            <a:r>
              <a:rPr lang="en-IN" b="1" i="0" dirty="0">
                <a:solidFill>
                  <a:srgbClr val="444444"/>
                </a:solidFill>
                <a:effectLst/>
                <a:latin typeface="Courier New" panose="02070309020205020404" pitchFamily="49" charset="0"/>
              </a:rPr>
              <a:t>let</a:t>
            </a:r>
            <a:r>
              <a:rPr lang="en-IN" b="0" i="0" dirty="0">
                <a:solidFill>
                  <a:srgbClr val="444444"/>
                </a:solidFill>
                <a:effectLst/>
                <a:latin typeface="Courier New" panose="02070309020205020404" pitchFamily="49" charset="0"/>
              </a:rPr>
              <a:t> count = </a:t>
            </a:r>
            <a:r>
              <a:rPr lang="en-IN" b="0" i="0" dirty="0">
                <a:solidFill>
                  <a:srgbClr val="880000"/>
                </a:solidFill>
                <a:effectLst/>
                <a:latin typeface="Courier New" panose="02070309020205020404" pitchFamily="49" charset="0"/>
              </a:rPr>
              <a:t>0</a:t>
            </a:r>
            <a:r>
              <a:rPr lang="en-IN" b="0" i="0" dirty="0">
                <a:solidFill>
                  <a:srgbClr val="444444"/>
                </a:solidFill>
                <a:effectLst/>
                <a:latin typeface="Courier New" panose="02070309020205020404" pitchFamily="49" charset="0"/>
              </a:rPr>
              <a:t>; </a:t>
            </a:r>
          </a:p>
          <a:p>
            <a:pPr marL="914400" lvl="2" indent="0">
              <a:buNone/>
            </a:pPr>
            <a:r>
              <a:rPr lang="en-IN" b="1" i="0" dirty="0">
                <a:solidFill>
                  <a:srgbClr val="444444"/>
                </a:solidFill>
                <a:effectLst/>
                <a:latin typeface="Courier New" panose="02070309020205020404" pitchFamily="49" charset="0"/>
              </a:rPr>
              <a:t>for</a:t>
            </a:r>
            <a:r>
              <a:rPr lang="en-IN" b="0" i="0" dirty="0">
                <a:solidFill>
                  <a:srgbClr val="444444"/>
                </a:solidFill>
                <a:effectLst/>
                <a:latin typeface="Courier New" panose="02070309020205020404" pitchFamily="49" charset="0"/>
              </a:rPr>
              <a:t> (</a:t>
            </a:r>
            <a:r>
              <a:rPr lang="en-IN" b="1" i="0" dirty="0">
                <a:solidFill>
                  <a:srgbClr val="444444"/>
                </a:solidFill>
                <a:effectLst/>
                <a:latin typeface="Courier New" panose="02070309020205020404" pitchFamily="49" charset="0"/>
              </a:rPr>
              <a:t>let</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i</a:t>
            </a:r>
            <a:r>
              <a:rPr lang="en-IN" b="0" i="0" dirty="0">
                <a:solidFill>
                  <a:srgbClr val="444444"/>
                </a:solidFill>
                <a:effectLst/>
                <a:latin typeface="Courier New" panose="02070309020205020404" pitchFamily="49" charset="0"/>
              </a:rPr>
              <a:t> = </a:t>
            </a:r>
            <a:r>
              <a:rPr lang="en-IN" b="0" i="0" dirty="0">
                <a:solidFill>
                  <a:srgbClr val="880000"/>
                </a:solidFill>
                <a:effectLst/>
                <a:latin typeface="Courier New" panose="02070309020205020404" pitchFamily="49" charset="0"/>
              </a:rPr>
              <a:t>0</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i</a:t>
            </a:r>
            <a:r>
              <a:rPr lang="en-IN" b="0" i="0" dirty="0">
                <a:solidFill>
                  <a:srgbClr val="444444"/>
                </a:solidFill>
                <a:effectLst/>
                <a:latin typeface="Courier New" panose="02070309020205020404" pitchFamily="49" charset="0"/>
              </a:rPr>
              <a:t> &lt; </a:t>
            </a:r>
            <a:r>
              <a:rPr lang="en-IN" b="0" i="0" dirty="0">
                <a:solidFill>
                  <a:srgbClr val="880000"/>
                </a:solidFill>
                <a:effectLst/>
                <a:latin typeface="Courier New" panose="02070309020205020404" pitchFamily="49" charset="0"/>
              </a:rPr>
              <a:t>2</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i</a:t>
            </a:r>
            <a:r>
              <a:rPr lang="en-IN" b="0" i="0" dirty="0">
                <a:solidFill>
                  <a:srgbClr val="444444"/>
                </a:solidFill>
                <a:effectLst/>
                <a:latin typeface="Courier New" panose="02070309020205020404" pitchFamily="49" charset="0"/>
              </a:rPr>
              <a:t>++) </a:t>
            </a:r>
          </a:p>
          <a:p>
            <a:pPr marL="914400" lvl="2" indent="0">
              <a:buNone/>
            </a:pPr>
            <a:r>
              <a:rPr lang="en-IN" b="0" i="0" dirty="0">
                <a:solidFill>
                  <a:srgbClr val="444444"/>
                </a:solidFill>
                <a:effectLst/>
                <a:latin typeface="Courier New" panose="02070309020205020404" pitchFamily="49" charset="0"/>
              </a:rPr>
              <a:t>{ </a:t>
            </a:r>
          </a:p>
          <a:p>
            <a:pPr marL="914400" lvl="2" indent="0">
              <a:buNone/>
            </a:pPr>
            <a:r>
              <a:rPr lang="en-IN" dirty="0">
                <a:solidFill>
                  <a:srgbClr val="444444"/>
                </a:solidFill>
                <a:latin typeface="Courier New" panose="02070309020205020404" pitchFamily="49" charset="0"/>
              </a:rPr>
              <a:t>   </a:t>
            </a:r>
            <a:r>
              <a:rPr lang="en-IN" b="0" i="0" dirty="0">
                <a:solidFill>
                  <a:srgbClr val="444444"/>
                </a:solidFill>
                <a:effectLst/>
                <a:latin typeface="Courier New" panose="02070309020205020404" pitchFamily="49" charset="0"/>
              </a:rPr>
              <a:t>count++; </a:t>
            </a:r>
            <a:r>
              <a:rPr lang="en-IN" b="1" i="0" dirty="0">
                <a:solidFill>
                  <a:srgbClr val="444444"/>
                </a:solidFill>
                <a:effectLst/>
                <a:latin typeface="Courier New" panose="02070309020205020404" pitchFamily="49" charset="0"/>
              </a:rPr>
              <a:t>yield</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i</a:t>
            </a:r>
            <a:r>
              <a:rPr lang="en-IN" b="0" i="0" dirty="0">
                <a:solidFill>
                  <a:srgbClr val="444444"/>
                </a:solidFill>
                <a:effectLst/>
                <a:latin typeface="Courier New" panose="02070309020205020404" pitchFamily="49" charset="0"/>
              </a:rPr>
              <a:t>;</a:t>
            </a:r>
          </a:p>
          <a:p>
            <a:pPr marL="914400" lvl="2" indent="0">
              <a:buNone/>
            </a:pPr>
            <a:r>
              <a:rPr lang="en-IN" b="0" i="0" dirty="0">
                <a:solidFill>
                  <a:srgbClr val="444444"/>
                </a:solidFill>
                <a:effectLst/>
                <a:latin typeface="Courier New" panose="02070309020205020404" pitchFamily="49" charset="0"/>
              </a:rPr>
              <a:t> } </a:t>
            </a:r>
          </a:p>
          <a:p>
            <a:pPr marL="914400" lvl="2" indent="0">
              <a:buNone/>
            </a:pPr>
            <a:r>
              <a:rPr lang="en-IN" b="1" i="0" dirty="0">
                <a:solidFill>
                  <a:srgbClr val="444444"/>
                </a:solidFill>
                <a:effectLst/>
                <a:latin typeface="Courier New" panose="02070309020205020404" pitchFamily="49" charset="0"/>
              </a:rPr>
              <a:t>return</a:t>
            </a:r>
            <a:r>
              <a:rPr lang="en-IN" b="0" i="0" dirty="0">
                <a:solidFill>
                  <a:srgbClr val="444444"/>
                </a:solidFill>
                <a:effectLst/>
                <a:latin typeface="Courier New" panose="02070309020205020404" pitchFamily="49" charset="0"/>
              </a:rPr>
              <a:t> count; </a:t>
            </a:r>
          </a:p>
          <a:p>
            <a:pPr marL="457200" lvl="1" indent="0">
              <a:buNone/>
            </a:pPr>
            <a:r>
              <a:rPr lang="en-IN" b="0" i="0" dirty="0">
                <a:solidFill>
                  <a:srgbClr val="444444"/>
                </a:solidFill>
                <a:effectLst/>
                <a:latin typeface="Courier New" panose="02070309020205020404" pitchFamily="49" charset="0"/>
              </a:rPr>
              <a:t>} </a:t>
            </a:r>
          </a:p>
          <a:p>
            <a:pPr marL="457200" lvl="1" indent="0">
              <a:buNone/>
            </a:pPr>
            <a:r>
              <a:rPr lang="en-IN" b="1" i="0" dirty="0">
                <a:solidFill>
                  <a:srgbClr val="444444"/>
                </a:solidFill>
                <a:effectLst/>
                <a:latin typeface="Courier New" panose="02070309020205020404" pitchFamily="49" charset="0"/>
              </a:rPr>
              <a:t>let</a:t>
            </a:r>
            <a:r>
              <a:rPr lang="en-IN" b="0" i="0" dirty="0">
                <a:solidFill>
                  <a:srgbClr val="444444"/>
                </a:solidFill>
                <a:effectLst/>
                <a:latin typeface="Courier New" panose="02070309020205020404" pitchFamily="49" charset="0"/>
              </a:rPr>
              <a:t> iterator = </a:t>
            </a:r>
            <a:r>
              <a:rPr lang="en-IN" b="0" i="0" dirty="0" err="1">
                <a:solidFill>
                  <a:srgbClr val="444444"/>
                </a:solidFill>
                <a:effectLst/>
                <a:latin typeface="Courier New" panose="02070309020205020404" pitchFamily="49" charset="0"/>
              </a:rPr>
              <a:t>iteratorFunc</a:t>
            </a:r>
            <a:r>
              <a:rPr lang="en-IN" b="0" i="0" dirty="0">
                <a:solidFill>
                  <a:srgbClr val="444444"/>
                </a:solidFill>
                <a:effectLst/>
                <a:latin typeface="Courier New" panose="02070309020205020404" pitchFamily="49" charset="0"/>
              </a:rPr>
              <a:t>(); </a:t>
            </a:r>
          </a:p>
          <a:p>
            <a:pPr marL="457200" lvl="1" indent="0">
              <a:buNone/>
            </a:pPr>
            <a:r>
              <a:rPr lang="en-IN" b="0" i="0" dirty="0">
                <a:solidFill>
                  <a:srgbClr val="397300"/>
                </a:solidFill>
                <a:effectLst/>
                <a:latin typeface="Courier New" panose="02070309020205020404" pitchFamily="49" charset="0"/>
              </a:rPr>
              <a:t>console</a:t>
            </a:r>
            <a:r>
              <a:rPr lang="en-IN" b="0" i="0" dirty="0">
                <a:solidFill>
                  <a:srgbClr val="444444"/>
                </a:solidFill>
                <a:effectLst/>
                <a:latin typeface="Courier New" panose="02070309020205020404" pitchFamily="49" charset="0"/>
              </a:rPr>
              <a:t>.log(</a:t>
            </a:r>
            <a:r>
              <a:rPr lang="en-IN" b="0" i="0" dirty="0" err="1">
                <a:solidFill>
                  <a:srgbClr val="444444"/>
                </a:solidFill>
                <a:effectLst/>
                <a:latin typeface="Courier New" panose="02070309020205020404" pitchFamily="49" charset="0"/>
              </a:rPr>
              <a:t>iterator.next</a:t>
            </a:r>
            <a:r>
              <a:rPr lang="en-IN" b="0" i="0" dirty="0">
                <a:solidFill>
                  <a:srgbClr val="444444"/>
                </a:solidFill>
                <a:effectLst/>
                <a:latin typeface="Courier New" panose="02070309020205020404" pitchFamily="49" charset="0"/>
              </a:rPr>
              <a:t>()); </a:t>
            </a:r>
            <a:r>
              <a:rPr lang="en-IN" b="0" i="0" dirty="0">
                <a:solidFill>
                  <a:srgbClr val="888888"/>
                </a:solidFill>
                <a:effectLst/>
                <a:latin typeface="Courier New" panose="02070309020205020404" pitchFamily="49" charset="0"/>
              </a:rPr>
              <a:t>// {value:0,done:false}</a:t>
            </a:r>
            <a:r>
              <a:rPr lang="en-IN" b="0" i="0" dirty="0">
                <a:solidFill>
                  <a:srgbClr val="444444"/>
                </a:solidFill>
                <a:effectLst/>
                <a:latin typeface="Courier New" panose="02070309020205020404" pitchFamily="49" charset="0"/>
              </a:rPr>
              <a:t> </a:t>
            </a:r>
          </a:p>
          <a:p>
            <a:pPr marL="457200" lvl="1" indent="0">
              <a:buNone/>
            </a:pPr>
            <a:r>
              <a:rPr lang="en-IN" b="0" i="0" dirty="0">
                <a:solidFill>
                  <a:srgbClr val="397300"/>
                </a:solidFill>
                <a:effectLst/>
                <a:latin typeface="Courier New" panose="02070309020205020404" pitchFamily="49" charset="0"/>
              </a:rPr>
              <a:t>console</a:t>
            </a:r>
            <a:r>
              <a:rPr lang="en-IN" b="0" i="0" dirty="0">
                <a:solidFill>
                  <a:srgbClr val="444444"/>
                </a:solidFill>
                <a:effectLst/>
                <a:latin typeface="Courier New" panose="02070309020205020404" pitchFamily="49" charset="0"/>
              </a:rPr>
              <a:t>.log(</a:t>
            </a:r>
            <a:r>
              <a:rPr lang="en-IN" b="0" i="0" dirty="0" err="1">
                <a:solidFill>
                  <a:srgbClr val="444444"/>
                </a:solidFill>
                <a:effectLst/>
                <a:latin typeface="Courier New" panose="02070309020205020404" pitchFamily="49" charset="0"/>
              </a:rPr>
              <a:t>iterator.next</a:t>
            </a:r>
            <a:r>
              <a:rPr lang="en-IN" b="0" i="0" dirty="0">
                <a:solidFill>
                  <a:srgbClr val="444444"/>
                </a:solidFill>
                <a:effectLst/>
                <a:latin typeface="Courier New" panose="02070309020205020404" pitchFamily="49" charset="0"/>
              </a:rPr>
              <a:t>()); </a:t>
            </a:r>
            <a:r>
              <a:rPr lang="en-IN" b="0" i="0" dirty="0">
                <a:solidFill>
                  <a:srgbClr val="888888"/>
                </a:solidFill>
                <a:effectLst/>
                <a:latin typeface="Courier New" panose="02070309020205020404" pitchFamily="49" charset="0"/>
              </a:rPr>
              <a:t>// {value:1,done:false}</a:t>
            </a:r>
            <a:endParaRPr lang="en-IN" dirty="0"/>
          </a:p>
        </p:txBody>
      </p:sp>
    </p:spTree>
    <p:extLst>
      <p:ext uri="{BB962C8B-B14F-4D97-AF65-F5344CB8AC3E}">
        <p14:creationId xmlns:p14="http://schemas.microsoft.com/office/powerpoint/2010/main" val="2707476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568CD-B0DC-46E2-A310-57C0A384844F}"/>
              </a:ext>
            </a:extLst>
          </p:cNvPr>
          <p:cNvSpPr>
            <a:spLocks noGrp="1"/>
          </p:cNvSpPr>
          <p:nvPr>
            <p:ph type="title"/>
          </p:nvPr>
        </p:nvSpPr>
        <p:spPr/>
        <p:txBody>
          <a:bodyPr>
            <a:normAutofit/>
          </a:bodyPr>
          <a:lstStyle/>
          <a:p>
            <a:r>
              <a:rPr lang="en-IN" sz="3200" b="1" dirty="0">
                <a:solidFill>
                  <a:schemeClr val="accent5">
                    <a:lumMod val="75000"/>
                  </a:schemeClr>
                </a:solidFill>
              </a:rPr>
              <a:t>Function Closures</a:t>
            </a:r>
          </a:p>
        </p:txBody>
      </p:sp>
      <p:sp>
        <p:nvSpPr>
          <p:cNvPr id="3" name="Content Placeholder 2">
            <a:extLst>
              <a:ext uri="{FF2B5EF4-FFF2-40B4-BE49-F238E27FC236}">
                <a16:creationId xmlns:a16="http://schemas.microsoft.com/office/drawing/2014/main" id="{D8A2315A-45DE-466C-A26B-98CD6D601450}"/>
              </a:ext>
            </a:extLst>
          </p:cNvPr>
          <p:cNvSpPr>
            <a:spLocks noGrp="1"/>
          </p:cNvSpPr>
          <p:nvPr>
            <p:ph idx="1"/>
          </p:nvPr>
        </p:nvSpPr>
        <p:spPr>
          <a:xfrm>
            <a:off x="458694" y="1949449"/>
            <a:ext cx="11274612" cy="4610741"/>
          </a:xfrm>
        </p:spPr>
        <p:txBody>
          <a:bodyPr>
            <a:normAutofit fontScale="62500" lnSpcReduction="20000"/>
          </a:bodyPr>
          <a:lstStyle/>
          <a:p>
            <a:r>
              <a:rPr lang="en-US" b="0" i="0" dirty="0">
                <a:solidFill>
                  <a:srgbClr val="1B1B1B"/>
                </a:solidFill>
                <a:effectLst/>
                <a:latin typeface="Inter"/>
              </a:rPr>
              <a:t>A </a:t>
            </a:r>
            <a:r>
              <a:rPr lang="en-US" b="1" i="0" dirty="0">
                <a:solidFill>
                  <a:srgbClr val="1B1B1B"/>
                </a:solidFill>
                <a:effectLst/>
                <a:latin typeface="Inter"/>
              </a:rPr>
              <a:t>closure</a:t>
            </a:r>
            <a:r>
              <a:rPr lang="en-US" b="0" i="0" dirty="0">
                <a:solidFill>
                  <a:srgbClr val="1B1B1B"/>
                </a:solidFill>
                <a:effectLst/>
                <a:latin typeface="Inter"/>
              </a:rPr>
              <a:t> is the combination of a function bundled together (enclosed) with references to its surrounding state (the </a:t>
            </a:r>
            <a:r>
              <a:rPr lang="en-US" b="1" i="0" dirty="0">
                <a:solidFill>
                  <a:srgbClr val="1B1B1B"/>
                </a:solidFill>
                <a:effectLst/>
                <a:latin typeface="Inter"/>
              </a:rPr>
              <a:t>lexical environment</a:t>
            </a:r>
            <a:r>
              <a:rPr lang="en-US" b="0" i="0" dirty="0">
                <a:solidFill>
                  <a:srgbClr val="1B1B1B"/>
                </a:solidFill>
                <a:effectLst/>
                <a:latin typeface="Inter"/>
              </a:rPr>
              <a:t>). </a:t>
            </a:r>
          </a:p>
          <a:p>
            <a:r>
              <a:rPr lang="en-US" b="0" i="0" dirty="0">
                <a:solidFill>
                  <a:srgbClr val="1B1B1B"/>
                </a:solidFill>
                <a:effectLst/>
                <a:latin typeface="Inter"/>
              </a:rPr>
              <a:t>In other words, </a:t>
            </a:r>
            <a:r>
              <a:rPr lang="en-US" b="1" i="0" dirty="0">
                <a:solidFill>
                  <a:srgbClr val="1B1B1B"/>
                </a:solidFill>
                <a:effectLst/>
                <a:latin typeface="Inter"/>
              </a:rPr>
              <a:t>a closure gives us access to an outer function's scope from an inner function</a:t>
            </a:r>
            <a:r>
              <a:rPr lang="en-US" b="0" i="0" dirty="0">
                <a:solidFill>
                  <a:srgbClr val="1B1B1B"/>
                </a:solidFill>
                <a:effectLst/>
                <a:latin typeface="Inter"/>
              </a:rPr>
              <a:t>. In JavaScript, closures are created every time a function is created, at function creation time.</a:t>
            </a:r>
          </a:p>
          <a:p>
            <a:r>
              <a:rPr lang="en-US" b="1" dirty="0">
                <a:solidFill>
                  <a:srgbClr val="1B1B1B"/>
                </a:solidFill>
                <a:latin typeface="Inter"/>
              </a:rPr>
              <a:t>Example:-</a:t>
            </a:r>
          </a:p>
          <a:p>
            <a:pPr marL="457200" lvl="1" indent="0">
              <a:buNone/>
            </a:pPr>
            <a:r>
              <a:rPr lang="en-IN" dirty="0"/>
              <a:t>function foo()</a:t>
            </a:r>
          </a:p>
          <a:p>
            <a:pPr marL="457200" lvl="1" indent="0">
              <a:buNone/>
            </a:pPr>
            <a:r>
              <a:rPr lang="en-IN" dirty="0"/>
              <a:t>{</a:t>
            </a:r>
          </a:p>
          <a:p>
            <a:pPr marL="457200" lvl="1" indent="0">
              <a:buNone/>
            </a:pPr>
            <a:r>
              <a:rPr lang="en-IN" dirty="0"/>
              <a:t>    var b = 1;</a:t>
            </a:r>
          </a:p>
          <a:p>
            <a:pPr marL="457200" lvl="1" indent="0">
              <a:buNone/>
            </a:pPr>
            <a:r>
              <a:rPr lang="en-IN" dirty="0"/>
              <a:t>    function inner(){</a:t>
            </a:r>
          </a:p>
          <a:p>
            <a:pPr marL="457200" lvl="1" indent="0">
              <a:buNone/>
            </a:pPr>
            <a:r>
              <a:rPr lang="en-IN" dirty="0"/>
              <a:t>        return b;</a:t>
            </a:r>
          </a:p>
          <a:p>
            <a:pPr marL="457200" lvl="1" indent="0">
              <a:buNone/>
            </a:pPr>
            <a:r>
              <a:rPr lang="en-IN" dirty="0"/>
              <a:t>    }</a:t>
            </a:r>
          </a:p>
          <a:p>
            <a:pPr marL="457200" lvl="1" indent="0">
              <a:buNone/>
            </a:pPr>
            <a:r>
              <a:rPr lang="en-IN" dirty="0"/>
              <a:t>    return inner;</a:t>
            </a:r>
          </a:p>
          <a:p>
            <a:pPr marL="457200" lvl="1" indent="0">
              <a:buNone/>
            </a:pPr>
            <a:r>
              <a:rPr lang="en-IN" dirty="0"/>
              <a:t>}</a:t>
            </a:r>
          </a:p>
          <a:p>
            <a:pPr marL="457200" lvl="1" indent="0">
              <a:buNone/>
            </a:pPr>
            <a:endParaRPr lang="en-IN" dirty="0"/>
          </a:p>
          <a:p>
            <a:pPr marL="457200" lvl="1" indent="0">
              <a:buNone/>
            </a:pPr>
            <a:r>
              <a:rPr lang="en-IN" dirty="0"/>
              <a:t>var </a:t>
            </a:r>
            <a:r>
              <a:rPr lang="en-IN" dirty="0" err="1"/>
              <a:t>get_func_inner</a:t>
            </a:r>
            <a:r>
              <a:rPr lang="en-IN" dirty="0"/>
              <a:t> = foo();    </a:t>
            </a:r>
          </a:p>
          <a:p>
            <a:pPr marL="457200" lvl="1" indent="0">
              <a:buNone/>
            </a:pPr>
            <a:r>
              <a:rPr lang="en-IN" dirty="0"/>
              <a:t>console.log(</a:t>
            </a:r>
            <a:r>
              <a:rPr lang="en-IN" dirty="0" err="1"/>
              <a:t>get_func_inner</a:t>
            </a:r>
            <a:r>
              <a:rPr lang="en-IN" dirty="0"/>
              <a:t>());</a:t>
            </a:r>
          </a:p>
        </p:txBody>
      </p:sp>
    </p:spTree>
    <p:extLst>
      <p:ext uri="{BB962C8B-B14F-4D97-AF65-F5344CB8AC3E}">
        <p14:creationId xmlns:p14="http://schemas.microsoft.com/office/powerpoint/2010/main" val="36672729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5429-800C-6803-1B56-A01BF7A0AA09}"/>
              </a:ext>
            </a:extLst>
          </p:cNvPr>
          <p:cNvSpPr>
            <a:spLocks noGrp="1"/>
          </p:cNvSpPr>
          <p:nvPr>
            <p:ph type="title"/>
          </p:nvPr>
        </p:nvSpPr>
        <p:spPr/>
        <p:txBody>
          <a:bodyPr>
            <a:normAutofit/>
          </a:bodyPr>
          <a:lstStyle/>
          <a:p>
            <a:r>
              <a:rPr lang="en-IN" dirty="0">
                <a:solidFill>
                  <a:schemeClr val="accent4">
                    <a:lumMod val="75000"/>
                  </a:schemeClr>
                </a:solidFill>
              </a:rPr>
              <a:t>disadvantage of function closures</a:t>
            </a:r>
          </a:p>
        </p:txBody>
      </p:sp>
      <p:sp>
        <p:nvSpPr>
          <p:cNvPr id="3" name="Content Placeholder 2">
            <a:extLst>
              <a:ext uri="{FF2B5EF4-FFF2-40B4-BE49-F238E27FC236}">
                <a16:creationId xmlns:a16="http://schemas.microsoft.com/office/drawing/2014/main" id="{B7C9905F-0DFD-2891-5FFC-D7EC1ABD42D1}"/>
              </a:ext>
            </a:extLst>
          </p:cNvPr>
          <p:cNvSpPr>
            <a:spLocks noGrp="1"/>
          </p:cNvSpPr>
          <p:nvPr>
            <p:ph idx="1"/>
          </p:nvPr>
        </p:nvSpPr>
        <p:spPr/>
        <p:txBody>
          <a:bodyPr/>
          <a:lstStyle/>
          <a:p>
            <a:pPr algn="l">
              <a:buFont typeface="Arial" panose="020B0604020202020204" pitchFamily="34" charset="0"/>
              <a:buChar char="•"/>
            </a:pPr>
            <a:r>
              <a:rPr lang="en-US" b="0" i="0" dirty="0">
                <a:solidFill>
                  <a:srgbClr val="202124"/>
                </a:solidFill>
                <a:effectLst/>
                <a:latin typeface="arial" panose="020B0604020202020204" pitchFamily="34" charset="0"/>
              </a:rPr>
              <a:t>The variables declared inside a closure are not garbage collected.</a:t>
            </a:r>
          </a:p>
          <a:p>
            <a:pPr algn="l">
              <a:buFont typeface="Arial" panose="020B0604020202020204" pitchFamily="34" charset="0"/>
              <a:buChar char="•"/>
            </a:pPr>
            <a:r>
              <a:rPr lang="en-US" b="0" i="0" dirty="0">
                <a:solidFill>
                  <a:srgbClr val="202124"/>
                </a:solidFill>
                <a:effectLst/>
                <a:latin typeface="arial" panose="020B0604020202020204" pitchFamily="34" charset="0"/>
              </a:rPr>
              <a:t>Too many closures can slow down your application. This is actually caused by duplication of code in the memory.</a:t>
            </a:r>
          </a:p>
          <a:p>
            <a:endParaRPr lang="en-IN" dirty="0"/>
          </a:p>
        </p:txBody>
      </p:sp>
    </p:spTree>
    <p:extLst>
      <p:ext uri="{BB962C8B-B14F-4D97-AF65-F5344CB8AC3E}">
        <p14:creationId xmlns:p14="http://schemas.microsoft.com/office/powerpoint/2010/main" val="17810894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5429-800C-6803-1B56-A01BF7A0AA09}"/>
              </a:ext>
            </a:extLst>
          </p:cNvPr>
          <p:cNvSpPr>
            <a:spLocks noGrp="1"/>
          </p:cNvSpPr>
          <p:nvPr>
            <p:ph type="title"/>
          </p:nvPr>
        </p:nvSpPr>
        <p:spPr/>
        <p:txBody>
          <a:bodyPr>
            <a:normAutofit/>
          </a:bodyPr>
          <a:lstStyle/>
          <a:p>
            <a:r>
              <a:rPr lang="en-IN" dirty="0">
                <a:solidFill>
                  <a:schemeClr val="accent4">
                    <a:lumMod val="75000"/>
                  </a:schemeClr>
                </a:solidFill>
              </a:rPr>
              <a:t>Advantage of function closures</a:t>
            </a:r>
          </a:p>
        </p:txBody>
      </p:sp>
      <p:sp>
        <p:nvSpPr>
          <p:cNvPr id="3" name="Content Placeholder 2">
            <a:extLst>
              <a:ext uri="{FF2B5EF4-FFF2-40B4-BE49-F238E27FC236}">
                <a16:creationId xmlns:a16="http://schemas.microsoft.com/office/drawing/2014/main" id="{B7C9905F-0DFD-2891-5FFC-D7EC1ABD42D1}"/>
              </a:ext>
            </a:extLst>
          </p:cNvPr>
          <p:cNvSpPr>
            <a:spLocks noGrp="1"/>
          </p:cNvSpPr>
          <p:nvPr>
            <p:ph idx="1"/>
          </p:nvPr>
        </p:nvSpPr>
        <p:spPr/>
        <p:txBody>
          <a:bodyPr/>
          <a:lstStyle/>
          <a:p>
            <a:pPr algn="l">
              <a:buFont typeface="Arial" panose="020B0604020202020204" pitchFamily="34" charset="0"/>
              <a:buChar char="•"/>
            </a:pPr>
            <a:r>
              <a:rPr lang="en-US" b="1" i="0" dirty="0">
                <a:solidFill>
                  <a:srgbClr val="202124"/>
                </a:solidFill>
                <a:effectLst/>
                <a:latin typeface="arial" panose="020B0604020202020204" pitchFamily="34" charset="0"/>
              </a:rPr>
              <a:t>They allow you to attach variables to an execution context.</a:t>
            </a:r>
          </a:p>
          <a:p>
            <a:pPr algn="l">
              <a:buFont typeface="Arial" panose="020B0604020202020204" pitchFamily="34" charset="0"/>
              <a:buChar char="•"/>
            </a:pPr>
            <a:r>
              <a:rPr lang="en-US" b="0" i="0" dirty="0">
                <a:solidFill>
                  <a:srgbClr val="202124"/>
                </a:solidFill>
                <a:effectLst/>
                <a:latin typeface="arial" panose="020B0604020202020204" pitchFamily="34" charset="0"/>
              </a:rPr>
              <a:t>Variables in closures can help you maintain a state that you can use later.</a:t>
            </a:r>
          </a:p>
          <a:p>
            <a:pPr algn="l">
              <a:buFont typeface="Arial" panose="020B0604020202020204" pitchFamily="34" charset="0"/>
              <a:buChar char="•"/>
            </a:pPr>
            <a:r>
              <a:rPr lang="en-US" b="1" i="0" dirty="0">
                <a:solidFill>
                  <a:srgbClr val="202124"/>
                </a:solidFill>
                <a:effectLst/>
                <a:latin typeface="arial" panose="020B0604020202020204" pitchFamily="34" charset="0"/>
              </a:rPr>
              <a:t>They provide data encapsulation.</a:t>
            </a:r>
          </a:p>
          <a:p>
            <a:pPr algn="l">
              <a:buFont typeface="Arial" panose="020B0604020202020204" pitchFamily="34" charset="0"/>
              <a:buChar char="•"/>
            </a:pPr>
            <a:r>
              <a:rPr lang="en-US" b="0" i="0" dirty="0">
                <a:solidFill>
                  <a:srgbClr val="202124"/>
                </a:solidFill>
                <a:effectLst/>
                <a:latin typeface="arial" panose="020B0604020202020204" pitchFamily="34" charset="0"/>
              </a:rPr>
              <a:t>They help remove redundant code.</a:t>
            </a:r>
          </a:p>
          <a:p>
            <a:pPr algn="l">
              <a:buFont typeface="Arial" panose="020B0604020202020204" pitchFamily="34" charset="0"/>
              <a:buChar char="•"/>
            </a:pPr>
            <a:r>
              <a:rPr lang="en-US" b="0" i="0" dirty="0">
                <a:solidFill>
                  <a:srgbClr val="202124"/>
                </a:solidFill>
                <a:effectLst/>
                <a:latin typeface="arial" panose="020B0604020202020204" pitchFamily="34" charset="0"/>
              </a:rPr>
              <a:t>They help maintain modular code.</a:t>
            </a:r>
          </a:p>
        </p:txBody>
      </p:sp>
    </p:spTree>
    <p:extLst>
      <p:ext uri="{BB962C8B-B14F-4D97-AF65-F5344CB8AC3E}">
        <p14:creationId xmlns:p14="http://schemas.microsoft.com/office/powerpoint/2010/main" val="3886425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BCFC4-2981-8815-2600-B30481982662}"/>
              </a:ext>
            </a:extLst>
          </p:cNvPr>
          <p:cNvSpPr>
            <a:spLocks noGrp="1"/>
          </p:cNvSpPr>
          <p:nvPr>
            <p:ph type="title"/>
          </p:nvPr>
        </p:nvSpPr>
        <p:spPr/>
        <p:txBody>
          <a:bodyPr>
            <a:noAutofit/>
          </a:bodyPr>
          <a:lstStyle/>
          <a:p>
            <a:r>
              <a:rPr lang="en-US" sz="3200" b="1" i="0" dirty="0">
                <a:solidFill>
                  <a:schemeClr val="accent4">
                    <a:lumMod val="75000"/>
                  </a:schemeClr>
                </a:solidFill>
                <a:effectLst/>
                <a:latin typeface="erdana"/>
              </a:rPr>
              <a:t>What's the difference between </a:t>
            </a:r>
            <a:r>
              <a:rPr lang="en-US" sz="3200" b="1" i="0" dirty="0" err="1">
                <a:solidFill>
                  <a:schemeClr val="accent4">
                    <a:lumMod val="75000"/>
                  </a:schemeClr>
                </a:solidFill>
                <a:effectLst/>
                <a:latin typeface="erdana"/>
              </a:rPr>
              <a:t>event.preventDefault</a:t>
            </a:r>
            <a:r>
              <a:rPr lang="en-US" sz="3200" b="1" i="0" dirty="0">
                <a:solidFill>
                  <a:schemeClr val="accent4">
                    <a:lumMod val="75000"/>
                  </a:schemeClr>
                </a:solidFill>
                <a:effectLst/>
                <a:latin typeface="erdana"/>
              </a:rPr>
              <a:t>() and </a:t>
            </a:r>
            <a:r>
              <a:rPr lang="en-US" sz="3200" b="1" i="0" dirty="0" err="1">
                <a:solidFill>
                  <a:schemeClr val="accent4">
                    <a:lumMod val="75000"/>
                  </a:schemeClr>
                </a:solidFill>
                <a:effectLst/>
                <a:latin typeface="erdana"/>
              </a:rPr>
              <a:t>event.stopPropagation</a:t>
            </a:r>
            <a:r>
              <a:rPr lang="en-US" sz="3200" b="1" i="0" dirty="0">
                <a:solidFill>
                  <a:schemeClr val="accent4">
                    <a:lumMod val="75000"/>
                  </a:schemeClr>
                </a:solidFill>
                <a:effectLst/>
                <a:latin typeface="erdana"/>
              </a:rPr>
              <a:t>() methods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8DFB3E0A-A78A-E1D2-D564-047E78B9E44F}"/>
              </a:ext>
            </a:extLst>
          </p:cNvPr>
          <p:cNvSpPr>
            <a:spLocks noGrp="1"/>
          </p:cNvSpPr>
          <p:nvPr>
            <p:ph idx="1"/>
          </p:nvPr>
        </p:nvSpPr>
        <p:spPr/>
        <p:txBody>
          <a:bodyPr/>
          <a:lstStyle/>
          <a:p>
            <a:pPr algn="just"/>
            <a:r>
              <a:rPr lang="en-IN" dirty="0"/>
              <a:t>I</a:t>
            </a:r>
            <a:r>
              <a:rPr lang="en-US" b="0" i="0" dirty="0">
                <a:solidFill>
                  <a:srgbClr val="333333"/>
                </a:solidFill>
                <a:effectLst/>
                <a:latin typeface="inter-regular"/>
              </a:rPr>
              <a:t>n JavaScript, the </a:t>
            </a:r>
            <a:r>
              <a:rPr lang="en-US" b="0" i="0" dirty="0" err="1">
                <a:solidFill>
                  <a:srgbClr val="333333"/>
                </a:solidFill>
                <a:effectLst/>
                <a:latin typeface="inter-regular"/>
              </a:rPr>
              <a:t>event.preventDefault</a:t>
            </a:r>
            <a:r>
              <a:rPr lang="en-US" b="0" i="0" dirty="0">
                <a:solidFill>
                  <a:srgbClr val="333333"/>
                </a:solidFill>
                <a:effectLst/>
                <a:latin typeface="inter-regular"/>
              </a:rPr>
              <a:t>() method is used to prevent the default behavior of an element.</a:t>
            </a:r>
          </a:p>
          <a:p>
            <a:pPr algn="just"/>
            <a:r>
              <a:rPr lang="en-US" b="1" i="0" dirty="0">
                <a:solidFill>
                  <a:srgbClr val="333333"/>
                </a:solidFill>
                <a:effectLst/>
                <a:latin typeface="inter-bold"/>
              </a:rPr>
              <a:t>For example:</a:t>
            </a:r>
            <a:r>
              <a:rPr lang="en-US" b="0" i="0" dirty="0">
                <a:solidFill>
                  <a:srgbClr val="333333"/>
                </a:solidFill>
                <a:effectLst/>
                <a:latin typeface="inter-regular"/>
              </a:rPr>
              <a:t> If you use it in a form element, it prevents it from submitting. If used in an anchor element, it prevents it from navigating. If used in a </a:t>
            </a:r>
            <a:r>
              <a:rPr lang="en-US" b="0" i="0" dirty="0" err="1">
                <a:solidFill>
                  <a:srgbClr val="333333"/>
                </a:solidFill>
                <a:effectLst/>
                <a:latin typeface="inter-regular"/>
              </a:rPr>
              <a:t>contextmenu</a:t>
            </a:r>
            <a:r>
              <a:rPr lang="en-US" b="0" i="0" dirty="0">
                <a:solidFill>
                  <a:srgbClr val="333333"/>
                </a:solidFill>
                <a:effectLst/>
                <a:latin typeface="inter-regular"/>
              </a:rPr>
              <a:t>, it prevents it from showing or displaying.</a:t>
            </a:r>
          </a:p>
          <a:p>
            <a:pPr algn="just"/>
            <a:r>
              <a:rPr lang="en-US" b="0" i="0" dirty="0">
                <a:solidFill>
                  <a:srgbClr val="333333"/>
                </a:solidFill>
                <a:effectLst/>
                <a:latin typeface="inter-regular"/>
              </a:rPr>
              <a:t>On the other hand, the </a:t>
            </a:r>
            <a:r>
              <a:rPr lang="en-US" b="0" i="0" dirty="0" err="1">
                <a:solidFill>
                  <a:srgbClr val="333333"/>
                </a:solidFill>
                <a:effectLst/>
                <a:latin typeface="inter-regular"/>
              </a:rPr>
              <a:t>event.stopPropagation</a:t>
            </a:r>
            <a:r>
              <a:rPr lang="en-US" b="0" i="0" dirty="0">
                <a:solidFill>
                  <a:srgbClr val="333333"/>
                </a:solidFill>
                <a:effectLst/>
                <a:latin typeface="inter-regular"/>
              </a:rPr>
              <a:t>() method is used to stop the propagation of an event or stop the event from occurring in the bubbling or capturing phase.</a:t>
            </a:r>
          </a:p>
          <a:p>
            <a:endParaRPr lang="en-IN" dirty="0"/>
          </a:p>
        </p:txBody>
      </p:sp>
    </p:spTree>
    <p:extLst>
      <p:ext uri="{BB962C8B-B14F-4D97-AF65-F5344CB8AC3E}">
        <p14:creationId xmlns:p14="http://schemas.microsoft.com/office/powerpoint/2010/main" val="1337012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CD71C-0AB7-ECF3-1498-25FCC5D9C41F}"/>
              </a:ext>
            </a:extLst>
          </p:cNvPr>
          <p:cNvSpPr>
            <a:spLocks noGrp="1"/>
          </p:cNvSpPr>
          <p:nvPr>
            <p:ph type="title"/>
          </p:nvPr>
        </p:nvSpPr>
        <p:spPr/>
        <p:txBody>
          <a:bodyPr>
            <a:normAutofit/>
          </a:bodyPr>
          <a:lstStyle/>
          <a:p>
            <a:r>
              <a:rPr lang="en-IN" sz="3200" b="1" dirty="0">
                <a:solidFill>
                  <a:schemeClr val="accent5">
                    <a:lumMod val="75000"/>
                  </a:schemeClr>
                </a:solidFill>
                <a:latin typeface="Roboto" panose="02000000000000000000" pitchFamily="2" charset="0"/>
                <a:ea typeface="Roboto" panose="02000000000000000000" pitchFamily="2" charset="0"/>
                <a:cs typeface="Roboto" panose="02000000000000000000" pitchFamily="2" charset="0"/>
              </a:rPr>
              <a:t>5)Event Bubbling</a:t>
            </a:r>
          </a:p>
        </p:txBody>
      </p:sp>
      <p:sp>
        <p:nvSpPr>
          <p:cNvPr id="3" name="Content Placeholder 2">
            <a:extLst>
              <a:ext uri="{FF2B5EF4-FFF2-40B4-BE49-F238E27FC236}">
                <a16:creationId xmlns:a16="http://schemas.microsoft.com/office/drawing/2014/main" id="{D4DC4092-3743-B98E-1DA0-9E9D33505445}"/>
              </a:ext>
            </a:extLst>
          </p:cNvPr>
          <p:cNvSpPr>
            <a:spLocks noGrp="1"/>
          </p:cNvSpPr>
          <p:nvPr>
            <p:ph idx="1"/>
          </p:nvPr>
        </p:nvSpPr>
        <p:spPr/>
        <p:txBody>
          <a:bodyPr/>
          <a:lstStyle/>
          <a:p>
            <a:r>
              <a:rPr lang="en-US" b="1" i="0" dirty="0">
                <a:solidFill>
                  <a:srgbClr val="273239"/>
                </a:solidFill>
                <a:effectLst/>
                <a:latin typeface="urw-din"/>
              </a:rPr>
              <a:t>Event bubbling</a:t>
            </a:r>
            <a:r>
              <a:rPr lang="en-US" b="0" i="0" dirty="0">
                <a:solidFill>
                  <a:srgbClr val="273239"/>
                </a:solidFill>
                <a:effectLst/>
                <a:latin typeface="urw-din"/>
              </a:rPr>
              <a:t> is a method of </a:t>
            </a:r>
            <a:r>
              <a:rPr lang="en-US" b="1" i="0" dirty="0">
                <a:solidFill>
                  <a:srgbClr val="273239"/>
                </a:solidFill>
                <a:effectLst/>
                <a:latin typeface="urw-din"/>
              </a:rPr>
              <a:t>event propagation</a:t>
            </a:r>
            <a:r>
              <a:rPr lang="en-US" b="0" i="0" dirty="0">
                <a:solidFill>
                  <a:srgbClr val="273239"/>
                </a:solidFill>
                <a:effectLst/>
                <a:latin typeface="urw-din"/>
              </a:rPr>
              <a:t> in the HTML DOM API when an event is in an element inside another element, and both elements have registered a handle to that event. It is a process that starts with the element that triggered the event and then bubbles up to the containing elements in the hierarchy. </a:t>
            </a:r>
          </a:p>
          <a:p>
            <a:r>
              <a:rPr lang="en-US" b="0" i="0" dirty="0">
                <a:solidFill>
                  <a:srgbClr val="273239"/>
                </a:solidFill>
                <a:effectLst/>
                <a:latin typeface="urw-din"/>
              </a:rPr>
              <a:t>In event bubbling, the event is first captured and handled by the innermost element and then propagated to outer elements.</a:t>
            </a:r>
            <a:endParaRPr lang="en-IN" dirty="0"/>
          </a:p>
        </p:txBody>
      </p:sp>
    </p:spTree>
    <p:extLst>
      <p:ext uri="{BB962C8B-B14F-4D97-AF65-F5344CB8AC3E}">
        <p14:creationId xmlns:p14="http://schemas.microsoft.com/office/powerpoint/2010/main" val="41331461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516C343-089A-E33A-0F01-4C58867ACDE0}"/>
              </a:ext>
            </a:extLst>
          </p:cNvPr>
          <p:cNvSpPr>
            <a:spLocks noGrp="1"/>
          </p:cNvSpPr>
          <p:nvPr>
            <p:ph type="title"/>
          </p:nvPr>
        </p:nvSpPr>
        <p:spPr>
          <a:xfrm>
            <a:off x="458694" y="365760"/>
            <a:ext cx="10126480" cy="5816379"/>
          </a:xfrm>
        </p:spPr>
        <p:txBody>
          <a:bodyPr>
            <a:noAutofit/>
          </a:bodyPr>
          <a:lstStyle/>
          <a:p>
            <a:r>
              <a:rPr lang="en-IN" sz="1400" dirty="0"/>
              <a:t>&lt;body&gt;</a:t>
            </a:r>
            <a:br>
              <a:rPr lang="en-IN" sz="1400" dirty="0"/>
            </a:br>
            <a:r>
              <a:rPr lang="en-IN" sz="1400" dirty="0"/>
              <a:t>    &lt;h2&gt;Bubbling Event in </a:t>
            </a:r>
            <a:r>
              <a:rPr lang="en-IN" sz="1400" dirty="0" err="1"/>
              <a:t>Javascript</a:t>
            </a:r>
            <a:r>
              <a:rPr lang="en-IN" sz="1400" dirty="0"/>
              <a:t>&lt;/h2&gt;</a:t>
            </a:r>
            <a:br>
              <a:rPr lang="en-IN" sz="1400" dirty="0"/>
            </a:br>
            <a:r>
              <a:rPr lang="en-IN" sz="1400" dirty="0"/>
              <a:t>  </a:t>
            </a:r>
            <a:br>
              <a:rPr lang="en-IN" sz="1400" dirty="0"/>
            </a:br>
            <a:r>
              <a:rPr lang="en-IN" sz="1400" dirty="0"/>
              <a:t>    &lt;div id="parent"&gt;</a:t>
            </a:r>
            <a:br>
              <a:rPr lang="en-IN" sz="1400" dirty="0"/>
            </a:br>
            <a:r>
              <a:rPr lang="en-IN" sz="1400" dirty="0"/>
              <a:t>        &lt;button&gt;</a:t>
            </a:r>
            <a:br>
              <a:rPr lang="en-IN" sz="1400" dirty="0"/>
            </a:br>
            <a:r>
              <a:rPr lang="en-IN" sz="1400" dirty="0"/>
              <a:t>            &lt;h2&gt;Parent&lt;/h2&gt;</a:t>
            </a:r>
            <a:br>
              <a:rPr lang="en-IN" sz="1400" dirty="0"/>
            </a:br>
            <a:r>
              <a:rPr lang="en-IN" sz="1400" dirty="0"/>
              <a:t>        &lt;/button&gt;</a:t>
            </a:r>
            <a:br>
              <a:rPr lang="en-IN" sz="1400" dirty="0"/>
            </a:br>
            <a:r>
              <a:rPr lang="en-IN" sz="1400" dirty="0"/>
              <a:t>        &lt;button id="child"&gt;</a:t>
            </a:r>
            <a:br>
              <a:rPr lang="en-IN" sz="1400" dirty="0"/>
            </a:br>
            <a:r>
              <a:rPr lang="en-IN" sz="1400" dirty="0"/>
              <a:t>  </a:t>
            </a:r>
            <a:br>
              <a:rPr lang="en-IN" sz="1400" dirty="0"/>
            </a:br>
            <a:r>
              <a:rPr lang="en-IN" sz="1400" dirty="0"/>
              <a:t>            &lt;p&gt;Child&lt;/p&gt;</a:t>
            </a:r>
            <a:br>
              <a:rPr lang="en-IN" sz="1400" dirty="0"/>
            </a:br>
            <a:r>
              <a:rPr lang="en-IN" sz="1400" dirty="0"/>
              <a:t>  </a:t>
            </a:r>
            <a:br>
              <a:rPr lang="en-IN" sz="1400" dirty="0"/>
            </a:br>
            <a:r>
              <a:rPr lang="en-IN" sz="1400" dirty="0"/>
              <a:t>        &lt;/button&gt;</a:t>
            </a:r>
            <a:br>
              <a:rPr lang="en-IN" sz="1400" dirty="0"/>
            </a:br>
            <a:r>
              <a:rPr lang="en-IN" sz="1400" dirty="0"/>
              <a:t>    &lt;/div&gt;&lt;</a:t>
            </a:r>
            <a:r>
              <a:rPr lang="en-IN" sz="1400" dirty="0" err="1"/>
              <a:t>br</a:t>
            </a:r>
            <a:r>
              <a:rPr lang="en-IN" sz="1400" dirty="0"/>
              <a:t>&gt;</a:t>
            </a:r>
            <a:br>
              <a:rPr lang="en-IN" sz="1400" dirty="0"/>
            </a:br>
            <a:r>
              <a:rPr lang="en-IN" sz="1400" dirty="0"/>
              <a:t>  </a:t>
            </a:r>
            <a:br>
              <a:rPr lang="en-IN" sz="1400" dirty="0"/>
            </a:br>
            <a:r>
              <a:rPr lang="en-IN" sz="1400" dirty="0"/>
              <a:t>  </a:t>
            </a:r>
            <a:br>
              <a:rPr lang="en-IN" sz="1400" dirty="0"/>
            </a:br>
            <a:r>
              <a:rPr lang="en-IN" sz="1400" dirty="0"/>
              <a:t>    &lt;script&gt;</a:t>
            </a:r>
            <a:br>
              <a:rPr lang="en-IN" sz="1400" dirty="0"/>
            </a:br>
            <a:r>
              <a:rPr lang="en-IN" sz="1400" dirty="0"/>
              <a:t>        </a:t>
            </a:r>
            <a:r>
              <a:rPr lang="en-IN" sz="1400" dirty="0" err="1"/>
              <a:t>document.getElementById</a:t>
            </a:r>
            <a:r>
              <a:rPr lang="en-IN" sz="1400" dirty="0"/>
              <a:t>(</a:t>
            </a:r>
            <a:br>
              <a:rPr lang="en-IN" sz="1400" dirty="0"/>
            </a:br>
            <a:r>
              <a:rPr lang="en-IN" sz="1400" dirty="0"/>
              <a:t>        "child").</a:t>
            </a:r>
            <a:r>
              <a:rPr lang="en-IN" sz="1400" dirty="0" err="1"/>
              <a:t>addEventListener</a:t>
            </a:r>
            <a:r>
              <a:rPr lang="en-IN" sz="1400" dirty="0"/>
              <a:t>("click", function () {</a:t>
            </a:r>
            <a:br>
              <a:rPr lang="en-IN" sz="1400" dirty="0"/>
            </a:br>
            <a:r>
              <a:rPr lang="en-IN" sz="1400" dirty="0"/>
              <a:t>            alert("You clicked the Child element!");</a:t>
            </a:r>
            <a:br>
              <a:rPr lang="en-IN" sz="1400" dirty="0"/>
            </a:br>
            <a:r>
              <a:rPr lang="en-IN" sz="1400" dirty="0"/>
              <a:t>        }, false);</a:t>
            </a:r>
            <a:br>
              <a:rPr lang="en-IN" sz="1400" dirty="0"/>
            </a:br>
            <a:r>
              <a:rPr lang="en-IN" sz="1400" dirty="0"/>
              <a:t>          </a:t>
            </a:r>
            <a:br>
              <a:rPr lang="en-IN" sz="1400" dirty="0"/>
            </a:br>
            <a:r>
              <a:rPr lang="en-IN" sz="1400" dirty="0"/>
              <a:t>        </a:t>
            </a:r>
            <a:r>
              <a:rPr lang="en-IN" sz="1400" dirty="0" err="1"/>
              <a:t>document.getElementById</a:t>
            </a:r>
            <a:r>
              <a:rPr lang="en-IN" sz="1400" dirty="0"/>
              <a:t>(</a:t>
            </a:r>
            <a:br>
              <a:rPr lang="en-IN" sz="1400" dirty="0"/>
            </a:br>
            <a:r>
              <a:rPr lang="en-IN" sz="1400" dirty="0"/>
              <a:t>        "parent").</a:t>
            </a:r>
            <a:r>
              <a:rPr lang="en-IN" sz="1400" dirty="0" err="1"/>
              <a:t>addEventListener</a:t>
            </a:r>
            <a:r>
              <a:rPr lang="en-IN" sz="1400" dirty="0"/>
              <a:t>("click", function () {</a:t>
            </a:r>
            <a:br>
              <a:rPr lang="en-IN" sz="1400" dirty="0"/>
            </a:br>
            <a:r>
              <a:rPr lang="en-IN" sz="1400" dirty="0"/>
              <a:t>            alert("You clicked the parent element!");</a:t>
            </a:r>
            <a:br>
              <a:rPr lang="en-IN" sz="1400" dirty="0"/>
            </a:br>
            <a:r>
              <a:rPr lang="en-IN" sz="1400" dirty="0"/>
              <a:t>        }, false);</a:t>
            </a:r>
            <a:br>
              <a:rPr lang="en-IN" sz="1400" dirty="0"/>
            </a:br>
            <a:r>
              <a:rPr lang="en-IN" sz="1400" dirty="0"/>
              <a:t>    &lt;/script&gt;</a:t>
            </a:r>
            <a:br>
              <a:rPr lang="en-IN" sz="1400" dirty="0"/>
            </a:br>
            <a:r>
              <a:rPr lang="en-IN" sz="1400" dirty="0"/>
              <a:t>  </a:t>
            </a:r>
            <a:br>
              <a:rPr lang="en-IN" sz="1400" dirty="0"/>
            </a:br>
            <a:r>
              <a:rPr lang="en-IN" sz="1400" dirty="0"/>
              <a:t>&lt;/body&gt;</a:t>
            </a:r>
          </a:p>
        </p:txBody>
      </p:sp>
    </p:spTree>
    <p:extLst>
      <p:ext uri="{BB962C8B-B14F-4D97-AF65-F5344CB8AC3E}">
        <p14:creationId xmlns:p14="http://schemas.microsoft.com/office/powerpoint/2010/main" val="41907847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1A59D-E1C3-3DD7-5E8B-6902C5B2ABEF}"/>
              </a:ext>
            </a:extLst>
          </p:cNvPr>
          <p:cNvSpPr>
            <a:spLocks noGrp="1"/>
          </p:cNvSpPr>
          <p:nvPr>
            <p:ph type="title"/>
          </p:nvPr>
        </p:nvSpPr>
        <p:spPr/>
        <p:txBody>
          <a:bodyPr>
            <a:normAutofit/>
          </a:bodyPr>
          <a:lstStyle/>
          <a:p>
            <a:r>
              <a:rPr lang="en-IN" sz="3200" b="1" dirty="0">
                <a:solidFill>
                  <a:schemeClr val="accent5">
                    <a:lumMod val="75000"/>
                  </a:schemeClr>
                </a:solidFill>
                <a:latin typeface="Roboto" panose="02000000000000000000" pitchFamily="2" charset="0"/>
                <a:ea typeface="Roboto" panose="02000000000000000000" pitchFamily="2" charset="0"/>
                <a:cs typeface="Roboto" panose="02000000000000000000" pitchFamily="2" charset="0"/>
              </a:rPr>
              <a:t>6)Event Delegation</a:t>
            </a:r>
          </a:p>
        </p:txBody>
      </p:sp>
      <p:sp>
        <p:nvSpPr>
          <p:cNvPr id="3" name="Content Placeholder 2">
            <a:extLst>
              <a:ext uri="{FF2B5EF4-FFF2-40B4-BE49-F238E27FC236}">
                <a16:creationId xmlns:a16="http://schemas.microsoft.com/office/drawing/2014/main" id="{3F9520C1-EE1E-BD3F-87D5-D72F87A0B036}"/>
              </a:ext>
            </a:extLst>
          </p:cNvPr>
          <p:cNvSpPr>
            <a:spLocks noGrp="1"/>
          </p:cNvSpPr>
          <p:nvPr>
            <p:ph idx="1"/>
          </p:nvPr>
        </p:nvSpPr>
        <p:spPr/>
        <p:txBody>
          <a:bodyPr/>
          <a:lstStyle/>
          <a:p>
            <a:r>
              <a:rPr lang="en-US" b="1" i="0" dirty="0">
                <a:solidFill>
                  <a:srgbClr val="202124"/>
                </a:solidFill>
                <a:effectLst/>
                <a:latin typeface="arial" panose="020B0604020202020204" pitchFamily="34" charset="0"/>
              </a:rPr>
              <a:t>Event delegation</a:t>
            </a:r>
            <a:r>
              <a:rPr lang="en-US" i="0" dirty="0">
                <a:solidFill>
                  <a:srgbClr val="202124"/>
                </a:solidFill>
                <a:effectLst/>
                <a:latin typeface="arial" panose="020B0604020202020204" pitchFamily="34" charset="0"/>
              </a:rPr>
              <a:t> refers to the process of using </a:t>
            </a:r>
            <a:r>
              <a:rPr lang="en-US" b="1" i="0" dirty="0">
                <a:solidFill>
                  <a:srgbClr val="202124"/>
                </a:solidFill>
                <a:effectLst/>
                <a:latin typeface="arial" panose="020B0604020202020204" pitchFamily="34" charset="0"/>
              </a:rPr>
              <a:t>event propagation (bubbling)</a:t>
            </a:r>
            <a:r>
              <a:rPr lang="en-US" i="0" dirty="0">
                <a:solidFill>
                  <a:srgbClr val="202124"/>
                </a:solidFill>
                <a:effectLst/>
                <a:latin typeface="arial" panose="020B0604020202020204" pitchFamily="34" charset="0"/>
              </a:rPr>
              <a:t> to </a:t>
            </a:r>
            <a:r>
              <a:rPr lang="en-US" b="1" i="0" dirty="0">
                <a:solidFill>
                  <a:srgbClr val="202124"/>
                </a:solidFill>
                <a:effectLst/>
                <a:latin typeface="arial" panose="020B0604020202020204" pitchFamily="34" charset="0"/>
              </a:rPr>
              <a:t>handle events at a higher level in the DOM</a:t>
            </a:r>
            <a:r>
              <a:rPr lang="en-US" i="0" dirty="0">
                <a:solidFill>
                  <a:srgbClr val="202124"/>
                </a:solidFill>
                <a:effectLst/>
                <a:latin typeface="arial" panose="020B0604020202020204" pitchFamily="34" charset="0"/>
              </a:rPr>
              <a:t> than the element on which the event originated.</a:t>
            </a:r>
            <a:endParaRPr lang="en-IN" dirty="0"/>
          </a:p>
        </p:txBody>
      </p:sp>
    </p:spTree>
    <p:extLst>
      <p:ext uri="{BB962C8B-B14F-4D97-AF65-F5344CB8AC3E}">
        <p14:creationId xmlns:p14="http://schemas.microsoft.com/office/powerpoint/2010/main" val="30311549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75C56-E0AF-482D-B34E-93059BAE2075}"/>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5) Explain JavaScript Event Delegation Model?</a:t>
            </a:r>
            <a:endParaRPr lang="en-IN" sz="3200" dirty="0"/>
          </a:p>
        </p:txBody>
      </p:sp>
      <p:sp>
        <p:nvSpPr>
          <p:cNvPr id="3" name="Content Placeholder 2">
            <a:extLst>
              <a:ext uri="{FF2B5EF4-FFF2-40B4-BE49-F238E27FC236}">
                <a16:creationId xmlns:a16="http://schemas.microsoft.com/office/drawing/2014/main" id="{05E63A11-79C9-4412-98F1-3443D3929EC7}"/>
              </a:ext>
            </a:extLst>
          </p:cNvPr>
          <p:cNvSpPr>
            <a:spLocks noGrp="1"/>
          </p:cNvSpPr>
          <p:nvPr>
            <p:ph idx="1"/>
          </p:nvPr>
        </p:nvSpPr>
        <p:spPr/>
        <p:txBody>
          <a:bodyPr>
            <a:normAutofit/>
          </a:bodyPr>
          <a:lstStyle/>
          <a:p>
            <a:r>
              <a:rPr lang="en-US" b="0" i="0" dirty="0">
                <a:solidFill>
                  <a:srgbClr val="212529"/>
                </a:solidFill>
                <a:effectLst/>
                <a:latin typeface="Roboto" panose="02000000000000000000" pitchFamily="2" charset="0"/>
              </a:rPr>
              <a:t>Event delegation allows you to add event listeners to one parent instead of specified nodes. </a:t>
            </a:r>
          </a:p>
          <a:p>
            <a:r>
              <a:rPr lang="en-US" b="0" i="0" dirty="0">
                <a:solidFill>
                  <a:srgbClr val="212529"/>
                </a:solidFill>
                <a:effectLst/>
                <a:latin typeface="Roboto" panose="02000000000000000000" pitchFamily="2" charset="0"/>
              </a:rPr>
              <a:t>That listener analyzes bubbled events to find a match on the child elements. </a:t>
            </a:r>
            <a:endParaRPr lang="en-IN" dirty="0"/>
          </a:p>
        </p:txBody>
      </p:sp>
    </p:spTree>
    <p:extLst>
      <p:ext uri="{BB962C8B-B14F-4D97-AF65-F5344CB8AC3E}">
        <p14:creationId xmlns:p14="http://schemas.microsoft.com/office/powerpoint/2010/main" val="18086541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2066D-26FC-496F-AD47-B6BE99831AF7}"/>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14) Explain Event bubbling and Event Capturing in JavaScript?</a:t>
            </a:r>
            <a:endParaRPr lang="en-IN" sz="3200" dirty="0"/>
          </a:p>
        </p:txBody>
      </p:sp>
      <p:sp>
        <p:nvSpPr>
          <p:cNvPr id="3" name="Content Placeholder 2">
            <a:extLst>
              <a:ext uri="{FF2B5EF4-FFF2-40B4-BE49-F238E27FC236}">
                <a16:creationId xmlns:a16="http://schemas.microsoft.com/office/drawing/2014/main" id="{3F489210-69D1-4475-B815-28D24B36A2E3}"/>
              </a:ext>
            </a:extLst>
          </p:cNvPr>
          <p:cNvSpPr>
            <a:spLocks noGrp="1"/>
          </p:cNvSpPr>
          <p:nvPr>
            <p:ph idx="1"/>
          </p:nvPr>
        </p:nvSpPr>
        <p:spPr/>
        <p:txBody>
          <a:bodyPr/>
          <a:lstStyle/>
          <a:p>
            <a:r>
              <a:rPr lang="en-US" b="0" i="0" dirty="0">
                <a:solidFill>
                  <a:srgbClr val="212529"/>
                </a:solidFill>
                <a:effectLst/>
                <a:latin typeface="Roboto" panose="02000000000000000000" pitchFamily="2" charset="0"/>
              </a:rPr>
              <a:t> In HTML DOM API there are two ways of event propagation and determines the order in which event will be received. </a:t>
            </a:r>
          </a:p>
          <a:p>
            <a:r>
              <a:rPr lang="en-US" b="0" i="0" dirty="0">
                <a:solidFill>
                  <a:srgbClr val="212529"/>
                </a:solidFill>
                <a:effectLst/>
                <a:latin typeface="Roboto" panose="02000000000000000000" pitchFamily="2" charset="0"/>
              </a:rPr>
              <a:t>The two ways are </a:t>
            </a:r>
            <a:r>
              <a:rPr lang="en-US" b="1" i="0" dirty="0">
                <a:solidFill>
                  <a:srgbClr val="212529"/>
                </a:solidFill>
                <a:effectLst/>
                <a:latin typeface="Roboto" panose="02000000000000000000" pitchFamily="2" charset="0"/>
              </a:rPr>
              <a:t>Event Bubbling </a:t>
            </a:r>
            <a:r>
              <a:rPr lang="en-US" b="0" i="0" dirty="0">
                <a:solidFill>
                  <a:srgbClr val="212529"/>
                </a:solidFill>
                <a:effectLst/>
                <a:latin typeface="Roboto" panose="02000000000000000000" pitchFamily="2" charset="0"/>
              </a:rPr>
              <a:t>and </a:t>
            </a:r>
            <a:r>
              <a:rPr lang="en-US" b="1" i="0" dirty="0">
                <a:solidFill>
                  <a:srgbClr val="212529"/>
                </a:solidFill>
                <a:effectLst/>
                <a:latin typeface="Roboto" panose="02000000000000000000" pitchFamily="2" charset="0"/>
              </a:rPr>
              <a:t>Event Capturing\Trickling</a:t>
            </a:r>
            <a:r>
              <a:rPr lang="en-US" b="0" i="0" dirty="0">
                <a:solidFill>
                  <a:srgbClr val="212529"/>
                </a:solidFill>
                <a:effectLst/>
                <a:latin typeface="Roboto" panose="02000000000000000000" pitchFamily="2" charset="0"/>
              </a:rPr>
              <a:t>. </a:t>
            </a:r>
          </a:p>
          <a:p>
            <a:r>
              <a:rPr lang="en-US" b="0" i="0" dirty="0">
                <a:solidFill>
                  <a:srgbClr val="212529"/>
                </a:solidFill>
                <a:effectLst/>
                <a:latin typeface="Roboto" panose="02000000000000000000" pitchFamily="2" charset="0"/>
              </a:rPr>
              <a:t>The first method </a:t>
            </a:r>
            <a:r>
              <a:rPr lang="en-US" b="1" i="0" dirty="0">
                <a:solidFill>
                  <a:srgbClr val="212529"/>
                </a:solidFill>
                <a:effectLst/>
                <a:latin typeface="Roboto" panose="02000000000000000000" pitchFamily="2" charset="0"/>
              </a:rPr>
              <a:t>event bubbling </a:t>
            </a:r>
            <a:r>
              <a:rPr lang="en-US" b="0" i="0" dirty="0">
                <a:solidFill>
                  <a:srgbClr val="212529"/>
                </a:solidFill>
                <a:effectLst/>
                <a:latin typeface="Roboto" panose="02000000000000000000" pitchFamily="2" charset="0"/>
              </a:rPr>
              <a:t>directs the event to its intended target.</a:t>
            </a:r>
          </a:p>
          <a:p>
            <a:r>
              <a:rPr lang="en-US" dirty="0">
                <a:solidFill>
                  <a:srgbClr val="212529"/>
                </a:solidFill>
                <a:latin typeface="Roboto" panose="02000000000000000000" pitchFamily="2" charset="0"/>
              </a:rPr>
              <a:t>T</a:t>
            </a:r>
            <a:r>
              <a:rPr lang="en-US" b="0" i="0" dirty="0">
                <a:solidFill>
                  <a:srgbClr val="212529"/>
                </a:solidFill>
                <a:effectLst/>
                <a:latin typeface="Roboto" panose="02000000000000000000" pitchFamily="2" charset="0"/>
              </a:rPr>
              <a:t>he second is called </a:t>
            </a:r>
            <a:r>
              <a:rPr lang="en-US" b="1" i="0" dirty="0">
                <a:solidFill>
                  <a:srgbClr val="212529"/>
                </a:solidFill>
                <a:effectLst/>
                <a:latin typeface="Roboto" panose="02000000000000000000" pitchFamily="2" charset="0"/>
              </a:rPr>
              <a:t>event capture </a:t>
            </a:r>
            <a:r>
              <a:rPr lang="en-US" b="0" i="0" dirty="0">
                <a:solidFill>
                  <a:srgbClr val="212529"/>
                </a:solidFill>
                <a:effectLst/>
                <a:latin typeface="Roboto" panose="02000000000000000000" pitchFamily="2" charset="0"/>
              </a:rPr>
              <a:t>in which the event goes down to the element.</a:t>
            </a:r>
            <a:endParaRPr lang="en-IN" dirty="0"/>
          </a:p>
        </p:txBody>
      </p:sp>
    </p:spTree>
    <p:extLst>
      <p:ext uri="{BB962C8B-B14F-4D97-AF65-F5344CB8AC3E}">
        <p14:creationId xmlns:p14="http://schemas.microsoft.com/office/powerpoint/2010/main" val="39811393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1CA8D-B530-4EEA-A982-3910981D1FEB}"/>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2) What close() does in </a:t>
            </a:r>
            <a:r>
              <a:rPr lang="en-US" sz="3200" b="1" i="0" u="none" strike="noStrike" dirty="0" err="1">
                <a:solidFill>
                  <a:srgbClr val="000000"/>
                </a:solidFill>
                <a:effectLst/>
                <a:latin typeface="Roboto" panose="02000000000000000000" pitchFamily="2" charset="0"/>
                <a:hlinkClick r:id="rId2"/>
              </a:rPr>
              <a:t>Javascript</a:t>
            </a:r>
            <a:r>
              <a:rPr lang="en-US" sz="3200" b="1" i="0" u="none" strike="noStrike" dirty="0">
                <a:solidFill>
                  <a:srgbClr val="000000"/>
                </a:solidFill>
                <a:effectLst/>
                <a:latin typeface="Roboto" panose="02000000000000000000" pitchFamily="2" charset="0"/>
                <a:hlinkClick r:id="rId2"/>
              </a:rPr>
              <a:t>?</a:t>
            </a:r>
            <a:endParaRPr lang="en-IN" sz="3200" dirty="0"/>
          </a:p>
        </p:txBody>
      </p:sp>
      <p:sp>
        <p:nvSpPr>
          <p:cNvPr id="3" name="Content Placeholder 2">
            <a:extLst>
              <a:ext uri="{FF2B5EF4-FFF2-40B4-BE49-F238E27FC236}">
                <a16:creationId xmlns:a16="http://schemas.microsoft.com/office/drawing/2014/main" id="{DCCA9BFE-3248-417B-9C68-E7DEA11BD076}"/>
              </a:ext>
            </a:extLst>
          </p:cNvPr>
          <p:cNvSpPr>
            <a:spLocks noGrp="1"/>
          </p:cNvSpPr>
          <p:nvPr>
            <p:ph idx="1"/>
          </p:nvPr>
        </p:nvSpPr>
        <p:spPr/>
        <p:txBody>
          <a:bodyPr/>
          <a:lstStyle/>
          <a:p>
            <a:pPr algn="l"/>
            <a:r>
              <a:rPr lang="en-US" b="0" i="0" dirty="0">
                <a:solidFill>
                  <a:srgbClr val="212529"/>
                </a:solidFill>
                <a:effectLst/>
                <a:latin typeface="Roboto" panose="02000000000000000000" pitchFamily="2" charset="0"/>
              </a:rPr>
              <a:t>In JavaScript close() method is used to </a:t>
            </a:r>
            <a:r>
              <a:rPr lang="en-US" b="1" i="0" dirty="0">
                <a:solidFill>
                  <a:srgbClr val="212529"/>
                </a:solidFill>
                <a:effectLst/>
                <a:latin typeface="Roboto" panose="02000000000000000000" pitchFamily="2" charset="0"/>
              </a:rPr>
              <a:t>close the current window</a:t>
            </a:r>
            <a:r>
              <a:rPr lang="en-US" b="0" i="0" dirty="0">
                <a:solidFill>
                  <a:srgbClr val="212529"/>
                </a:solidFill>
                <a:effectLst/>
                <a:latin typeface="Roboto" panose="02000000000000000000" pitchFamily="2" charset="0"/>
              </a:rPr>
              <a:t>. </a:t>
            </a:r>
          </a:p>
          <a:p>
            <a:pPr algn="l"/>
            <a:r>
              <a:rPr lang="en-US" b="0" i="0" dirty="0">
                <a:solidFill>
                  <a:srgbClr val="212529"/>
                </a:solidFill>
                <a:effectLst/>
                <a:latin typeface="Roboto" panose="02000000000000000000" pitchFamily="2" charset="0"/>
              </a:rPr>
              <a:t>You must write </a:t>
            </a:r>
            <a:r>
              <a:rPr lang="en-US" b="1" i="0" dirty="0" err="1">
                <a:solidFill>
                  <a:srgbClr val="212529"/>
                </a:solidFill>
                <a:effectLst/>
                <a:latin typeface="Roboto" panose="02000000000000000000" pitchFamily="2" charset="0"/>
              </a:rPr>
              <a:t>window.close</a:t>
            </a:r>
            <a:r>
              <a:rPr lang="en-US" b="1" i="0" dirty="0">
                <a:solidFill>
                  <a:srgbClr val="212529"/>
                </a:solidFill>
                <a:effectLst/>
                <a:latin typeface="Roboto" panose="02000000000000000000" pitchFamily="2" charset="0"/>
              </a:rPr>
              <a:t>() </a:t>
            </a:r>
            <a:r>
              <a:rPr lang="en-US" b="0" i="0" dirty="0">
                <a:solidFill>
                  <a:srgbClr val="212529"/>
                </a:solidFill>
                <a:effectLst/>
                <a:latin typeface="Roboto" panose="02000000000000000000" pitchFamily="2" charset="0"/>
              </a:rPr>
              <a:t>to ensure that this command is associated with a window object and not some other JavaScript object.</a:t>
            </a:r>
          </a:p>
          <a:p>
            <a:endParaRPr lang="en-IN" dirty="0"/>
          </a:p>
        </p:txBody>
      </p:sp>
    </p:spTree>
    <p:extLst>
      <p:ext uri="{BB962C8B-B14F-4D97-AF65-F5344CB8AC3E}">
        <p14:creationId xmlns:p14="http://schemas.microsoft.com/office/powerpoint/2010/main" val="27817316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4918A-5D37-4471-B711-3CB193FDCA16}"/>
              </a:ext>
            </a:extLst>
          </p:cNvPr>
          <p:cNvSpPr>
            <a:spLocks noGrp="1"/>
          </p:cNvSpPr>
          <p:nvPr>
            <p:ph type="title"/>
          </p:nvPr>
        </p:nvSpPr>
        <p:spPr/>
        <p:txBody>
          <a:bodyPr>
            <a:normAutofit/>
          </a:bodyPr>
          <a:lstStyle/>
          <a:p>
            <a:r>
              <a:rPr lang="en-IN" sz="3200" b="1" i="0" u="none" strike="noStrike" dirty="0">
                <a:solidFill>
                  <a:srgbClr val="000000"/>
                </a:solidFill>
                <a:effectLst/>
                <a:latin typeface="Roboto" panose="02000000000000000000" pitchFamily="2" charset="0"/>
                <a:hlinkClick r:id="rId2"/>
              </a:rPr>
              <a:t>6) Describe negative infinity in JavaScript?</a:t>
            </a:r>
            <a:endParaRPr lang="en-IN" sz="3200" dirty="0"/>
          </a:p>
        </p:txBody>
      </p:sp>
      <p:sp>
        <p:nvSpPr>
          <p:cNvPr id="3" name="Content Placeholder 2">
            <a:extLst>
              <a:ext uri="{FF2B5EF4-FFF2-40B4-BE49-F238E27FC236}">
                <a16:creationId xmlns:a16="http://schemas.microsoft.com/office/drawing/2014/main" id="{37ADE401-F3A9-4898-A3C1-786EC1BFC84B}"/>
              </a:ext>
            </a:extLst>
          </p:cNvPr>
          <p:cNvSpPr>
            <a:spLocks noGrp="1"/>
          </p:cNvSpPr>
          <p:nvPr>
            <p:ph idx="1"/>
          </p:nvPr>
        </p:nvSpPr>
        <p:spPr/>
        <p:txBody>
          <a:bodyPr>
            <a:normAutofit fontScale="70000" lnSpcReduction="20000"/>
          </a:bodyPr>
          <a:lstStyle/>
          <a:p>
            <a:pPr>
              <a:spcBef>
                <a:spcPts val="1200"/>
              </a:spcBef>
            </a:pPr>
            <a:r>
              <a:rPr lang="en-US" b="0" i="0" dirty="0">
                <a:solidFill>
                  <a:srgbClr val="212529"/>
                </a:solidFill>
                <a:effectLst/>
                <a:latin typeface="Roboto" panose="02000000000000000000" pitchFamily="2" charset="0"/>
              </a:rPr>
              <a:t>NEGATIVE_INFINITY property represents negative infinity and is a number in JavaScript, which is derived by ‘dividing negative number by zero’. </a:t>
            </a:r>
          </a:p>
          <a:p>
            <a:pPr lvl="1">
              <a:spcBef>
                <a:spcPts val="1200"/>
              </a:spcBef>
              <a:buFont typeface="+mj-lt"/>
              <a:buAutoNum type="arabicPeriod"/>
            </a:pPr>
            <a:r>
              <a:rPr lang="en-US" b="0" i="0" dirty="0">
                <a:solidFill>
                  <a:srgbClr val="212529"/>
                </a:solidFill>
                <a:effectLst/>
                <a:latin typeface="Roboto" panose="02000000000000000000" pitchFamily="2" charset="0"/>
              </a:rPr>
              <a:t>Any positive value, including POSITIVE_INFINITY, multiplied by NEGATIVE_INFINITY is NEGATIVE_INFINITY.</a:t>
            </a:r>
          </a:p>
          <a:p>
            <a:pPr lvl="1">
              <a:spcBef>
                <a:spcPts val="1200"/>
              </a:spcBef>
              <a:buFont typeface="+mj-lt"/>
              <a:buAutoNum type="arabicPeriod"/>
            </a:pPr>
            <a:r>
              <a:rPr lang="en-US" b="0" i="0" dirty="0">
                <a:solidFill>
                  <a:srgbClr val="212529"/>
                </a:solidFill>
                <a:effectLst/>
                <a:latin typeface="Roboto" panose="02000000000000000000" pitchFamily="2" charset="0"/>
              </a:rPr>
              <a:t>Any negative value, including NEGATIVE_INFINITY, multiplied by NEGATIVE_INFINITY is POSITIVE_INFINITY.</a:t>
            </a:r>
          </a:p>
          <a:p>
            <a:pPr lvl="1">
              <a:spcBef>
                <a:spcPts val="1200"/>
              </a:spcBef>
              <a:buFont typeface="+mj-lt"/>
              <a:buAutoNum type="arabicPeriod"/>
            </a:pPr>
            <a:r>
              <a:rPr lang="en-US" b="0" i="0" dirty="0">
                <a:solidFill>
                  <a:srgbClr val="212529"/>
                </a:solidFill>
                <a:effectLst/>
                <a:latin typeface="Roboto" panose="02000000000000000000" pitchFamily="2" charset="0"/>
              </a:rPr>
              <a:t>Zero multiplied by NEGATIVE_INFINITY is </a:t>
            </a:r>
            <a:r>
              <a:rPr lang="en-US" b="0" i="0" dirty="0" err="1">
                <a:solidFill>
                  <a:srgbClr val="212529"/>
                </a:solidFill>
                <a:effectLst/>
                <a:latin typeface="Roboto" panose="02000000000000000000" pitchFamily="2" charset="0"/>
              </a:rPr>
              <a:t>NaN</a:t>
            </a:r>
            <a:r>
              <a:rPr lang="en-US" b="0" i="0" dirty="0">
                <a:solidFill>
                  <a:srgbClr val="212529"/>
                </a:solidFill>
                <a:effectLst/>
                <a:latin typeface="Roboto" panose="02000000000000000000" pitchFamily="2" charset="0"/>
              </a:rPr>
              <a:t>.</a:t>
            </a:r>
          </a:p>
          <a:p>
            <a:pPr lvl="1">
              <a:spcBef>
                <a:spcPts val="1200"/>
              </a:spcBef>
              <a:buFont typeface="+mj-lt"/>
              <a:buAutoNum type="arabicPeriod"/>
            </a:pPr>
            <a:r>
              <a:rPr lang="en-US" b="0" i="0" dirty="0" err="1">
                <a:solidFill>
                  <a:srgbClr val="212529"/>
                </a:solidFill>
                <a:effectLst/>
                <a:latin typeface="Roboto" panose="02000000000000000000" pitchFamily="2" charset="0"/>
              </a:rPr>
              <a:t>NaN</a:t>
            </a:r>
            <a:r>
              <a:rPr lang="en-US" b="0" i="0" dirty="0">
                <a:solidFill>
                  <a:srgbClr val="212529"/>
                </a:solidFill>
                <a:effectLst/>
                <a:latin typeface="Roboto" panose="02000000000000000000" pitchFamily="2" charset="0"/>
              </a:rPr>
              <a:t> multiplied by NEGATIVE_INFINITY is </a:t>
            </a:r>
            <a:r>
              <a:rPr lang="en-US" b="0" i="0" dirty="0" err="1">
                <a:solidFill>
                  <a:srgbClr val="212529"/>
                </a:solidFill>
                <a:effectLst/>
                <a:latin typeface="Roboto" panose="02000000000000000000" pitchFamily="2" charset="0"/>
              </a:rPr>
              <a:t>NaN</a:t>
            </a:r>
            <a:r>
              <a:rPr lang="en-US" b="0" i="0" dirty="0">
                <a:solidFill>
                  <a:srgbClr val="212529"/>
                </a:solidFill>
                <a:effectLst/>
                <a:latin typeface="Roboto" panose="02000000000000000000" pitchFamily="2" charset="0"/>
              </a:rPr>
              <a:t>.</a:t>
            </a:r>
          </a:p>
          <a:p>
            <a:pPr lvl="1">
              <a:spcBef>
                <a:spcPts val="1200"/>
              </a:spcBef>
              <a:buFont typeface="+mj-lt"/>
              <a:buAutoNum type="arabicPeriod"/>
            </a:pPr>
            <a:r>
              <a:rPr lang="en-US" b="0" i="0" dirty="0">
                <a:solidFill>
                  <a:srgbClr val="212529"/>
                </a:solidFill>
                <a:effectLst/>
                <a:latin typeface="Roboto" panose="02000000000000000000" pitchFamily="2" charset="0"/>
              </a:rPr>
              <a:t>NEGATIVE_INFINITY, divided by any negative value except NEGATIVE_INFINITY, is POSITIVE_INFINITY.</a:t>
            </a:r>
          </a:p>
          <a:p>
            <a:pPr lvl="1">
              <a:spcBef>
                <a:spcPts val="1200"/>
              </a:spcBef>
              <a:buFont typeface="+mj-lt"/>
              <a:buAutoNum type="arabicPeriod"/>
            </a:pPr>
            <a:r>
              <a:rPr lang="en-US" b="0" i="0" dirty="0">
                <a:solidFill>
                  <a:srgbClr val="212529"/>
                </a:solidFill>
                <a:effectLst/>
                <a:latin typeface="Roboto" panose="02000000000000000000" pitchFamily="2" charset="0"/>
              </a:rPr>
              <a:t>NEGATIVE_INFINITY, divided by any positive value except POSITIVE_INFINITY, is NEGATIVE_INFINITY.</a:t>
            </a:r>
          </a:p>
          <a:p>
            <a:pPr lvl="1">
              <a:spcBef>
                <a:spcPts val="1200"/>
              </a:spcBef>
              <a:buFont typeface="+mj-lt"/>
              <a:buAutoNum type="arabicPeriod"/>
            </a:pPr>
            <a:r>
              <a:rPr lang="en-US" b="0" i="0" dirty="0">
                <a:solidFill>
                  <a:srgbClr val="212529"/>
                </a:solidFill>
                <a:effectLst/>
                <a:latin typeface="Roboto" panose="02000000000000000000" pitchFamily="2" charset="0"/>
              </a:rPr>
              <a:t>NEGATIVE_INFINITY, divided by either NEGATIVE_INFINITY or POSITIVE_INFINITY, is </a:t>
            </a:r>
            <a:r>
              <a:rPr lang="en-US" b="0" i="0" dirty="0" err="1">
                <a:solidFill>
                  <a:srgbClr val="212529"/>
                </a:solidFill>
                <a:effectLst/>
                <a:latin typeface="Roboto" panose="02000000000000000000" pitchFamily="2" charset="0"/>
              </a:rPr>
              <a:t>NaN</a:t>
            </a:r>
            <a:r>
              <a:rPr lang="en-US" b="0" i="0" dirty="0">
                <a:solidFill>
                  <a:srgbClr val="212529"/>
                </a:solidFill>
                <a:effectLst/>
                <a:latin typeface="Roboto" panose="02000000000000000000" pitchFamily="2" charset="0"/>
              </a:rPr>
              <a:t>.</a:t>
            </a:r>
          </a:p>
          <a:p>
            <a:pPr lvl="1">
              <a:spcBef>
                <a:spcPts val="1200"/>
              </a:spcBef>
              <a:buFont typeface="+mj-lt"/>
              <a:buAutoNum type="arabicPeriod"/>
            </a:pPr>
            <a:r>
              <a:rPr lang="en-US" b="0" i="0" dirty="0">
                <a:solidFill>
                  <a:srgbClr val="212529"/>
                </a:solidFill>
                <a:effectLst/>
                <a:latin typeface="Roboto" panose="02000000000000000000" pitchFamily="2" charset="0"/>
              </a:rPr>
              <a:t>Any number divided by NEGATIVE_INFINITY is zero.</a:t>
            </a:r>
          </a:p>
          <a:p>
            <a:pPr>
              <a:spcBef>
                <a:spcPts val="1200"/>
              </a:spcBef>
            </a:pPr>
            <a:endParaRPr lang="en-IN" dirty="0"/>
          </a:p>
        </p:txBody>
      </p:sp>
    </p:spTree>
    <p:extLst>
      <p:ext uri="{BB962C8B-B14F-4D97-AF65-F5344CB8AC3E}">
        <p14:creationId xmlns:p14="http://schemas.microsoft.com/office/powerpoint/2010/main" val="13644263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7D9CF-AC99-4F5A-B08F-936629402936}"/>
              </a:ext>
            </a:extLst>
          </p:cNvPr>
          <p:cNvSpPr>
            <a:spLocks noGrp="1"/>
          </p:cNvSpPr>
          <p:nvPr>
            <p:ph type="title"/>
          </p:nvPr>
        </p:nvSpPr>
        <p:spPr/>
        <p:txBody>
          <a:bodyPr>
            <a:normAutofit/>
          </a:bodyPr>
          <a:lstStyle/>
          <a:p>
            <a:pPr algn="l"/>
            <a:r>
              <a:rPr lang="en-IN" sz="3200" b="1" i="0" u="none" strike="noStrike" dirty="0">
                <a:solidFill>
                  <a:srgbClr val="000000"/>
                </a:solidFill>
                <a:effectLst/>
                <a:latin typeface="Roboto" panose="02000000000000000000" pitchFamily="2" charset="0"/>
                <a:hlinkClick r:id="rId2"/>
              </a:rPr>
              <a:t>13) Explain “use strict” ?</a:t>
            </a:r>
            <a:endParaRPr lang="en-IN" sz="3200" b="0" i="0" u="none" strike="noStrike" dirty="0">
              <a:solidFill>
                <a:srgbClr val="000000"/>
              </a:solidFill>
              <a:effectLst/>
              <a:latin typeface="Roboto" panose="02000000000000000000" pitchFamily="2" charset="0"/>
              <a:hlinkClick r:id="rId2"/>
            </a:endParaRPr>
          </a:p>
        </p:txBody>
      </p:sp>
      <p:sp>
        <p:nvSpPr>
          <p:cNvPr id="3" name="Content Placeholder 2">
            <a:extLst>
              <a:ext uri="{FF2B5EF4-FFF2-40B4-BE49-F238E27FC236}">
                <a16:creationId xmlns:a16="http://schemas.microsoft.com/office/drawing/2014/main" id="{C553A9BB-EBB0-4208-B207-A3E87688F2B1}"/>
              </a:ext>
            </a:extLst>
          </p:cNvPr>
          <p:cNvSpPr>
            <a:spLocks noGrp="1"/>
          </p:cNvSpPr>
          <p:nvPr>
            <p:ph idx="1"/>
          </p:nvPr>
        </p:nvSpPr>
        <p:spPr/>
        <p:txBody>
          <a:bodyPr>
            <a:normAutofit fontScale="85000" lnSpcReduction="20000"/>
          </a:bodyPr>
          <a:lstStyle/>
          <a:p>
            <a:r>
              <a:rPr lang="en-US" b="0" i="0" dirty="0">
                <a:solidFill>
                  <a:srgbClr val="212529"/>
                </a:solidFill>
                <a:effectLst/>
                <a:latin typeface="Roboto" panose="02000000000000000000" pitchFamily="2" charset="0"/>
              </a:rPr>
              <a:t>“use strict” is a JavaScript directive that is introduced in Es5. </a:t>
            </a:r>
          </a:p>
          <a:p>
            <a:r>
              <a:rPr lang="en-US" b="0" i="0" dirty="0">
                <a:solidFill>
                  <a:srgbClr val="212529"/>
                </a:solidFill>
                <a:effectLst/>
                <a:latin typeface="Roboto" panose="02000000000000000000" pitchFamily="2" charset="0"/>
              </a:rPr>
              <a:t>The purpose of using “use strict” directive is to enforce the code is executed in strict mode. </a:t>
            </a:r>
          </a:p>
          <a:p>
            <a:r>
              <a:rPr lang="en-US" b="1" i="0" dirty="0">
                <a:solidFill>
                  <a:srgbClr val="212529"/>
                </a:solidFill>
                <a:effectLst/>
                <a:latin typeface="Roboto" panose="02000000000000000000" pitchFamily="2" charset="0"/>
              </a:rPr>
              <a:t>In strict mode we can’t use a variable without declaring it.</a:t>
            </a:r>
          </a:p>
          <a:p>
            <a:r>
              <a:rPr lang="en-US" b="0" i="0" dirty="0">
                <a:solidFill>
                  <a:srgbClr val="212529"/>
                </a:solidFill>
                <a:effectLst/>
                <a:latin typeface="Roboto" panose="02000000000000000000" pitchFamily="2" charset="0"/>
              </a:rPr>
              <a:t> “use strict” is ignored by earlier versions of JavaScript.</a:t>
            </a:r>
          </a:p>
          <a:p>
            <a:pPr algn="l" fontAlgn="base"/>
            <a:r>
              <a:rPr lang="en-US" b="1" i="0" dirty="0">
                <a:solidFill>
                  <a:srgbClr val="525960"/>
                </a:solidFill>
                <a:effectLst/>
                <a:latin typeface="-apple-system"/>
              </a:rPr>
              <a:t>Strict mode helps out in a couple ways:</a:t>
            </a:r>
          </a:p>
          <a:p>
            <a:pPr lvl="1" fontAlgn="base"/>
            <a:r>
              <a:rPr lang="en-US" b="0" i="0" dirty="0">
                <a:solidFill>
                  <a:srgbClr val="525960"/>
                </a:solidFill>
                <a:effectLst/>
                <a:latin typeface="inherit"/>
              </a:rPr>
              <a:t>It catches some common coding bloopers, throwing exceptions.</a:t>
            </a:r>
          </a:p>
          <a:p>
            <a:pPr lvl="1" fontAlgn="base"/>
            <a:r>
              <a:rPr lang="en-US" b="0" i="0" dirty="0">
                <a:solidFill>
                  <a:srgbClr val="525960"/>
                </a:solidFill>
                <a:effectLst/>
                <a:latin typeface="inherit"/>
              </a:rPr>
              <a:t>It prevents, or throws errors, when relatively "unsafe" actions are taken (such as gaining access to the global object).</a:t>
            </a:r>
          </a:p>
          <a:p>
            <a:pPr lvl="1" fontAlgn="base"/>
            <a:r>
              <a:rPr lang="en-US" b="0" i="0" dirty="0">
                <a:solidFill>
                  <a:srgbClr val="525960"/>
                </a:solidFill>
                <a:effectLst/>
                <a:latin typeface="inherit"/>
              </a:rPr>
              <a:t>It disables features that are confusing or poorly thought out.</a:t>
            </a:r>
          </a:p>
          <a:p>
            <a:pPr lvl="1"/>
            <a:endParaRPr lang="en-IN" b="1" dirty="0"/>
          </a:p>
        </p:txBody>
      </p:sp>
    </p:spTree>
    <p:extLst>
      <p:ext uri="{BB962C8B-B14F-4D97-AF65-F5344CB8AC3E}">
        <p14:creationId xmlns:p14="http://schemas.microsoft.com/office/powerpoint/2010/main" val="30530711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F396-0A65-4885-ABA1-022FFAA5D6FD}"/>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18) What will happen if an infinite while loop is run in </a:t>
            </a:r>
            <a:r>
              <a:rPr lang="en-US" sz="3200" b="1" i="0" u="none" strike="noStrike" dirty="0" err="1">
                <a:solidFill>
                  <a:srgbClr val="000000"/>
                </a:solidFill>
                <a:effectLst/>
                <a:latin typeface="Roboto" panose="02000000000000000000" pitchFamily="2" charset="0"/>
                <a:hlinkClick r:id="rId2"/>
              </a:rPr>
              <a:t>Javascript</a:t>
            </a:r>
            <a:r>
              <a:rPr lang="en-US" sz="3200" b="1" i="0" u="none" strike="noStrike" dirty="0">
                <a:solidFill>
                  <a:srgbClr val="000000"/>
                </a:solidFill>
                <a:effectLst/>
                <a:latin typeface="Roboto" panose="02000000000000000000" pitchFamily="2" charset="0"/>
                <a:hlinkClick r:id="rId2"/>
              </a:rPr>
              <a:t>?</a:t>
            </a:r>
            <a:endParaRPr lang="en-IN" sz="3200" dirty="0"/>
          </a:p>
        </p:txBody>
      </p:sp>
      <p:sp>
        <p:nvSpPr>
          <p:cNvPr id="3" name="Content Placeholder 2">
            <a:extLst>
              <a:ext uri="{FF2B5EF4-FFF2-40B4-BE49-F238E27FC236}">
                <a16:creationId xmlns:a16="http://schemas.microsoft.com/office/drawing/2014/main" id="{04DF245B-5855-4558-929B-10E383BCDE92}"/>
              </a:ext>
            </a:extLst>
          </p:cNvPr>
          <p:cNvSpPr>
            <a:spLocks noGrp="1"/>
          </p:cNvSpPr>
          <p:nvPr>
            <p:ph idx="1"/>
          </p:nvPr>
        </p:nvSpPr>
        <p:spPr/>
        <p:txBody>
          <a:bodyPr/>
          <a:lstStyle/>
          <a:p>
            <a:r>
              <a:rPr lang="en-US" b="0" i="0" dirty="0">
                <a:solidFill>
                  <a:srgbClr val="212529"/>
                </a:solidFill>
                <a:effectLst/>
                <a:latin typeface="Roboto" panose="02000000000000000000" pitchFamily="2" charset="0"/>
              </a:rPr>
              <a:t>The program will crash the browser.</a:t>
            </a:r>
            <a:endParaRPr lang="en-IN" dirty="0"/>
          </a:p>
        </p:txBody>
      </p:sp>
    </p:spTree>
    <p:extLst>
      <p:ext uri="{BB962C8B-B14F-4D97-AF65-F5344CB8AC3E}">
        <p14:creationId xmlns:p14="http://schemas.microsoft.com/office/powerpoint/2010/main" val="8406467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FD3AB-18DC-4063-A8E3-1C6E12CE35A5}"/>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19) List HTML DOM mouse events?</a:t>
            </a:r>
            <a:endParaRPr lang="en-IN" sz="3200" dirty="0"/>
          </a:p>
        </p:txBody>
      </p:sp>
      <p:sp>
        <p:nvSpPr>
          <p:cNvPr id="3" name="Content Placeholder 2">
            <a:extLst>
              <a:ext uri="{FF2B5EF4-FFF2-40B4-BE49-F238E27FC236}">
                <a16:creationId xmlns:a16="http://schemas.microsoft.com/office/drawing/2014/main" id="{FA6820FF-61BC-48D0-800D-DB22C8FF1841}"/>
              </a:ext>
            </a:extLst>
          </p:cNvPr>
          <p:cNvSpPr>
            <a:spLocks noGrp="1"/>
          </p:cNvSpPr>
          <p:nvPr>
            <p:ph idx="1"/>
          </p:nvPr>
        </p:nvSpPr>
        <p:spPr/>
        <p:txBody>
          <a:bodyPr>
            <a:normAutofit/>
          </a:bodyPr>
          <a:lstStyle/>
          <a:p>
            <a:pPr algn="l"/>
            <a:r>
              <a:rPr lang="en-US" b="0" i="0" dirty="0">
                <a:solidFill>
                  <a:srgbClr val="212529"/>
                </a:solidFill>
                <a:effectLst/>
                <a:latin typeface="Roboto" panose="02000000000000000000" pitchFamily="2" charset="0"/>
              </a:rPr>
              <a:t>HTML DOM mouse events</a:t>
            </a:r>
          </a:p>
          <a:p>
            <a:pPr lvl="1"/>
            <a:r>
              <a:rPr lang="en-US" b="0" i="0" dirty="0">
                <a:solidFill>
                  <a:srgbClr val="212529"/>
                </a:solidFill>
                <a:effectLst/>
                <a:latin typeface="Roboto" panose="02000000000000000000" pitchFamily="2" charset="0"/>
              </a:rPr>
              <a:t>Onclick</a:t>
            </a:r>
          </a:p>
          <a:p>
            <a:pPr lvl="1"/>
            <a:r>
              <a:rPr lang="en-US" b="0" i="0" dirty="0" err="1">
                <a:solidFill>
                  <a:srgbClr val="212529"/>
                </a:solidFill>
                <a:effectLst/>
                <a:latin typeface="Roboto" panose="02000000000000000000" pitchFamily="2" charset="0"/>
              </a:rPr>
              <a:t>mousemove</a:t>
            </a:r>
            <a:endParaRPr lang="en-US" b="0" i="0" dirty="0">
              <a:solidFill>
                <a:srgbClr val="212529"/>
              </a:solidFill>
              <a:effectLst/>
              <a:latin typeface="Roboto" panose="02000000000000000000" pitchFamily="2" charset="0"/>
            </a:endParaRPr>
          </a:p>
          <a:p>
            <a:pPr lvl="1"/>
            <a:r>
              <a:rPr lang="en-US" b="0" i="0" dirty="0" err="1">
                <a:solidFill>
                  <a:srgbClr val="212529"/>
                </a:solidFill>
                <a:effectLst/>
                <a:latin typeface="Roboto" panose="02000000000000000000" pitchFamily="2" charset="0"/>
              </a:rPr>
              <a:t>mousedown</a:t>
            </a:r>
            <a:endParaRPr lang="en-US" b="0" i="0" dirty="0">
              <a:solidFill>
                <a:srgbClr val="212529"/>
              </a:solidFill>
              <a:effectLst/>
              <a:latin typeface="Roboto" panose="02000000000000000000" pitchFamily="2" charset="0"/>
            </a:endParaRPr>
          </a:p>
          <a:p>
            <a:pPr lvl="1"/>
            <a:r>
              <a:rPr lang="en-US" b="0" i="0" dirty="0">
                <a:solidFill>
                  <a:srgbClr val="212529"/>
                </a:solidFill>
                <a:effectLst/>
                <a:latin typeface="Roboto" panose="02000000000000000000" pitchFamily="2" charset="0"/>
              </a:rPr>
              <a:t>mouseover</a:t>
            </a:r>
          </a:p>
          <a:p>
            <a:pPr lvl="1"/>
            <a:r>
              <a:rPr lang="en-US" b="0" i="0" dirty="0" err="1">
                <a:solidFill>
                  <a:srgbClr val="212529"/>
                </a:solidFill>
                <a:effectLst/>
                <a:latin typeface="Roboto" panose="02000000000000000000" pitchFamily="2" charset="0"/>
              </a:rPr>
              <a:t>mouseout</a:t>
            </a:r>
            <a:endParaRPr lang="en-US" b="0" i="0" dirty="0">
              <a:solidFill>
                <a:srgbClr val="212529"/>
              </a:solidFill>
              <a:effectLst/>
              <a:latin typeface="Roboto" panose="02000000000000000000" pitchFamily="2" charset="0"/>
            </a:endParaRPr>
          </a:p>
          <a:p>
            <a:pPr lvl="1"/>
            <a:r>
              <a:rPr lang="en-US" b="0" i="0" dirty="0" err="1">
                <a:solidFill>
                  <a:srgbClr val="212529"/>
                </a:solidFill>
                <a:effectLst/>
                <a:latin typeface="Roboto" panose="02000000000000000000" pitchFamily="2" charset="0"/>
              </a:rPr>
              <a:t>mouseup</a:t>
            </a:r>
            <a:endParaRPr lang="en-US" b="0" i="0" dirty="0">
              <a:solidFill>
                <a:srgbClr val="212529"/>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2894392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F387A-399C-3656-9FE0-E61DFE26FA88}"/>
              </a:ext>
            </a:extLst>
          </p:cNvPr>
          <p:cNvSpPr>
            <a:spLocks noGrp="1"/>
          </p:cNvSpPr>
          <p:nvPr>
            <p:ph type="title"/>
          </p:nvPr>
        </p:nvSpPr>
        <p:spPr/>
        <p:txBody>
          <a:bodyPr/>
          <a:lstStyle/>
          <a:p>
            <a:r>
              <a:rPr lang="en-US" b="1" i="0" dirty="0">
                <a:solidFill>
                  <a:srgbClr val="C00000"/>
                </a:solidFill>
                <a:effectLst/>
                <a:latin typeface="Nunito" pitchFamily="2" charset="0"/>
              </a:rPr>
              <a:t>optional chaining</a:t>
            </a:r>
            <a:endParaRPr lang="en-IN" dirty="0">
              <a:solidFill>
                <a:srgbClr val="C00000"/>
              </a:solidFill>
            </a:endParaRPr>
          </a:p>
        </p:txBody>
      </p:sp>
      <p:sp>
        <p:nvSpPr>
          <p:cNvPr id="3" name="Content Placeholder 2">
            <a:extLst>
              <a:ext uri="{FF2B5EF4-FFF2-40B4-BE49-F238E27FC236}">
                <a16:creationId xmlns:a16="http://schemas.microsoft.com/office/drawing/2014/main" id="{11E15697-9B2F-9FC3-D3EF-F90BA853E0F1}"/>
              </a:ext>
            </a:extLst>
          </p:cNvPr>
          <p:cNvSpPr>
            <a:spLocks noGrp="1"/>
          </p:cNvSpPr>
          <p:nvPr>
            <p:ph idx="1"/>
          </p:nvPr>
        </p:nvSpPr>
        <p:spPr/>
        <p:txBody>
          <a:bodyPr>
            <a:normAutofit fontScale="62500" lnSpcReduction="20000"/>
          </a:bodyPr>
          <a:lstStyle/>
          <a:p>
            <a:r>
              <a:rPr lang="en-US" b="0" i="0" dirty="0">
                <a:solidFill>
                  <a:srgbClr val="273239"/>
                </a:solidFill>
                <a:effectLst/>
                <a:latin typeface="Nunito" pitchFamily="2" charset="0"/>
              </a:rPr>
              <a:t>The </a:t>
            </a:r>
            <a:r>
              <a:rPr lang="en-US" b="1" i="0" dirty="0">
                <a:solidFill>
                  <a:srgbClr val="273239"/>
                </a:solidFill>
                <a:effectLst/>
                <a:latin typeface="Nunito" pitchFamily="2" charset="0"/>
              </a:rPr>
              <a:t>optional chaining ‘?.’ </a:t>
            </a:r>
            <a:r>
              <a:rPr lang="en-US" b="0" i="0" dirty="0">
                <a:solidFill>
                  <a:srgbClr val="273239"/>
                </a:solidFill>
                <a:effectLst/>
                <a:latin typeface="Nunito" pitchFamily="2" charset="0"/>
              </a:rPr>
              <a:t>is an </a:t>
            </a:r>
            <a:r>
              <a:rPr lang="en-US" b="1" i="0" dirty="0">
                <a:solidFill>
                  <a:srgbClr val="273239"/>
                </a:solidFill>
                <a:effectLst/>
                <a:latin typeface="Nunito" pitchFamily="2" charset="0"/>
              </a:rPr>
              <a:t>error-proof way to access nested object properties</a:t>
            </a:r>
            <a:r>
              <a:rPr lang="en-US" b="0" i="0" dirty="0">
                <a:solidFill>
                  <a:srgbClr val="273239"/>
                </a:solidFill>
                <a:effectLst/>
                <a:latin typeface="Nunito" pitchFamily="2" charset="0"/>
              </a:rPr>
              <a:t>, even if an intermediate property doesn’t exist. </a:t>
            </a:r>
          </a:p>
          <a:p>
            <a:r>
              <a:rPr lang="en-US" b="0" i="0" dirty="0">
                <a:solidFill>
                  <a:srgbClr val="273239"/>
                </a:solidFill>
                <a:effectLst/>
                <a:latin typeface="Nunito" pitchFamily="2" charset="0"/>
              </a:rPr>
              <a:t>It was recently introduced by ECMA International, Technical Committee 39 – ECMAScript which was authored by Claude Pache, Gabriel Isenberg, Daniel </a:t>
            </a:r>
            <a:r>
              <a:rPr lang="en-US" b="0" i="0" dirty="0" err="1">
                <a:solidFill>
                  <a:srgbClr val="273239"/>
                </a:solidFill>
                <a:effectLst/>
                <a:latin typeface="Nunito" pitchFamily="2" charset="0"/>
              </a:rPr>
              <a:t>Rosenwasser</a:t>
            </a:r>
            <a:r>
              <a:rPr lang="en-US" b="0" i="0" dirty="0">
                <a:solidFill>
                  <a:srgbClr val="273239"/>
                </a:solidFill>
                <a:effectLst/>
                <a:latin typeface="Nunito" pitchFamily="2" charset="0"/>
              </a:rPr>
              <a:t>, Dustin </a:t>
            </a:r>
            <a:r>
              <a:rPr lang="en-US" b="0" i="0" dirty="0" err="1">
                <a:solidFill>
                  <a:srgbClr val="273239"/>
                </a:solidFill>
                <a:effectLst/>
                <a:latin typeface="Nunito" pitchFamily="2" charset="0"/>
              </a:rPr>
              <a:t>Savery</a:t>
            </a:r>
            <a:r>
              <a:rPr lang="en-US" b="0" i="0" dirty="0">
                <a:solidFill>
                  <a:srgbClr val="273239"/>
                </a:solidFill>
                <a:effectLst/>
                <a:latin typeface="Nunito" pitchFamily="2" charset="0"/>
              </a:rPr>
              <a:t>. </a:t>
            </a:r>
          </a:p>
          <a:p>
            <a:r>
              <a:rPr lang="en-US" b="0" i="0" dirty="0">
                <a:solidFill>
                  <a:srgbClr val="273239"/>
                </a:solidFill>
                <a:effectLst/>
                <a:latin typeface="Nunito" pitchFamily="2" charset="0"/>
              </a:rPr>
              <a:t>It works similar to Chaining ‘.’ except that it does not report the error, instead it returns a value which is undefined. It also works with function call when we try to make a call to a method which may not exist.</a:t>
            </a:r>
          </a:p>
          <a:p>
            <a:pPr marL="0" indent="0">
              <a:buNone/>
            </a:pPr>
            <a:endParaRPr lang="en-US" b="0" i="0" dirty="0">
              <a:solidFill>
                <a:srgbClr val="273239"/>
              </a:solidFill>
              <a:effectLst/>
              <a:latin typeface="Nunito" pitchFamily="2" charset="0"/>
            </a:endParaRPr>
          </a:p>
          <a:p>
            <a:pPr marL="457200" lvl="2" indent="0">
              <a:spcBef>
                <a:spcPts val="0"/>
              </a:spcBef>
              <a:buNone/>
            </a:pPr>
            <a:r>
              <a:rPr lang="en-IN" sz="2600" dirty="0" err="1"/>
              <a:t>const</a:t>
            </a:r>
            <a:r>
              <a:rPr lang="en-IN" sz="2600" dirty="0"/>
              <a:t> user = {</a:t>
            </a:r>
          </a:p>
          <a:p>
            <a:pPr marL="914400" lvl="3" indent="0">
              <a:spcBef>
                <a:spcPts val="0"/>
              </a:spcBef>
              <a:buNone/>
            </a:pPr>
            <a:r>
              <a:rPr lang="en-IN" sz="2600" dirty="0"/>
              <a:t>dog: {</a:t>
            </a:r>
          </a:p>
          <a:p>
            <a:pPr marL="914400" lvl="3" indent="0">
              <a:spcBef>
                <a:spcPts val="0"/>
              </a:spcBef>
              <a:buNone/>
            </a:pPr>
            <a:r>
              <a:rPr lang="en-IN" sz="2600" dirty="0"/>
              <a:t>	name: "Alex"</a:t>
            </a:r>
          </a:p>
          <a:p>
            <a:pPr marL="914400" lvl="3" indent="0">
              <a:spcBef>
                <a:spcPts val="0"/>
              </a:spcBef>
              <a:buNone/>
            </a:pPr>
            <a:r>
              <a:rPr lang="en-IN" sz="2600" dirty="0"/>
              <a:t>}</a:t>
            </a:r>
          </a:p>
          <a:p>
            <a:pPr marL="457200" lvl="2" indent="0">
              <a:spcBef>
                <a:spcPts val="0"/>
              </a:spcBef>
              <a:buNone/>
            </a:pPr>
            <a:r>
              <a:rPr lang="en-IN" sz="2600" dirty="0"/>
              <a:t>};</a:t>
            </a:r>
          </a:p>
          <a:p>
            <a:pPr marL="457200" lvl="2" indent="0">
              <a:spcBef>
                <a:spcPts val="0"/>
              </a:spcBef>
              <a:buNone/>
            </a:pPr>
            <a:endParaRPr lang="en-IN" sz="2600" dirty="0"/>
          </a:p>
          <a:p>
            <a:pPr marL="457200" lvl="2" indent="0">
              <a:spcBef>
                <a:spcPts val="0"/>
              </a:spcBef>
              <a:buNone/>
            </a:pPr>
            <a:r>
              <a:rPr lang="en-IN" sz="2600" dirty="0"/>
              <a:t>console.log(user.cat?.name); //undefined</a:t>
            </a:r>
          </a:p>
          <a:p>
            <a:pPr marL="457200" lvl="2" indent="0">
              <a:spcBef>
                <a:spcPts val="0"/>
              </a:spcBef>
              <a:buNone/>
            </a:pPr>
            <a:r>
              <a:rPr lang="en-IN" sz="2600" dirty="0"/>
              <a:t>console.log(user.dog?.name); //Alex</a:t>
            </a:r>
          </a:p>
          <a:p>
            <a:pPr marL="457200" lvl="2" indent="0">
              <a:spcBef>
                <a:spcPts val="0"/>
              </a:spcBef>
              <a:buNone/>
            </a:pPr>
            <a:r>
              <a:rPr lang="en-IN" sz="2600" dirty="0"/>
              <a:t>console.log(user.cat.name);</a:t>
            </a:r>
          </a:p>
          <a:p>
            <a:endParaRPr lang="en-IN" dirty="0"/>
          </a:p>
        </p:txBody>
      </p:sp>
    </p:spTree>
    <p:extLst>
      <p:ext uri="{BB962C8B-B14F-4D97-AF65-F5344CB8AC3E}">
        <p14:creationId xmlns:p14="http://schemas.microsoft.com/office/powerpoint/2010/main" val="9149411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1C25B-ABD1-4BE4-B18E-8459B647C02E}"/>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23) What does the </a:t>
            </a:r>
            <a:r>
              <a:rPr lang="en-US" sz="3200" b="1" i="0" u="none" strike="noStrike" dirty="0" err="1">
                <a:solidFill>
                  <a:srgbClr val="000000"/>
                </a:solidFill>
                <a:effectLst/>
                <a:latin typeface="Roboto" panose="02000000000000000000" pitchFamily="2" charset="0"/>
                <a:hlinkClick r:id="rId2"/>
              </a:rPr>
              <a:t>instanceof</a:t>
            </a:r>
            <a:r>
              <a:rPr lang="en-US" sz="3200" b="1" i="0" u="none" strike="noStrike" dirty="0">
                <a:solidFill>
                  <a:srgbClr val="000000"/>
                </a:solidFill>
                <a:effectLst/>
                <a:latin typeface="Roboto" panose="02000000000000000000" pitchFamily="2" charset="0"/>
                <a:hlinkClick r:id="rId2"/>
              </a:rPr>
              <a:t> operator do?</a:t>
            </a:r>
            <a:endParaRPr lang="en-IN" sz="3200" dirty="0"/>
          </a:p>
        </p:txBody>
      </p:sp>
      <p:sp>
        <p:nvSpPr>
          <p:cNvPr id="3" name="Content Placeholder 2">
            <a:extLst>
              <a:ext uri="{FF2B5EF4-FFF2-40B4-BE49-F238E27FC236}">
                <a16:creationId xmlns:a16="http://schemas.microsoft.com/office/drawing/2014/main" id="{03B95652-E25E-4675-97F8-7F3C0C71DD1F}"/>
              </a:ext>
            </a:extLst>
          </p:cNvPr>
          <p:cNvSpPr>
            <a:spLocks noGrp="1"/>
          </p:cNvSpPr>
          <p:nvPr>
            <p:ph idx="1"/>
          </p:nvPr>
        </p:nvSpPr>
        <p:spPr/>
        <p:txBody>
          <a:bodyPr/>
          <a:lstStyle/>
          <a:p>
            <a:r>
              <a:rPr lang="en-US" b="0" i="0" dirty="0">
                <a:solidFill>
                  <a:srgbClr val="212529"/>
                </a:solidFill>
                <a:effectLst/>
                <a:latin typeface="Roboto" panose="02000000000000000000" pitchFamily="2" charset="0"/>
              </a:rPr>
              <a:t>In </a:t>
            </a:r>
            <a:r>
              <a:rPr lang="en-US" b="0" i="0" dirty="0" err="1">
                <a:solidFill>
                  <a:srgbClr val="212529"/>
                </a:solidFill>
                <a:effectLst/>
                <a:latin typeface="Roboto" panose="02000000000000000000" pitchFamily="2" charset="0"/>
              </a:rPr>
              <a:t>Javascript</a:t>
            </a:r>
            <a:r>
              <a:rPr lang="en-US" b="0" i="0" dirty="0">
                <a:solidFill>
                  <a:srgbClr val="212529"/>
                </a:solidFill>
                <a:effectLst/>
                <a:latin typeface="Roboto" panose="02000000000000000000" pitchFamily="2" charset="0"/>
              </a:rPr>
              <a:t> </a:t>
            </a:r>
            <a:r>
              <a:rPr lang="en-US" b="1" i="0" dirty="0" err="1">
                <a:solidFill>
                  <a:srgbClr val="212529"/>
                </a:solidFill>
                <a:effectLst/>
                <a:latin typeface="Roboto" panose="02000000000000000000" pitchFamily="2" charset="0"/>
              </a:rPr>
              <a:t>instanceof</a:t>
            </a:r>
            <a:r>
              <a:rPr lang="en-US" b="0" i="0" dirty="0">
                <a:solidFill>
                  <a:srgbClr val="212529"/>
                </a:solidFill>
                <a:effectLst/>
                <a:latin typeface="Roboto" panose="02000000000000000000" pitchFamily="2" charset="0"/>
              </a:rPr>
              <a:t> operator checks whether the object is an instance of a class or not.</a:t>
            </a:r>
            <a:endParaRPr lang="en-IN" dirty="0"/>
          </a:p>
        </p:txBody>
      </p:sp>
      <p:sp>
        <p:nvSpPr>
          <p:cNvPr id="5" name="TextBox 4">
            <a:extLst>
              <a:ext uri="{FF2B5EF4-FFF2-40B4-BE49-F238E27FC236}">
                <a16:creationId xmlns:a16="http://schemas.microsoft.com/office/drawing/2014/main" id="{FB101E44-53CA-4DF8-BC90-300CD3C25524}"/>
              </a:ext>
            </a:extLst>
          </p:cNvPr>
          <p:cNvSpPr txBox="1"/>
          <p:nvPr/>
        </p:nvSpPr>
        <p:spPr>
          <a:xfrm>
            <a:off x="2585301" y="3551251"/>
            <a:ext cx="5446335" cy="1200329"/>
          </a:xfrm>
          <a:prstGeom prst="rect">
            <a:avLst/>
          </a:prstGeom>
          <a:solidFill>
            <a:schemeClr val="tx1">
              <a:lumMod val="95000"/>
              <a:lumOff val="5000"/>
            </a:schemeClr>
          </a:solidFill>
        </p:spPr>
        <p:txBody>
          <a:bodyPr wrap="square">
            <a:spAutoFit/>
          </a:bodyPr>
          <a:lstStyle/>
          <a:p>
            <a:r>
              <a:rPr lang="en-IN" b="0" dirty="0" err="1">
                <a:solidFill>
                  <a:srgbClr val="4EC9B0"/>
                </a:solidFill>
                <a:effectLst/>
                <a:latin typeface="Consolas" panose="020B0609020204030204" pitchFamily="49" charset="0"/>
              </a:rPr>
              <a:t>Square</a:t>
            </a:r>
            <a:r>
              <a:rPr lang="en-IN" b="0" dirty="0" err="1">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prototype</a:t>
            </a:r>
            <a:r>
              <a:rPr lang="en-IN" b="0" dirty="0">
                <a:solidFill>
                  <a:srgbClr val="D4D4D4"/>
                </a:solidFill>
                <a:effectLst/>
                <a:latin typeface="Consolas" panose="020B0609020204030204" pitchFamily="49" charset="0"/>
              </a:rPr>
              <a:t> = </a:t>
            </a:r>
            <a:r>
              <a:rPr lang="en-IN" b="0" dirty="0">
                <a:solidFill>
                  <a:srgbClr val="569CD6"/>
                </a:solidFill>
                <a:effectLst/>
                <a:latin typeface="Consolas" panose="020B0609020204030204" pitchFamily="49" charset="0"/>
              </a:rPr>
              <a:t>new</a:t>
            </a: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Square</a:t>
            </a:r>
            <a:r>
              <a:rPr lang="en-IN" b="0" dirty="0">
                <a:solidFill>
                  <a:srgbClr val="D4D4D4"/>
                </a:solidFill>
                <a:effectLst/>
                <a:latin typeface="Consolas" panose="020B0609020204030204" pitchFamily="49" charset="0"/>
              </a:rPr>
              <a:t>();</a:t>
            </a:r>
          </a:p>
          <a:p>
            <a:endParaRPr lang="en-IN" b="0" dirty="0">
              <a:solidFill>
                <a:srgbClr val="D4D4D4"/>
              </a:solidFill>
              <a:effectLst/>
              <a:latin typeface="Consolas" panose="020B0609020204030204" pitchFamily="49" charset="0"/>
            </a:endParaRP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sq</a:t>
            </a:r>
            <a:r>
              <a:rPr lang="en-IN" b="0" dirty="0">
                <a:solidFill>
                  <a:srgbClr val="D4D4D4"/>
                </a:solidFill>
                <a:effectLst/>
                <a:latin typeface="Consolas" panose="020B0609020204030204" pitchFamily="49" charset="0"/>
              </a:rPr>
              <a:t> </a:t>
            </a:r>
            <a:r>
              <a:rPr lang="en-IN" b="0" dirty="0" err="1">
                <a:solidFill>
                  <a:srgbClr val="569CD6"/>
                </a:solidFill>
                <a:effectLst/>
                <a:latin typeface="Consolas" panose="020B0609020204030204" pitchFamily="49" charset="0"/>
              </a:rPr>
              <a:t>instanceof</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Square</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true</a:t>
            </a: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032610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20353-D21A-690B-BBC1-06086742F7FF}"/>
              </a:ext>
            </a:extLst>
          </p:cNvPr>
          <p:cNvSpPr>
            <a:spLocks noGrp="1"/>
          </p:cNvSpPr>
          <p:nvPr>
            <p:ph type="title"/>
          </p:nvPr>
        </p:nvSpPr>
        <p:spPr/>
        <p:txBody>
          <a:bodyPr/>
          <a:lstStyle/>
          <a:p>
            <a:r>
              <a:rPr lang="en-US" dirty="0" err="1">
                <a:solidFill>
                  <a:schemeClr val="accent4">
                    <a:lumMod val="75000"/>
                  </a:schemeClr>
                </a:solidFill>
              </a:rPr>
              <a:t>typeof</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40B6DAD1-8D50-21CB-4190-89AD83F8E8D9}"/>
              </a:ext>
            </a:extLst>
          </p:cNvPr>
          <p:cNvSpPr>
            <a:spLocks noGrp="1"/>
          </p:cNvSpPr>
          <p:nvPr>
            <p:ph idx="1"/>
          </p:nvPr>
        </p:nvSpPr>
        <p:spPr>
          <a:xfrm>
            <a:off x="458694" y="1949450"/>
            <a:ext cx="11274612" cy="4627519"/>
          </a:xfrm>
        </p:spPr>
        <p:txBody>
          <a:bodyPr>
            <a:normAutofit fontScale="47500" lnSpcReduction="20000"/>
          </a:bodyPr>
          <a:lstStyle/>
          <a:p>
            <a:r>
              <a:rPr lang="en-US" b="0" i="0" dirty="0">
                <a:solidFill>
                  <a:srgbClr val="273239"/>
                </a:solidFill>
                <a:effectLst/>
                <a:latin typeface="urw-din"/>
              </a:rPr>
              <a:t>In JavaScript, the </a:t>
            </a:r>
            <a:r>
              <a:rPr lang="en-US" b="1" i="0" dirty="0" err="1">
                <a:solidFill>
                  <a:srgbClr val="273239"/>
                </a:solidFill>
                <a:effectLst/>
                <a:latin typeface="urw-din"/>
              </a:rPr>
              <a:t>typeof</a:t>
            </a:r>
            <a:r>
              <a:rPr lang="en-US" b="1" i="0" dirty="0">
                <a:solidFill>
                  <a:srgbClr val="273239"/>
                </a:solidFill>
                <a:effectLst/>
                <a:latin typeface="urw-din"/>
              </a:rPr>
              <a:t> operator</a:t>
            </a:r>
            <a:r>
              <a:rPr lang="en-US" b="0" i="0" dirty="0">
                <a:solidFill>
                  <a:srgbClr val="273239"/>
                </a:solidFill>
                <a:effectLst/>
                <a:latin typeface="urw-din"/>
              </a:rPr>
              <a:t> returns the data type of its operand in the form of a string. The operand can be any object, function, or variable.</a:t>
            </a:r>
          </a:p>
          <a:p>
            <a:r>
              <a:rPr lang="en-US" b="0" i="0" dirty="0">
                <a:solidFill>
                  <a:srgbClr val="273239"/>
                </a:solidFill>
                <a:effectLst/>
                <a:latin typeface="urw-din"/>
              </a:rPr>
              <a:t>The possible types that exists in </a:t>
            </a:r>
            <a:r>
              <a:rPr lang="en-US" b="0" i="0" dirty="0" err="1">
                <a:solidFill>
                  <a:srgbClr val="273239"/>
                </a:solidFill>
                <a:effectLst/>
                <a:latin typeface="urw-din"/>
              </a:rPr>
              <a:t>javascript</a:t>
            </a:r>
            <a:r>
              <a:rPr lang="en-US" b="0" i="0" dirty="0">
                <a:solidFill>
                  <a:srgbClr val="273239"/>
                </a:solidFill>
                <a:effectLst/>
                <a:latin typeface="urw-din"/>
              </a:rPr>
              <a:t> are:</a:t>
            </a:r>
            <a:endParaRPr lang="en-US" dirty="0">
              <a:solidFill>
                <a:srgbClr val="273239"/>
              </a:solidFill>
              <a:latin typeface="urw-din"/>
            </a:endParaRPr>
          </a:p>
          <a:p>
            <a:pPr lvl="1" fontAlgn="base"/>
            <a:r>
              <a:rPr lang="en-US" b="0" i="0" dirty="0">
                <a:solidFill>
                  <a:srgbClr val="273239"/>
                </a:solidFill>
                <a:effectLst/>
                <a:latin typeface="urw-din"/>
              </a:rPr>
              <a:t>undefined</a:t>
            </a:r>
          </a:p>
          <a:p>
            <a:pPr lvl="1" fontAlgn="base"/>
            <a:r>
              <a:rPr lang="en-US" b="0" i="0" dirty="0">
                <a:solidFill>
                  <a:srgbClr val="273239"/>
                </a:solidFill>
                <a:effectLst/>
                <a:latin typeface="urw-din"/>
              </a:rPr>
              <a:t>Object</a:t>
            </a:r>
          </a:p>
          <a:p>
            <a:pPr lvl="1" fontAlgn="base"/>
            <a:r>
              <a:rPr lang="en-US" b="0" i="0" dirty="0" err="1">
                <a:solidFill>
                  <a:srgbClr val="273239"/>
                </a:solidFill>
                <a:effectLst/>
                <a:latin typeface="urw-din"/>
              </a:rPr>
              <a:t>boolean</a:t>
            </a:r>
            <a:endParaRPr lang="en-US" b="0" i="0" dirty="0">
              <a:solidFill>
                <a:srgbClr val="273239"/>
              </a:solidFill>
              <a:effectLst/>
              <a:latin typeface="urw-din"/>
            </a:endParaRPr>
          </a:p>
          <a:p>
            <a:pPr lvl="1" fontAlgn="base"/>
            <a:r>
              <a:rPr lang="en-US" b="0" i="0" dirty="0">
                <a:solidFill>
                  <a:srgbClr val="273239"/>
                </a:solidFill>
                <a:effectLst/>
                <a:latin typeface="urw-din"/>
              </a:rPr>
              <a:t>number</a:t>
            </a:r>
          </a:p>
          <a:p>
            <a:pPr lvl="1" fontAlgn="base"/>
            <a:r>
              <a:rPr lang="en-US" b="0" i="0" dirty="0">
                <a:solidFill>
                  <a:srgbClr val="273239"/>
                </a:solidFill>
                <a:effectLst/>
                <a:latin typeface="urw-din"/>
              </a:rPr>
              <a:t>string</a:t>
            </a:r>
          </a:p>
          <a:p>
            <a:pPr lvl="1" fontAlgn="base"/>
            <a:r>
              <a:rPr lang="en-US" b="0" i="0" dirty="0">
                <a:solidFill>
                  <a:srgbClr val="273239"/>
                </a:solidFill>
                <a:effectLst/>
                <a:latin typeface="urw-din"/>
              </a:rPr>
              <a:t>symbol</a:t>
            </a:r>
          </a:p>
          <a:p>
            <a:pPr lvl="1" fontAlgn="base"/>
            <a:r>
              <a:rPr lang="en-US" b="0" i="0" dirty="0">
                <a:solidFill>
                  <a:srgbClr val="273239"/>
                </a:solidFill>
                <a:effectLst/>
                <a:latin typeface="urw-din"/>
              </a:rPr>
              <a:t>function</a:t>
            </a:r>
          </a:p>
          <a:p>
            <a:pPr algn="l" fontAlgn="base">
              <a:buFont typeface="Arial" panose="020B0604020202020204" pitchFamily="34" charset="0"/>
              <a:buChar char="•"/>
            </a:pPr>
            <a:r>
              <a:rPr lang="en-US" b="0" i="0" dirty="0">
                <a:solidFill>
                  <a:srgbClr val="273239"/>
                </a:solidFill>
                <a:effectLst/>
                <a:latin typeface="urw-din"/>
              </a:rPr>
              <a:t>Example:-</a:t>
            </a:r>
          </a:p>
          <a:p>
            <a:pPr marL="457200" lvl="1" indent="0">
              <a:buNone/>
            </a:pPr>
            <a:r>
              <a:rPr lang="en-IN" dirty="0"/>
              <a:t>// "string"</a:t>
            </a:r>
          </a:p>
          <a:p>
            <a:pPr marL="457200" lvl="1" indent="0">
              <a:buNone/>
            </a:pPr>
            <a:r>
              <a:rPr lang="en-IN" dirty="0"/>
              <a:t>    console.log(</a:t>
            </a:r>
            <a:r>
              <a:rPr lang="en-IN" dirty="0" err="1"/>
              <a:t>typeof</a:t>
            </a:r>
            <a:r>
              <a:rPr lang="en-IN" dirty="0"/>
              <a:t> '</a:t>
            </a:r>
            <a:r>
              <a:rPr lang="en-IN" dirty="0" err="1"/>
              <a:t>mukul</a:t>
            </a:r>
            <a:r>
              <a:rPr lang="en-IN" dirty="0"/>
              <a:t>')</a:t>
            </a:r>
          </a:p>
          <a:p>
            <a:pPr marL="457200" lvl="1" indent="0">
              <a:buNone/>
            </a:pPr>
            <a:r>
              <a:rPr lang="en-IN" dirty="0"/>
              <a:t>     </a:t>
            </a:r>
          </a:p>
          <a:p>
            <a:pPr marL="457200" lvl="1" indent="0">
              <a:buNone/>
            </a:pPr>
            <a:r>
              <a:rPr lang="en-IN" dirty="0"/>
              <a:t>    // "number"</a:t>
            </a:r>
          </a:p>
          <a:p>
            <a:pPr marL="457200" lvl="1" indent="0">
              <a:buNone/>
            </a:pPr>
            <a:r>
              <a:rPr lang="en-IN" dirty="0"/>
              <a:t>    console.log(</a:t>
            </a:r>
            <a:r>
              <a:rPr lang="en-IN" dirty="0" err="1"/>
              <a:t>typeof</a:t>
            </a:r>
            <a:r>
              <a:rPr lang="en-IN" dirty="0"/>
              <a:t> 25)</a:t>
            </a:r>
          </a:p>
          <a:p>
            <a:pPr marL="457200" lvl="1" indent="0">
              <a:buNone/>
            </a:pPr>
            <a:r>
              <a:rPr lang="en-IN" dirty="0"/>
              <a:t>     </a:t>
            </a:r>
          </a:p>
          <a:p>
            <a:pPr marL="457200" lvl="1" indent="0">
              <a:buNone/>
            </a:pPr>
            <a:r>
              <a:rPr lang="en-IN" dirty="0"/>
              <a:t>    // "undefined"</a:t>
            </a:r>
          </a:p>
          <a:p>
            <a:pPr marL="457200" lvl="1" indent="0">
              <a:buNone/>
            </a:pPr>
            <a:r>
              <a:rPr lang="en-IN" dirty="0"/>
              <a:t>    console.log(</a:t>
            </a:r>
            <a:r>
              <a:rPr lang="en-IN" dirty="0" err="1"/>
              <a:t>typeof</a:t>
            </a:r>
            <a:r>
              <a:rPr lang="en-IN" dirty="0"/>
              <a:t> variable)</a:t>
            </a:r>
          </a:p>
        </p:txBody>
      </p:sp>
    </p:spTree>
    <p:extLst>
      <p:ext uri="{BB962C8B-B14F-4D97-AF65-F5344CB8AC3E}">
        <p14:creationId xmlns:p14="http://schemas.microsoft.com/office/powerpoint/2010/main" val="27327467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3C05-A9A9-47ED-BECD-ED3472D5D4D4}"/>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25) What are different types of Popup boxes available in </a:t>
            </a:r>
            <a:r>
              <a:rPr lang="en-US" sz="3200" b="1" i="0" u="none" strike="noStrike" dirty="0" err="1">
                <a:solidFill>
                  <a:srgbClr val="000000"/>
                </a:solidFill>
                <a:effectLst/>
                <a:latin typeface="Roboto" panose="02000000000000000000" pitchFamily="2" charset="0"/>
                <a:hlinkClick r:id="rId2"/>
              </a:rPr>
              <a:t>Javascript</a:t>
            </a:r>
            <a:r>
              <a:rPr lang="en-US" sz="3200" b="1" i="0" u="none" strike="noStrike" dirty="0">
                <a:solidFill>
                  <a:srgbClr val="000000"/>
                </a:solidFill>
                <a:effectLst/>
                <a:latin typeface="Roboto" panose="02000000000000000000" pitchFamily="2" charset="0"/>
                <a:hlinkClick r:id="rId2"/>
              </a:rPr>
              <a:t>?</a:t>
            </a:r>
            <a:endParaRPr lang="en-IN" sz="3200" dirty="0"/>
          </a:p>
        </p:txBody>
      </p:sp>
      <p:sp>
        <p:nvSpPr>
          <p:cNvPr id="3" name="Content Placeholder 2">
            <a:extLst>
              <a:ext uri="{FF2B5EF4-FFF2-40B4-BE49-F238E27FC236}">
                <a16:creationId xmlns:a16="http://schemas.microsoft.com/office/drawing/2014/main" id="{9D10EA67-5FFF-461F-A007-4B377BBA1E30}"/>
              </a:ext>
            </a:extLst>
          </p:cNvPr>
          <p:cNvSpPr>
            <a:spLocks noGrp="1"/>
          </p:cNvSpPr>
          <p:nvPr>
            <p:ph idx="1"/>
          </p:nvPr>
        </p:nvSpPr>
        <p:spPr>
          <a:xfrm>
            <a:off x="458694" y="2016562"/>
            <a:ext cx="11274612" cy="4195763"/>
          </a:xfrm>
        </p:spPr>
        <p:txBody>
          <a:bodyPr/>
          <a:lstStyle/>
          <a:p>
            <a:pPr algn="l">
              <a:buFont typeface="Arial" panose="020B0604020202020204" pitchFamily="34" charset="0"/>
              <a:buChar char="•"/>
            </a:pPr>
            <a:r>
              <a:rPr lang="en-IN" b="0" i="0" dirty="0">
                <a:solidFill>
                  <a:srgbClr val="212529"/>
                </a:solidFill>
                <a:effectLst/>
                <a:latin typeface="Roboto" panose="02000000000000000000" pitchFamily="2" charset="0"/>
              </a:rPr>
              <a:t>Alert: has </a:t>
            </a:r>
            <a:r>
              <a:rPr lang="en-IN" b="1" i="0" dirty="0">
                <a:solidFill>
                  <a:srgbClr val="212529"/>
                </a:solidFill>
                <a:effectLst/>
                <a:latin typeface="Roboto" panose="02000000000000000000" pitchFamily="2" charset="0"/>
              </a:rPr>
              <a:t>ok</a:t>
            </a:r>
            <a:r>
              <a:rPr lang="en-IN" b="0" i="0" dirty="0">
                <a:solidFill>
                  <a:srgbClr val="212529"/>
                </a:solidFill>
                <a:effectLst/>
                <a:latin typeface="Roboto" panose="02000000000000000000" pitchFamily="2" charset="0"/>
              </a:rPr>
              <a:t> button</a:t>
            </a:r>
          </a:p>
          <a:p>
            <a:pPr algn="l">
              <a:buFont typeface="Arial" panose="020B0604020202020204" pitchFamily="34" charset="0"/>
              <a:buChar char="•"/>
            </a:pPr>
            <a:r>
              <a:rPr lang="en-IN" b="0" i="0" dirty="0">
                <a:solidFill>
                  <a:srgbClr val="212529"/>
                </a:solidFill>
                <a:effectLst/>
                <a:latin typeface="Roboto" panose="02000000000000000000" pitchFamily="2" charset="0"/>
              </a:rPr>
              <a:t>Confirm: has </a:t>
            </a:r>
            <a:r>
              <a:rPr lang="en-IN" b="1" i="0" dirty="0">
                <a:solidFill>
                  <a:srgbClr val="212529"/>
                </a:solidFill>
                <a:effectLst/>
                <a:latin typeface="Roboto" panose="02000000000000000000" pitchFamily="2" charset="0"/>
              </a:rPr>
              <a:t>ok</a:t>
            </a:r>
            <a:r>
              <a:rPr lang="en-IN" b="0" i="0" dirty="0">
                <a:solidFill>
                  <a:srgbClr val="212529"/>
                </a:solidFill>
                <a:effectLst/>
                <a:latin typeface="Roboto" panose="02000000000000000000" pitchFamily="2" charset="0"/>
              </a:rPr>
              <a:t> and </a:t>
            </a:r>
            <a:r>
              <a:rPr lang="en-IN" b="1" i="0" dirty="0">
                <a:solidFill>
                  <a:srgbClr val="212529"/>
                </a:solidFill>
                <a:effectLst/>
                <a:latin typeface="Roboto" panose="02000000000000000000" pitchFamily="2" charset="0"/>
              </a:rPr>
              <a:t>cancel</a:t>
            </a:r>
            <a:r>
              <a:rPr lang="en-IN" b="0" i="0" dirty="0">
                <a:solidFill>
                  <a:srgbClr val="212529"/>
                </a:solidFill>
                <a:effectLst/>
                <a:latin typeface="Roboto" panose="02000000000000000000" pitchFamily="2" charset="0"/>
              </a:rPr>
              <a:t> button</a:t>
            </a:r>
          </a:p>
          <a:p>
            <a:pPr algn="l">
              <a:buFont typeface="Arial" panose="020B0604020202020204" pitchFamily="34" charset="0"/>
              <a:buChar char="•"/>
            </a:pPr>
            <a:r>
              <a:rPr lang="en-IN" b="0" i="0" dirty="0">
                <a:solidFill>
                  <a:srgbClr val="212529"/>
                </a:solidFill>
                <a:effectLst/>
                <a:latin typeface="Roboto" panose="02000000000000000000" pitchFamily="2" charset="0"/>
              </a:rPr>
              <a:t>Prompt: has </a:t>
            </a:r>
            <a:r>
              <a:rPr lang="en-IN" b="1" i="0" dirty="0">
                <a:solidFill>
                  <a:srgbClr val="212529"/>
                </a:solidFill>
                <a:effectLst/>
                <a:latin typeface="Roboto" panose="02000000000000000000" pitchFamily="2" charset="0"/>
              </a:rPr>
              <a:t>textbox</a:t>
            </a:r>
            <a:r>
              <a:rPr lang="en-IN" b="0" i="0" dirty="0">
                <a:solidFill>
                  <a:srgbClr val="212529"/>
                </a:solidFill>
                <a:effectLst/>
                <a:latin typeface="Roboto" panose="02000000000000000000" pitchFamily="2" charset="0"/>
              </a:rPr>
              <a:t>, </a:t>
            </a:r>
            <a:r>
              <a:rPr lang="en-IN" b="1" i="0" dirty="0">
                <a:solidFill>
                  <a:srgbClr val="212529"/>
                </a:solidFill>
                <a:effectLst/>
                <a:latin typeface="Roboto" panose="02000000000000000000" pitchFamily="2" charset="0"/>
              </a:rPr>
              <a:t>ok</a:t>
            </a:r>
            <a:r>
              <a:rPr lang="en-IN" b="0" i="0" dirty="0">
                <a:solidFill>
                  <a:srgbClr val="212529"/>
                </a:solidFill>
                <a:effectLst/>
                <a:latin typeface="Roboto" panose="02000000000000000000" pitchFamily="2" charset="0"/>
              </a:rPr>
              <a:t> and </a:t>
            </a:r>
            <a:r>
              <a:rPr lang="en-IN" b="1" i="0" dirty="0">
                <a:solidFill>
                  <a:srgbClr val="212529"/>
                </a:solidFill>
                <a:effectLst/>
                <a:latin typeface="Roboto" panose="02000000000000000000" pitchFamily="2" charset="0"/>
              </a:rPr>
              <a:t>cancel</a:t>
            </a:r>
            <a:r>
              <a:rPr lang="en-IN" b="0" i="0" dirty="0">
                <a:solidFill>
                  <a:srgbClr val="212529"/>
                </a:solidFill>
                <a:effectLst/>
                <a:latin typeface="Roboto" panose="02000000000000000000" pitchFamily="2" charset="0"/>
              </a:rPr>
              <a:t> button</a:t>
            </a:r>
          </a:p>
          <a:p>
            <a:endParaRPr lang="en-IN" dirty="0"/>
          </a:p>
        </p:txBody>
      </p:sp>
    </p:spTree>
    <p:extLst>
      <p:ext uri="{BB962C8B-B14F-4D97-AF65-F5344CB8AC3E}">
        <p14:creationId xmlns:p14="http://schemas.microsoft.com/office/powerpoint/2010/main" val="26442148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AFC8-2D81-D332-FD59-435290B73297}"/>
              </a:ext>
            </a:extLst>
          </p:cNvPr>
          <p:cNvSpPr>
            <a:spLocks noGrp="1"/>
          </p:cNvSpPr>
          <p:nvPr>
            <p:ph type="title"/>
          </p:nvPr>
        </p:nvSpPr>
        <p:spPr/>
        <p:txBody>
          <a:bodyPr>
            <a:normAutofit fontScale="90000"/>
          </a:bodyPr>
          <a:lstStyle/>
          <a:p>
            <a:r>
              <a:rPr lang="en-US" sz="4400" b="1" i="0" u="none" strike="noStrike" dirty="0">
                <a:solidFill>
                  <a:srgbClr val="000000"/>
                </a:solidFill>
                <a:effectLst/>
                <a:latin typeface="Roboto" panose="02000000000000000000" pitchFamily="2" charset="0"/>
                <a:hlinkClick r:id="rId2"/>
              </a:rPr>
              <a:t>26) How can you create an object in </a:t>
            </a:r>
            <a:r>
              <a:rPr lang="en-US" sz="4400" b="1" i="0" u="none" strike="noStrike" dirty="0" err="1">
                <a:solidFill>
                  <a:srgbClr val="000000"/>
                </a:solidFill>
                <a:effectLst/>
                <a:latin typeface="Roboto" panose="02000000000000000000" pitchFamily="2" charset="0"/>
                <a:hlinkClick r:id="rId2"/>
              </a:rPr>
              <a:t>Javascript</a:t>
            </a:r>
            <a:r>
              <a:rPr lang="en-US" sz="4400" b="1" i="0" u="none" strike="noStrike" dirty="0">
                <a:solidFill>
                  <a:srgbClr val="000000"/>
                </a:solidFill>
                <a:effectLst/>
                <a:latin typeface="Roboto" panose="02000000000000000000" pitchFamily="2" charset="0"/>
                <a:hlinkClick r:id="rId2"/>
              </a:rPr>
              <a:t>?</a:t>
            </a:r>
            <a:endParaRPr lang="en-IN" dirty="0"/>
          </a:p>
        </p:txBody>
      </p:sp>
      <p:sp>
        <p:nvSpPr>
          <p:cNvPr id="3" name="Content Placeholder 2">
            <a:extLst>
              <a:ext uri="{FF2B5EF4-FFF2-40B4-BE49-F238E27FC236}">
                <a16:creationId xmlns:a16="http://schemas.microsoft.com/office/drawing/2014/main" id="{B36342F8-7024-CFEE-9CE2-4DEDB23AA7A0}"/>
              </a:ext>
            </a:extLst>
          </p:cNvPr>
          <p:cNvSpPr>
            <a:spLocks noGrp="1"/>
          </p:cNvSpPr>
          <p:nvPr>
            <p:ph idx="1"/>
          </p:nvPr>
        </p:nvSpPr>
        <p:spPr/>
        <p:txBody>
          <a:bodyPr>
            <a:normAutofit/>
          </a:bodyPr>
          <a:lstStyle/>
          <a:p>
            <a:r>
              <a:rPr lang="en-US" b="0" i="0" dirty="0">
                <a:solidFill>
                  <a:srgbClr val="000000"/>
                </a:solidFill>
                <a:effectLst/>
                <a:latin typeface="Segoe UI" panose="020B0502040204020203" pitchFamily="34" charset="0"/>
              </a:rPr>
              <a:t>Using the JavaScript Keyword new</a:t>
            </a:r>
          </a:p>
          <a:p>
            <a:pPr lvl="1"/>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person = </a:t>
            </a:r>
            <a:r>
              <a:rPr lang="en-IN" b="0" i="0" dirty="0">
                <a:solidFill>
                  <a:srgbClr val="0000CD"/>
                </a:solidFill>
                <a:effectLst/>
                <a:latin typeface="Consolas" panose="020B0609020204030204" pitchFamily="49" charset="0"/>
              </a:rPr>
              <a:t>new</a:t>
            </a:r>
            <a:r>
              <a:rPr lang="en-IN" b="0" i="0" dirty="0">
                <a:solidFill>
                  <a:srgbClr val="000000"/>
                </a:solidFill>
                <a:effectLst/>
                <a:latin typeface="Consolas" panose="020B0609020204030204" pitchFamily="49" charset="0"/>
              </a:rPr>
              <a:t> Object();</a:t>
            </a:r>
            <a:br>
              <a:rPr lang="en-IN" dirty="0"/>
            </a:br>
            <a:r>
              <a:rPr lang="en-IN" b="0" i="0" dirty="0" err="1">
                <a:solidFill>
                  <a:srgbClr val="000000"/>
                </a:solidFill>
                <a:effectLst/>
                <a:latin typeface="Consolas" panose="020B0609020204030204" pitchFamily="49" charset="0"/>
              </a:rPr>
              <a:t>person.firstName</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"John"</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person.lastName</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"Doe"</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person.age</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50</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person.eyeColor</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"blue"</a:t>
            </a:r>
            <a:r>
              <a:rPr lang="en-IN" b="0" i="0" dirty="0">
                <a:solidFill>
                  <a:srgbClr val="000000"/>
                </a:solidFill>
                <a:effectLst/>
                <a:latin typeface="Consolas" panose="020B0609020204030204" pitchFamily="49" charset="0"/>
              </a:rPr>
              <a:t>;</a:t>
            </a:r>
            <a:endParaRPr lang="en-US" b="0" i="0" dirty="0">
              <a:solidFill>
                <a:srgbClr val="000000"/>
              </a:solidFill>
              <a:effectLst/>
              <a:latin typeface="Segoe UI" panose="020B0502040204020203" pitchFamily="34" charset="0"/>
            </a:endParaRPr>
          </a:p>
          <a:p>
            <a:r>
              <a:rPr lang="en-IN" dirty="0"/>
              <a:t>Object Literal</a:t>
            </a:r>
          </a:p>
          <a:p>
            <a:pPr lvl="1"/>
            <a:r>
              <a:rPr lang="en-US" b="0" i="0" dirty="0">
                <a:solidFill>
                  <a:srgbClr val="0000CD"/>
                </a:solidFill>
                <a:effectLst/>
                <a:latin typeface="Consolas" panose="020B0609020204030204" pitchFamily="49" charset="0"/>
              </a:rPr>
              <a:t>const</a:t>
            </a:r>
            <a:r>
              <a:rPr lang="en-US" b="0" i="0" dirty="0">
                <a:solidFill>
                  <a:srgbClr val="000000"/>
                </a:solidFill>
                <a:effectLst/>
                <a:latin typeface="Consolas" panose="020B0609020204030204" pitchFamily="49" charset="0"/>
              </a:rPr>
              <a:t> person = {</a:t>
            </a:r>
            <a:r>
              <a:rPr lang="en-US" b="0" i="0" dirty="0" err="1">
                <a:solidFill>
                  <a:srgbClr val="000000"/>
                </a:solidFill>
                <a:effectLst/>
                <a:latin typeface="Consolas" panose="020B0609020204030204" pitchFamily="49" charset="0"/>
              </a:rPr>
              <a:t>firstName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"John"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lastName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"Doe"</a:t>
            </a:r>
            <a:r>
              <a:rPr lang="en-US" b="0" i="0" dirty="0">
                <a:solidFill>
                  <a:srgbClr val="000000"/>
                </a:solidFill>
                <a:effectLst/>
                <a:latin typeface="Consolas" panose="020B0609020204030204" pitchFamily="49" charset="0"/>
              </a:rPr>
              <a:t>, age:</a:t>
            </a:r>
            <a:r>
              <a:rPr lang="en-US" b="0" i="0" dirty="0">
                <a:solidFill>
                  <a:srgbClr val="FF0000"/>
                </a:solidFill>
                <a:effectLst/>
                <a:latin typeface="Consolas" panose="020B0609020204030204" pitchFamily="49" charset="0"/>
              </a:rPr>
              <a:t>50</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eyeColor</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"blue"</a:t>
            </a:r>
            <a:r>
              <a:rPr lang="en-US" b="0" i="0" dirty="0">
                <a:solidFill>
                  <a:srgbClr val="000000"/>
                </a:solidFill>
                <a:effectLst/>
                <a:latin typeface="Consolas" panose="020B0609020204030204" pitchFamily="49" charset="0"/>
              </a:rPr>
              <a:t>};</a:t>
            </a:r>
            <a:endParaRPr lang="en-IN" dirty="0"/>
          </a:p>
          <a:p>
            <a:endParaRPr lang="en-IN" dirty="0"/>
          </a:p>
        </p:txBody>
      </p:sp>
    </p:spTree>
    <p:extLst>
      <p:ext uri="{BB962C8B-B14F-4D97-AF65-F5344CB8AC3E}">
        <p14:creationId xmlns:p14="http://schemas.microsoft.com/office/powerpoint/2010/main" val="12947102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78D74-87D6-4F7A-8C12-E08E7DD9C98E}"/>
              </a:ext>
            </a:extLst>
          </p:cNvPr>
          <p:cNvSpPr>
            <a:spLocks noGrp="1"/>
          </p:cNvSpPr>
          <p:nvPr>
            <p:ph type="title"/>
          </p:nvPr>
        </p:nvSpPr>
        <p:spPr>
          <a:xfrm>
            <a:off x="458694" y="365760"/>
            <a:ext cx="11400226" cy="1325563"/>
          </a:xfrm>
        </p:spPr>
        <p:txBody>
          <a:bodyPr>
            <a:normAutofit/>
          </a:bodyPr>
          <a:lstStyle/>
          <a:p>
            <a:r>
              <a:rPr lang="en-US" sz="3200" b="1" i="0" u="none" strike="noStrike" dirty="0">
                <a:solidFill>
                  <a:srgbClr val="000000"/>
                </a:solidFill>
                <a:effectLst/>
                <a:latin typeface="Roboto" panose="02000000000000000000" pitchFamily="2" charset="0"/>
                <a:hlinkClick r:id="rId2"/>
              </a:rPr>
              <a:t>29) What is the difference between the </a:t>
            </a:r>
            <a:r>
              <a:rPr lang="en-US" sz="3200" b="1" i="0" u="none" strike="noStrike" dirty="0" err="1">
                <a:solidFill>
                  <a:srgbClr val="000000"/>
                </a:solidFill>
                <a:effectLst/>
                <a:latin typeface="Roboto" panose="02000000000000000000" pitchFamily="2" charset="0"/>
                <a:hlinkClick r:id="rId2"/>
              </a:rPr>
              <a:t>substr</a:t>
            </a:r>
            <a:r>
              <a:rPr lang="en-US" sz="3200" b="1" i="0" u="none" strike="noStrike" dirty="0">
                <a:solidFill>
                  <a:srgbClr val="000000"/>
                </a:solidFill>
                <a:effectLst/>
                <a:latin typeface="Roboto" panose="02000000000000000000" pitchFamily="2" charset="0"/>
                <a:hlinkClick r:id="rId2"/>
              </a:rPr>
              <a:t>() and substring() functions in JavaScript?</a:t>
            </a:r>
            <a:endParaRPr lang="en-IN" sz="3200" dirty="0"/>
          </a:p>
        </p:txBody>
      </p:sp>
      <p:sp>
        <p:nvSpPr>
          <p:cNvPr id="3" name="Content Placeholder 2">
            <a:extLst>
              <a:ext uri="{FF2B5EF4-FFF2-40B4-BE49-F238E27FC236}">
                <a16:creationId xmlns:a16="http://schemas.microsoft.com/office/drawing/2014/main" id="{0863B95B-C238-49F6-82F3-D0CEAF950682}"/>
              </a:ext>
            </a:extLst>
          </p:cNvPr>
          <p:cNvSpPr>
            <a:spLocks noGrp="1"/>
          </p:cNvSpPr>
          <p:nvPr>
            <p:ph idx="1"/>
          </p:nvPr>
        </p:nvSpPr>
        <p:spPr>
          <a:xfrm>
            <a:off x="458693" y="1949450"/>
            <a:ext cx="11485067" cy="4195763"/>
          </a:xfrm>
        </p:spPr>
        <p:txBody>
          <a:bodyPr>
            <a:normAutofit/>
          </a:bodyPr>
          <a:lstStyle/>
          <a:p>
            <a:r>
              <a:rPr lang="en-US" sz="2400" b="0" i="0" dirty="0">
                <a:solidFill>
                  <a:srgbClr val="212529"/>
                </a:solidFill>
                <a:effectLst/>
                <a:latin typeface="Roboto" panose="02000000000000000000" pitchFamily="2" charset="0"/>
              </a:rPr>
              <a:t>The </a:t>
            </a:r>
            <a:r>
              <a:rPr lang="en-US" sz="2400" b="1" i="0" dirty="0" err="1">
                <a:solidFill>
                  <a:srgbClr val="212529"/>
                </a:solidFill>
                <a:effectLst/>
                <a:latin typeface="Roboto" panose="02000000000000000000" pitchFamily="2" charset="0"/>
              </a:rPr>
              <a:t>substr</a:t>
            </a:r>
            <a:r>
              <a:rPr lang="en-US" sz="2400" b="1" i="0" dirty="0">
                <a:solidFill>
                  <a:srgbClr val="212529"/>
                </a:solidFill>
                <a:effectLst/>
                <a:latin typeface="Roboto" panose="02000000000000000000" pitchFamily="2" charset="0"/>
              </a:rPr>
              <a:t>()</a:t>
            </a:r>
            <a:r>
              <a:rPr lang="en-US" sz="2400" b="0" i="0" dirty="0">
                <a:solidFill>
                  <a:srgbClr val="212529"/>
                </a:solidFill>
                <a:effectLst/>
                <a:latin typeface="Roboto" panose="02000000000000000000" pitchFamily="2" charset="0"/>
              </a:rPr>
              <a:t> function has the form </a:t>
            </a:r>
            <a:r>
              <a:rPr lang="en-US" sz="2400" b="1" i="0" dirty="0" err="1">
                <a:solidFill>
                  <a:srgbClr val="212529"/>
                </a:solidFill>
                <a:effectLst/>
                <a:latin typeface="Roboto" panose="02000000000000000000" pitchFamily="2" charset="0"/>
              </a:rPr>
              <a:t>substr</a:t>
            </a:r>
            <a:r>
              <a:rPr lang="en-US" sz="2400" b="1" i="0" dirty="0">
                <a:solidFill>
                  <a:srgbClr val="212529"/>
                </a:solidFill>
                <a:effectLst/>
                <a:latin typeface="Roboto" panose="02000000000000000000" pitchFamily="2" charset="0"/>
              </a:rPr>
              <a:t>(</a:t>
            </a:r>
            <a:r>
              <a:rPr lang="en-US" sz="2400" b="1" i="0" dirty="0" err="1">
                <a:solidFill>
                  <a:srgbClr val="212529"/>
                </a:solidFill>
                <a:effectLst/>
                <a:latin typeface="Roboto" panose="02000000000000000000" pitchFamily="2" charset="0"/>
              </a:rPr>
              <a:t>startIndex</a:t>
            </a:r>
            <a:r>
              <a:rPr lang="en-US" sz="2400" b="1" i="0" dirty="0">
                <a:solidFill>
                  <a:srgbClr val="212529"/>
                </a:solidFill>
                <a:effectLst/>
                <a:latin typeface="Roboto" panose="02000000000000000000" pitchFamily="2" charset="0"/>
              </a:rPr>
              <a:t>, length)</a:t>
            </a:r>
            <a:r>
              <a:rPr lang="en-US" sz="2400" b="0" i="0" dirty="0">
                <a:solidFill>
                  <a:srgbClr val="212529"/>
                </a:solidFill>
                <a:effectLst/>
                <a:latin typeface="Roboto" panose="02000000000000000000" pitchFamily="2" charset="0"/>
              </a:rPr>
              <a:t>. It returns the </a:t>
            </a:r>
            <a:r>
              <a:rPr lang="en-US" sz="2400" b="1" i="0" dirty="0">
                <a:solidFill>
                  <a:srgbClr val="212529"/>
                </a:solidFill>
                <a:effectLst/>
                <a:latin typeface="Roboto" panose="02000000000000000000" pitchFamily="2" charset="0"/>
              </a:rPr>
              <a:t>substring</a:t>
            </a:r>
            <a:r>
              <a:rPr lang="en-US" sz="2400" b="0" i="0" dirty="0">
                <a:solidFill>
                  <a:srgbClr val="212529"/>
                </a:solidFill>
                <a:effectLst/>
                <a:latin typeface="Roboto" panose="02000000000000000000" pitchFamily="2" charset="0"/>
              </a:rPr>
              <a:t> from </a:t>
            </a:r>
            <a:r>
              <a:rPr lang="en-US" sz="2400" b="1" i="0" dirty="0" err="1">
                <a:solidFill>
                  <a:srgbClr val="212529"/>
                </a:solidFill>
                <a:effectLst/>
                <a:latin typeface="Roboto" panose="02000000000000000000" pitchFamily="2" charset="0"/>
              </a:rPr>
              <a:t>startIndex</a:t>
            </a:r>
            <a:r>
              <a:rPr lang="en-US" sz="2400" b="0" i="0" dirty="0">
                <a:solidFill>
                  <a:srgbClr val="212529"/>
                </a:solidFill>
                <a:effectLst/>
                <a:latin typeface="Roboto" panose="02000000000000000000" pitchFamily="2" charset="0"/>
              </a:rPr>
              <a:t> and returns ‘</a:t>
            </a:r>
            <a:r>
              <a:rPr lang="en-US" sz="2400" b="1" i="0" dirty="0">
                <a:solidFill>
                  <a:srgbClr val="212529"/>
                </a:solidFill>
                <a:effectLst/>
                <a:latin typeface="Roboto" panose="02000000000000000000" pitchFamily="2" charset="0"/>
              </a:rPr>
              <a:t>length</a:t>
            </a:r>
            <a:r>
              <a:rPr lang="en-US" sz="2400" b="0" i="0" dirty="0">
                <a:solidFill>
                  <a:srgbClr val="212529"/>
                </a:solidFill>
                <a:effectLst/>
                <a:latin typeface="Roboto" panose="02000000000000000000" pitchFamily="2" charset="0"/>
              </a:rPr>
              <a:t>’ number of characters.</a:t>
            </a:r>
          </a:p>
          <a:p>
            <a:r>
              <a:rPr lang="en-US" sz="2400" b="0" i="0" dirty="0">
                <a:solidFill>
                  <a:srgbClr val="212529"/>
                </a:solidFill>
                <a:effectLst/>
                <a:latin typeface="Roboto" panose="02000000000000000000" pitchFamily="2" charset="0"/>
              </a:rPr>
              <a:t>The </a:t>
            </a:r>
            <a:r>
              <a:rPr lang="en-US" sz="2400" b="1" i="0" dirty="0">
                <a:solidFill>
                  <a:srgbClr val="212529"/>
                </a:solidFill>
                <a:effectLst/>
                <a:latin typeface="Roboto" panose="02000000000000000000" pitchFamily="2" charset="0"/>
              </a:rPr>
              <a:t>substring()</a:t>
            </a:r>
            <a:r>
              <a:rPr lang="en-US" sz="2400" b="0" i="0" dirty="0">
                <a:solidFill>
                  <a:srgbClr val="212529"/>
                </a:solidFill>
                <a:effectLst/>
                <a:latin typeface="Roboto" panose="02000000000000000000" pitchFamily="2" charset="0"/>
              </a:rPr>
              <a:t> function has the form </a:t>
            </a:r>
            <a:r>
              <a:rPr lang="en-US" sz="2400" b="1" i="0" dirty="0">
                <a:solidFill>
                  <a:srgbClr val="212529"/>
                </a:solidFill>
                <a:effectLst/>
                <a:latin typeface="Roboto" panose="02000000000000000000" pitchFamily="2" charset="0"/>
              </a:rPr>
              <a:t>substring(</a:t>
            </a:r>
            <a:r>
              <a:rPr lang="en-US" sz="2400" b="1" i="0" dirty="0" err="1">
                <a:solidFill>
                  <a:srgbClr val="212529"/>
                </a:solidFill>
                <a:effectLst/>
                <a:latin typeface="Roboto" panose="02000000000000000000" pitchFamily="2" charset="0"/>
              </a:rPr>
              <a:t>startIndex,endIndex</a:t>
            </a:r>
            <a:r>
              <a:rPr lang="en-US" sz="2400" b="1" i="0" dirty="0">
                <a:solidFill>
                  <a:srgbClr val="212529"/>
                </a:solidFill>
                <a:effectLst/>
                <a:latin typeface="Roboto" panose="02000000000000000000" pitchFamily="2" charset="0"/>
              </a:rPr>
              <a:t>)</a:t>
            </a:r>
            <a:r>
              <a:rPr lang="en-US" sz="2400" b="0" i="0" dirty="0">
                <a:solidFill>
                  <a:srgbClr val="212529"/>
                </a:solidFill>
                <a:effectLst/>
                <a:latin typeface="Roboto" panose="02000000000000000000" pitchFamily="2" charset="0"/>
              </a:rPr>
              <a:t>. It returns the </a:t>
            </a:r>
            <a:r>
              <a:rPr lang="en-US" sz="2400" b="1" i="0" dirty="0">
                <a:solidFill>
                  <a:srgbClr val="212529"/>
                </a:solidFill>
                <a:effectLst/>
                <a:latin typeface="Roboto" panose="02000000000000000000" pitchFamily="2" charset="0"/>
              </a:rPr>
              <a:t>substring</a:t>
            </a:r>
            <a:r>
              <a:rPr lang="en-US" sz="2400" b="0" i="0" dirty="0">
                <a:solidFill>
                  <a:srgbClr val="212529"/>
                </a:solidFill>
                <a:effectLst/>
                <a:latin typeface="Roboto" panose="02000000000000000000" pitchFamily="2" charset="0"/>
              </a:rPr>
              <a:t> from </a:t>
            </a:r>
            <a:r>
              <a:rPr lang="en-US" sz="2400" b="1" i="0" dirty="0" err="1">
                <a:solidFill>
                  <a:srgbClr val="212529"/>
                </a:solidFill>
                <a:effectLst/>
                <a:latin typeface="Roboto" panose="02000000000000000000" pitchFamily="2" charset="0"/>
              </a:rPr>
              <a:t>startIndex</a:t>
            </a:r>
            <a:r>
              <a:rPr lang="en-US" sz="2400" b="0" i="0" dirty="0">
                <a:solidFill>
                  <a:srgbClr val="212529"/>
                </a:solidFill>
                <a:effectLst/>
                <a:latin typeface="Roboto" panose="02000000000000000000" pitchFamily="2" charset="0"/>
              </a:rPr>
              <a:t> up to </a:t>
            </a:r>
            <a:r>
              <a:rPr lang="en-US" sz="2400" b="1" i="0" dirty="0" err="1">
                <a:solidFill>
                  <a:srgbClr val="212529"/>
                </a:solidFill>
                <a:effectLst/>
                <a:latin typeface="Roboto" panose="02000000000000000000" pitchFamily="2" charset="0"/>
              </a:rPr>
              <a:t>endIndex</a:t>
            </a:r>
            <a:r>
              <a:rPr lang="en-US" sz="2400" b="0" i="0" dirty="0">
                <a:solidFill>
                  <a:srgbClr val="212529"/>
                </a:solidFill>
                <a:effectLst/>
                <a:latin typeface="Roboto" panose="02000000000000000000" pitchFamily="2" charset="0"/>
              </a:rPr>
              <a:t> – 1.</a:t>
            </a:r>
            <a:endParaRPr lang="en-IN" sz="2400" dirty="0"/>
          </a:p>
        </p:txBody>
      </p:sp>
      <p:sp>
        <p:nvSpPr>
          <p:cNvPr id="5" name="TextBox 4">
            <a:extLst>
              <a:ext uri="{FF2B5EF4-FFF2-40B4-BE49-F238E27FC236}">
                <a16:creationId xmlns:a16="http://schemas.microsoft.com/office/drawing/2014/main" id="{C15C5AFB-2DAD-41AF-9346-83EE5B992D71}"/>
              </a:ext>
            </a:extLst>
          </p:cNvPr>
          <p:cNvSpPr txBox="1"/>
          <p:nvPr/>
        </p:nvSpPr>
        <p:spPr>
          <a:xfrm>
            <a:off x="3019681" y="3906044"/>
            <a:ext cx="6278252" cy="2031325"/>
          </a:xfrm>
          <a:prstGeom prst="rect">
            <a:avLst/>
          </a:prstGeom>
          <a:solidFill>
            <a:schemeClr val="tx1">
              <a:lumMod val="95000"/>
              <a:lumOff val="5000"/>
            </a:schemeClr>
          </a:solidFill>
        </p:spPr>
        <p:txBody>
          <a:bodyPr wrap="square">
            <a:spAutoFit/>
          </a:bodyPr>
          <a:lstStyle/>
          <a:p>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s</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"hello"</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s</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substr</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4</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ello</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true</a:t>
            </a:r>
            <a:endParaRPr lang="en-IN" b="0" dirty="0">
              <a:solidFill>
                <a:srgbClr val="D4D4D4"/>
              </a:solidFill>
              <a:effectLst/>
              <a:latin typeface="Consolas" panose="020B0609020204030204" pitchFamily="49" charset="0"/>
            </a:endParaRPr>
          </a:p>
          <a:p>
            <a:br>
              <a:rPr lang="en-IN" b="0" dirty="0">
                <a:solidFill>
                  <a:srgbClr val="D4D4D4"/>
                </a:solidFill>
                <a:effectLst/>
                <a:latin typeface="Consolas" panose="020B0609020204030204" pitchFamily="49" charset="0"/>
              </a:rPr>
            </a:br>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s</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"hello"</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s</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substring</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4</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"ell"</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true</a:t>
            </a:r>
            <a:endParaRPr lang="en-IN" b="0" dirty="0">
              <a:solidFill>
                <a:srgbClr val="D4D4D4"/>
              </a:solidFill>
              <a:effectLst/>
              <a:latin typeface="Consolas" panose="020B0609020204030204" pitchFamily="49" charset="0"/>
            </a:endParaRPr>
          </a:p>
          <a:p>
            <a:br>
              <a:rPr lang="en-IN" b="0" dirty="0">
                <a:solidFill>
                  <a:srgbClr val="D4D4D4"/>
                </a:solidFill>
                <a:effectLst/>
                <a:latin typeface="Consolas" panose="020B0609020204030204" pitchFamily="49" charset="0"/>
              </a:rPr>
            </a:b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618423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AC50E-C4FC-482F-ABA5-79A6B83C251D}"/>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34) How to get inner Html of an element in JavaScript?</a:t>
            </a:r>
            <a:endParaRPr lang="en-IN" sz="3200" dirty="0"/>
          </a:p>
        </p:txBody>
      </p:sp>
      <p:sp>
        <p:nvSpPr>
          <p:cNvPr id="3" name="Content Placeholder 2">
            <a:extLst>
              <a:ext uri="{FF2B5EF4-FFF2-40B4-BE49-F238E27FC236}">
                <a16:creationId xmlns:a16="http://schemas.microsoft.com/office/drawing/2014/main" id="{6984F4DD-1019-4D97-B733-C84E3202327C}"/>
              </a:ext>
            </a:extLst>
          </p:cNvPr>
          <p:cNvSpPr>
            <a:spLocks noGrp="1"/>
          </p:cNvSpPr>
          <p:nvPr>
            <p:ph idx="1"/>
          </p:nvPr>
        </p:nvSpPr>
        <p:spPr/>
        <p:txBody>
          <a:bodyPr/>
          <a:lstStyle/>
          <a:p>
            <a:r>
              <a:rPr lang="en-US" b="0" i="0" dirty="0" err="1">
                <a:solidFill>
                  <a:srgbClr val="212529"/>
                </a:solidFill>
                <a:effectLst/>
                <a:latin typeface="Roboto" panose="02000000000000000000" pitchFamily="2" charset="0"/>
              </a:rPr>
              <a:t>InnerHTML</a:t>
            </a:r>
            <a:r>
              <a:rPr lang="en-US" b="0" i="0" dirty="0">
                <a:solidFill>
                  <a:srgbClr val="212529"/>
                </a:solidFill>
                <a:effectLst/>
                <a:latin typeface="Roboto" panose="02000000000000000000" pitchFamily="2" charset="0"/>
              </a:rPr>
              <a:t> property of HTML DOM is used to get inner Html of an element in JavaScript.</a:t>
            </a:r>
            <a:endParaRPr lang="en-IN" dirty="0"/>
          </a:p>
        </p:txBody>
      </p:sp>
      <p:sp>
        <p:nvSpPr>
          <p:cNvPr id="5" name="TextBox 4">
            <a:extLst>
              <a:ext uri="{FF2B5EF4-FFF2-40B4-BE49-F238E27FC236}">
                <a16:creationId xmlns:a16="http://schemas.microsoft.com/office/drawing/2014/main" id="{7EEA2F31-7875-4348-955C-442C85A54CC7}"/>
              </a:ext>
            </a:extLst>
          </p:cNvPr>
          <p:cNvSpPr txBox="1"/>
          <p:nvPr/>
        </p:nvSpPr>
        <p:spPr>
          <a:xfrm>
            <a:off x="1385740" y="3282891"/>
            <a:ext cx="8427563" cy="2031325"/>
          </a:xfrm>
          <a:prstGeom prst="rect">
            <a:avLst/>
          </a:prstGeom>
          <a:solidFill>
            <a:schemeClr val="tx1">
              <a:lumMod val="95000"/>
              <a:lumOff val="5000"/>
            </a:schemeClr>
          </a:solidFill>
        </p:spPr>
        <p:txBody>
          <a:bodyPr wrap="square">
            <a:spAutoFit/>
          </a:bodyPr>
          <a:lstStyle/>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script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type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"text/</a:t>
            </a:r>
            <a:r>
              <a:rPr lang="en-IN" b="0" dirty="0" err="1">
                <a:solidFill>
                  <a:srgbClr val="CE9178"/>
                </a:solidFill>
                <a:effectLst/>
                <a:latin typeface="Consolas" panose="020B0609020204030204" pitchFamily="49" charset="0"/>
              </a:rPr>
              <a:t>javascript</a:t>
            </a:r>
            <a:r>
              <a:rPr lang="en-IN" b="0" dirty="0">
                <a:solidFill>
                  <a:srgbClr val="CE9178"/>
                </a:solidFill>
                <a:effectLst/>
                <a:latin typeface="Consolas" panose="020B0609020204030204" pitchFamily="49" charset="0"/>
              </a:rPr>
              <a:t>"</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inner</a:t>
            </a:r>
            <a:r>
              <a:rPr lang="en-IN" b="0" dirty="0">
                <a:solidFill>
                  <a:srgbClr val="D4D4D4"/>
                </a:solidFill>
                <a:effectLst/>
                <a:latin typeface="Consolas" panose="020B0609020204030204" pitchFamily="49" charset="0"/>
              </a:rPr>
              <a:t> = </a:t>
            </a:r>
            <a:r>
              <a:rPr lang="en-IN" b="0" dirty="0" err="1">
                <a:solidFill>
                  <a:srgbClr val="9CDCFE"/>
                </a:solidFill>
                <a:effectLst/>
                <a:latin typeface="Consolas" panose="020B0609020204030204" pitchFamily="49" charset="0"/>
              </a:rPr>
              <a:t>document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getElementById</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"inner"</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innerHTML</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inner</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This is inner Element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document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getElementById</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"inner"</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innerHTML</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"Html changed!"</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inner</a:t>
            </a:r>
            <a:r>
              <a:rPr lang="en-IN" b="0" dirty="0">
                <a:solidFill>
                  <a:srgbClr val="D4D4D4"/>
                </a:solidFill>
                <a:effectLst/>
                <a:latin typeface="Consolas" panose="020B0609020204030204" pitchFamily="49" charset="0"/>
              </a:rPr>
              <a:t> = </a:t>
            </a:r>
            <a:r>
              <a:rPr lang="en-IN" b="0" dirty="0" err="1">
                <a:solidFill>
                  <a:srgbClr val="9CDCFE"/>
                </a:solidFill>
                <a:effectLst/>
                <a:latin typeface="Consolas" panose="020B0609020204030204" pitchFamily="49" charset="0"/>
              </a:rPr>
              <a:t>document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getElementById</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"inner"</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innerHTML</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inner</a:t>
            </a: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Html changed!</a:t>
            </a:r>
            <a:endParaRPr lang="en-IN" b="0" dirty="0">
              <a:solidFill>
                <a:srgbClr val="D4D4D4"/>
              </a:solidFill>
              <a:effectLst/>
              <a:latin typeface="Consolas" panose="020B0609020204030204" pitchFamily="49" charset="0"/>
            </a:endParaRPr>
          </a:p>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script</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9899067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A157-2E26-4ABE-8ACD-C422A81E8B26}"/>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43) List some Unit Testing Frameworks JavaScript</a:t>
            </a:r>
            <a:endParaRPr lang="en-IN" sz="3200" dirty="0"/>
          </a:p>
        </p:txBody>
      </p:sp>
      <p:sp>
        <p:nvSpPr>
          <p:cNvPr id="3" name="Content Placeholder 2">
            <a:extLst>
              <a:ext uri="{FF2B5EF4-FFF2-40B4-BE49-F238E27FC236}">
                <a16:creationId xmlns:a16="http://schemas.microsoft.com/office/drawing/2014/main" id="{00191DD1-A141-4B8B-BB5C-7904C7581066}"/>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IN" b="0" i="0" dirty="0">
                <a:solidFill>
                  <a:srgbClr val="212529"/>
                </a:solidFill>
                <a:effectLst/>
                <a:latin typeface="Roboto" panose="02000000000000000000" pitchFamily="2" charset="0"/>
              </a:rPr>
              <a:t>Unit.js</a:t>
            </a:r>
          </a:p>
          <a:p>
            <a:pPr algn="l">
              <a:buFont typeface="Arial" panose="020B0604020202020204" pitchFamily="34" charset="0"/>
              <a:buChar char="•"/>
            </a:pPr>
            <a:r>
              <a:rPr lang="en-IN" b="0" i="0" dirty="0">
                <a:solidFill>
                  <a:srgbClr val="212529"/>
                </a:solidFill>
                <a:effectLst/>
                <a:latin typeface="Roboto" panose="02000000000000000000" pitchFamily="2" charset="0"/>
              </a:rPr>
              <a:t>Jasmine</a:t>
            </a:r>
          </a:p>
          <a:p>
            <a:pPr algn="l">
              <a:buFont typeface="Arial" panose="020B0604020202020204" pitchFamily="34" charset="0"/>
              <a:buChar char="•"/>
            </a:pPr>
            <a:r>
              <a:rPr lang="en-IN" b="0" i="0" dirty="0">
                <a:solidFill>
                  <a:srgbClr val="212529"/>
                </a:solidFill>
                <a:effectLst/>
                <a:latin typeface="Roboto" panose="02000000000000000000" pitchFamily="2" charset="0"/>
              </a:rPr>
              <a:t>Karma</a:t>
            </a:r>
          </a:p>
          <a:p>
            <a:pPr algn="l">
              <a:buFont typeface="Arial" panose="020B0604020202020204" pitchFamily="34" charset="0"/>
              <a:buChar char="•"/>
            </a:pPr>
            <a:r>
              <a:rPr lang="en-IN" b="0" i="0" dirty="0">
                <a:solidFill>
                  <a:srgbClr val="212529"/>
                </a:solidFill>
                <a:effectLst/>
                <a:latin typeface="Roboto" panose="02000000000000000000" pitchFamily="2" charset="0"/>
              </a:rPr>
              <a:t>Chai</a:t>
            </a:r>
          </a:p>
          <a:p>
            <a:pPr algn="l">
              <a:buFont typeface="Arial" panose="020B0604020202020204" pitchFamily="34" charset="0"/>
              <a:buChar char="•"/>
            </a:pPr>
            <a:r>
              <a:rPr lang="en-IN" b="0" i="0" dirty="0">
                <a:solidFill>
                  <a:srgbClr val="212529"/>
                </a:solidFill>
                <a:effectLst/>
                <a:latin typeface="Roboto" panose="02000000000000000000" pitchFamily="2" charset="0"/>
              </a:rPr>
              <a:t>AVA</a:t>
            </a:r>
          </a:p>
          <a:p>
            <a:pPr algn="l">
              <a:buFont typeface="Arial" panose="020B0604020202020204" pitchFamily="34" charset="0"/>
              <a:buChar char="•"/>
            </a:pPr>
            <a:r>
              <a:rPr lang="en-IN" b="0" i="0" dirty="0">
                <a:solidFill>
                  <a:srgbClr val="212529"/>
                </a:solidFill>
                <a:effectLst/>
                <a:latin typeface="Roboto" panose="02000000000000000000" pitchFamily="2" charset="0"/>
              </a:rPr>
              <a:t>Mocha</a:t>
            </a:r>
          </a:p>
          <a:p>
            <a:pPr algn="l">
              <a:buFont typeface="Arial" panose="020B0604020202020204" pitchFamily="34" charset="0"/>
              <a:buChar char="•"/>
            </a:pPr>
            <a:r>
              <a:rPr lang="en-IN" b="0" i="0" dirty="0" err="1">
                <a:solidFill>
                  <a:srgbClr val="212529"/>
                </a:solidFill>
                <a:effectLst/>
                <a:latin typeface="Roboto" panose="02000000000000000000" pitchFamily="2" charset="0"/>
              </a:rPr>
              <a:t>JSUnit</a:t>
            </a:r>
            <a:endParaRPr lang="en-IN" b="0" i="0" dirty="0">
              <a:solidFill>
                <a:srgbClr val="212529"/>
              </a:solidFill>
              <a:effectLst/>
              <a:latin typeface="Roboto" panose="02000000000000000000" pitchFamily="2" charset="0"/>
            </a:endParaRPr>
          </a:p>
          <a:p>
            <a:pPr algn="l">
              <a:buFont typeface="Arial" panose="020B0604020202020204" pitchFamily="34" charset="0"/>
              <a:buChar char="•"/>
            </a:pPr>
            <a:r>
              <a:rPr lang="en-IN" b="0" i="0" dirty="0" err="1">
                <a:solidFill>
                  <a:srgbClr val="212529"/>
                </a:solidFill>
                <a:effectLst/>
                <a:latin typeface="Roboto" panose="02000000000000000000" pitchFamily="2" charset="0"/>
              </a:rPr>
              <a:t>QUnit</a:t>
            </a:r>
            <a:endParaRPr lang="en-IN" b="0" i="0" dirty="0">
              <a:solidFill>
                <a:srgbClr val="212529"/>
              </a:solidFill>
              <a:effectLst/>
              <a:latin typeface="Roboto" panose="02000000000000000000" pitchFamily="2" charset="0"/>
            </a:endParaRPr>
          </a:p>
          <a:p>
            <a:pPr algn="l">
              <a:buFont typeface="Arial" panose="020B0604020202020204" pitchFamily="34" charset="0"/>
              <a:buChar char="•"/>
            </a:pPr>
            <a:r>
              <a:rPr lang="en-IN" b="1" i="0" dirty="0">
                <a:solidFill>
                  <a:srgbClr val="212529"/>
                </a:solidFill>
                <a:effectLst/>
                <a:latin typeface="Roboto" panose="02000000000000000000" pitchFamily="2" charset="0"/>
              </a:rPr>
              <a:t>Jest</a:t>
            </a:r>
          </a:p>
          <a:p>
            <a:pPr lvl="1"/>
            <a:endParaRPr lang="en-IN" b="1" i="0" dirty="0">
              <a:solidFill>
                <a:srgbClr val="212529"/>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36941760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C35E6-CFFA-04EC-FE82-053939727591}"/>
              </a:ext>
            </a:extLst>
          </p:cNvPr>
          <p:cNvSpPr>
            <a:spLocks noGrp="1"/>
          </p:cNvSpPr>
          <p:nvPr>
            <p:ph type="title"/>
          </p:nvPr>
        </p:nvSpPr>
        <p:spPr/>
        <p:txBody>
          <a:bodyPr/>
          <a:lstStyle/>
          <a:p>
            <a:r>
              <a:rPr lang="en-IN" dirty="0">
                <a:solidFill>
                  <a:schemeClr val="accent4">
                    <a:lumMod val="75000"/>
                  </a:schemeClr>
                </a:solidFill>
              </a:rPr>
              <a:t>Jest</a:t>
            </a:r>
          </a:p>
        </p:txBody>
      </p:sp>
      <p:sp>
        <p:nvSpPr>
          <p:cNvPr id="3" name="Content Placeholder 2">
            <a:extLst>
              <a:ext uri="{FF2B5EF4-FFF2-40B4-BE49-F238E27FC236}">
                <a16:creationId xmlns:a16="http://schemas.microsoft.com/office/drawing/2014/main" id="{53F281C2-A0CF-4341-6249-7CA1B6F4B021}"/>
              </a:ext>
            </a:extLst>
          </p:cNvPr>
          <p:cNvSpPr>
            <a:spLocks noGrp="1"/>
          </p:cNvSpPr>
          <p:nvPr>
            <p:ph idx="1"/>
          </p:nvPr>
        </p:nvSpPr>
        <p:spPr/>
        <p:txBody>
          <a:bodyPr>
            <a:normAutofit fontScale="55000" lnSpcReduction="20000"/>
          </a:bodyPr>
          <a:lstStyle/>
          <a:p>
            <a:r>
              <a:rPr lang="en-IN" b="0" dirty="0">
                <a:effectLst/>
                <a:latin typeface="Consolas" panose="020B0609020204030204" pitchFamily="49" charset="0"/>
              </a:rPr>
              <a:t>import { render, screen } from "@testing-library/react";</a:t>
            </a:r>
          </a:p>
          <a:p>
            <a:r>
              <a:rPr lang="en-IN" b="0" dirty="0">
                <a:effectLst/>
                <a:latin typeface="Consolas" panose="020B0609020204030204" pitchFamily="49" charset="0"/>
              </a:rPr>
              <a:t>import App from "./App";</a:t>
            </a:r>
          </a:p>
          <a:p>
            <a:br>
              <a:rPr lang="en-IN" b="0" dirty="0">
                <a:effectLst/>
                <a:latin typeface="Consolas" panose="020B0609020204030204" pitchFamily="49" charset="0"/>
              </a:rPr>
            </a:br>
            <a:r>
              <a:rPr lang="en-IN" b="0" dirty="0">
                <a:effectLst/>
                <a:latin typeface="Consolas" panose="020B0609020204030204" pitchFamily="49" charset="0"/>
              </a:rPr>
              <a:t>test("renders learn react link", () =&gt; {</a:t>
            </a:r>
          </a:p>
          <a:p>
            <a:r>
              <a:rPr lang="en-IN" b="0" dirty="0">
                <a:effectLst/>
                <a:latin typeface="Consolas" panose="020B0609020204030204" pitchFamily="49" charset="0"/>
              </a:rPr>
              <a:t>  render(&lt;App /&gt;);</a:t>
            </a:r>
          </a:p>
          <a:p>
            <a:r>
              <a:rPr lang="en-IN" b="0" dirty="0">
                <a:effectLst/>
                <a:latin typeface="Consolas" panose="020B0609020204030204" pitchFamily="49" charset="0"/>
              </a:rPr>
              <a:t>  </a:t>
            </a:r>
            <a:r>
              <a:rPr lang="en-IN" b="0" dirty="0" err="1">
                <a:effectLst/>
                <a:latin typeface="Consolas" panose="020B0609020204030204" pitchFamily="49" charset="0"/>
              </a:rPr>
              <a:t>const</a:t>
            </a:r>
            <a:r>
              <a:rPr lang="en-IN" b="0" dirty="0">
                <a:effectLst/>
                <a:latin typeface="Consolas" panose="020B0609020204030204" pitchFamily="49" charset="0"/>
              </a:rPr>
              <a:t> </a:t>
            </a:r>
            <a:r>
              <a:rPr lang="en-IN" b="0" dirty="0" err="1">
                <a:effectLst/>
                <a:latin typeface="Consolas" panose="020B0609020204030204" pitchFamily="49" charset="0"/>
              </a:rPr>
              <a:t>linkElement</a:t>
            </a:r>
            <a:r>
              <a:rPr lang="en-IN" b="0" dirty="0">
                <a:effectLst/>
                <a:latin typeface="Consolas" panose="020B0609020204030204" pitchFamily="49" charset="0"/>
              </a:rPr>
              <a:t> = </a:t>
            </a:r>
            <a:r>
              <a:rPr lang="en-IN" b="0" dirty="0" err="1">
                <a:effectLst/>
                <a:latin typeface="Consolas" panose="020B0609020204030204" pitchFamily="49" charset="0"/>
              </a:rPr>
              <a:t>screen.getByText</a:t>
            </a:r>
            <a:r>
              <a:rPr lang="en-IN" b="0" dirty="0">
                <a:effectLst/>
                <a:latin typeface="Consolas" panose="020B0609020204030204" pitchFamily="49" charset="0"/>
              </a:rPr>
              <a:t>(/learn react/</a:t>
            </a:r>
            <a:r>
              <a:rPr lang="en-IN" b="0" dirty="0" err="1">
                <a:effectLst/>
                <a:latin typeface="Consolas" panose="020B0609020204030204" pitchFamily="49" charset="0"/>
              </a:rPr>
              <a:t>i</a:t>
            </a:r>
            <a:r>
              <a:rPr lang="en-IN" b="0" dirty="0">
                <a:effectLst/>
                <a:latin typeface="Consolas" panose="020B0609020204030204" pitchFamily="49" charset="0"/>
              </a:rPr>
              <a:t>);</a:t>
            </a:r>
          </a:p>
          <a:p>
            <a:r>
              <a:rPr lang="en-IN" b="0" dirty="0">
                <a:effectLst/>
                <a:latin typeface="Consolas" panose="020B0609020204030204" pitchFamily="49" charset="0"/>
              </a:rPr>
              <a:t>  expect(</a:t>
            </a:r>
            <a:r>
              <a:rPr lang="en-IN" b="0" dirty="0" err="1">
                <a:effectLst/>
                <a:latin typeface="Consolas" panose="020B0609020204030204" pitchFamily="49" charset="0"/>
              </a:rPr>
              <a:t>linkElement</a:t>
            </a:r>
            <a:r>
              <a:rPr lang="en-IN" b="0" dirty="0">
                <a:effectLst/>
                <a:latin typeface="Consolas" panose="020B0609020204030204" pitchFamily="49" charset="0"/>
              </a:rPr>
              <a:t>).</a:t>
            </a:r>
            <a:r>
              <a:rPr lang="en-IN" b="0" dirty="0" err="1">
                <a:effectLst/>
                <a:latin typeface="Consolas" panose="020B0609020204030204" pitchFamily="49" charset="0"/>
              </a:rPr>
              <a:t>toBeInTheDocument</a:t>
            </a:r>
            <a:r>
              <a:rPr lang="en-IN" b="0" dirty="0">
                <a:effectLst/>
                <a:latin typeface="Consolas" panose="020B0609020204030204" pitchFamily="49" charset="0"/>
              </a:rPr>
              <a:t>();</a:t>
            </a:r>
          </a:p>
          <a:p>
            <a:r>
              <a:rPr lang="en-IN" b="0" dirty="0">
                <a:effectLst/>
                <a:latin typeface="Consolas" panose="020B0609020204030204" pitchFamily="49" charset="0"/>
              </a:rPr>
              <a:t>});</a:t>
            </a:r>
          </a:p>
          <a:p>
            <a:endParaRPr lang="en-IN" dirty="0">
              <a:latin typeface="Consolas" panose="020B0609020204030204" pitchFamily="49" charset="0"/>
            </a:endParaRPr>
          </a:p>
          <a:p>
            <a:r>
              <a:rPr lang="en-IN" b="0" dirty="0">
                <a:effectLst/>
                <a:latin typeface="Consolas" panose="020B0609020204030204" pitchFamily="49" charset="0"/>
              </a:rPr>
              <a:t>it("Tailoring Content </a:t>
            </a:r>
            <a:r>
              <a:rPr lang="en-IN" b="0" dirty="0" err="1">
                <a:effectLst/>
                <a:latin typeface="Consolas" panose="020B0609020204030204" pitchFamily="49" charset="0"/>
              </a:rPr>
              <a:t>SnapShot</a:t>
            </a:r>
            <a:r>
              <a:rPr lang="en-IN" b="0" dirty="0">
                <a:effectLst/>
                <a:latin typeface="Consolas" panose="020B0609020204030204" pitchFamily="49" charset="0"/>
              </a:rPr>
              <a:t>", () =&gt; {</a:t>
            </a:r>
          </a:p>
          <a:p>
            <a:r>
              <a:rPr lang="en-IN" b="0" dirty="0">
                <a:effectLst/>
                <a:latin typeface="Consolas" panose="020B0609020204030204" pitchFamily="49" charset="0"/>
              </a:rPr>
              <a:t>  </a:t>
            </a:r>
            <a:r>
              <a:rPr lang="en-IN" b="0" dirty="0" err="1">
                <a:effectLst/>
                <a:latin typeface="Consolas" panose="020B0609020204030204" pitchFamily="49" charset="0"/>
              </a:rPr>
              <a:t>const</a:t>
            </a:r>
            <a:r>
              <a:rPr lang="en-IN" b="0" dirty="0">
                <a:effectLst/>
                <a:latin typeface="Consolas" panose="020B0609020204030204" pitchFamily="49" charset="0"/>
              </a:rPr>
              <a:t> tree = </a:t>
            </a:r>
            <a:r>
              <a:rPr lang="en-IN" b="0" dirty="0" err="1">
                <a:effectLst/>
                <a:latin typeface="Consolas" panose="020B0609020204030204" pitchFamily="49" charset="0"/>
              </a:rPr>
              <a:t>renderer.create</a:t>
            </a:r>
            <a:r>
              <a:rPr lang="en-IN" b="0" dirty="0">
                <a:effectLst/>
                <a:latin typeface="Consolas" panose="020B0609020204030204" pitchFamily="49" charset="0"/>
              </a:rPr>
              <a:t>(&lt;</a:t>
            </a:r>
            <a:r>
              <a:rPr lang="en-IN" b="0" dirty="0" err="1">
                <a:effectLst/>
                <a:latin typeface="Consolas" panose="020B0609020204030204" pitchFamily="49" charset="0"/>
              </a:rPr>
              <a:t>TailoringContent</a:t>
            </a:r>
            <a:r>
              <a:rPr lang="en-IN" b="0" dirty="0">
                <a:effectLst/>
                <a:latin typeface="Consolas" panose="020B0609020204030204" pitchFamily="49" charset="0"/>
              </a:rPr>
              <a:t> /&gt;).</a:t>
            </a:r>
            <a:r>
              <a:rPr lang="en-IN" b="0" dirty="0" err="1">
                <a:effectLst/>
                <a:latin typeface="Consolas" panose="020B0609020204030204" pitchFamily="49" charset="0"/>
              </a:rPr>
              <a:t>toJSON</a:t>
            </a:r>
            <a:r>
              <a:rPr lang="en-IN" b="0" dirty="0">
                <a:effectLst/>
                <a:latin typeface="Consolas" panose="020B0609020204030204" pitchFamily="49" charset="0"/>
              </a:rPr>
              <a:t>();</a:t>
            </a:r>
          </a:p>
          <a:p>
            <a:r>
              <a:rPr lang="en-IN" b="0" dirty="0">
                <a:effectLst/>
                <a:latin typeface="Consolas" panose="020B0609020204030204" pitchFamily="49" charset="0"/>
              </a:rPr>
              <a:t>  expect(tree).</a:t>
            </a:r>
            <a:r>
              <a:rPr lang="en-IN" b="0" dirty="0" err="1">
                <a:effectLst/>
                <a:latin typeface="Consolas" panose="020B0609020204030204" pitchFamily="49" charset="0"/>
              </a:rPr>
              <a:t>toMatchSnapshot</a:t>
            </a:r>
            <a:r>
              <a:rPr lang="en-IN" b="0" dirty="0">
                <a:effectLst/>
                <a:latin typeface="Consolas" panose="020B0609020204030204" pitchFamily="49" charset="0"/>
              </a:rPr>
              <a:t>();</a:t>
            </a:r>
          </a:p>
          <a:p>
            <a:r>
              <a:rPr lang="en-IN" b="0" dirty="0">
                <a:effectLst/>
                <a:latin typeface="Consolas" panose="020B0609020204030204" pitchFamily="49" charset="0"/>
              </a:rPr>
              <a:t>});</a:t>
            </a:r>
          </a:p>
          <a:p>
            <a:endParaRPr lang="en-IN" dirty="0"/>
          </a:p>
        </p:txBody>
      </p:sp>
    </p:spTree>
    <p:extLst>
      <p:ext uri="{BB962C8B-B14F-4D97-AF65-F5344CB8AC3E}">
        <p14:creationId xmlns:p14="http://schemas.microsoft.com/office/powerpoint/2010/main" val="41895929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BA7BC-45DE-498C-9435-C02CA32C873D}"/>
              </a:ext>
            </a:extLst>
          </p:cNvPr>
          <p:cNvSpPr>
            <a:spLocks noGrp="1"/>
          </p:cNvSpPr>
          <p:nvPr>
            <p:ph type="title"/>
          </p:nvPr>
        </p:nvSpPr>
        <p:spPr/>
        <p:txBody>
          <a:bodyPr>
            <a:normAutofit/>
          </a:bodyPr>
          <a:lstStyle/>
          <a:p>
            <a:r>
              <a:rPr lang="en-US" sz="3200" b="1" i="0" u="none" strike="noStrike" dirty="0">
                <a:solidFill>
                  <a:srgbClr val="000000"/>
                </a:solidFill>
                <a:effectLst/>
                <a:latin typeface="Roboto" panose="02000000000000000000" pitchFamily="2" charset="0"/>
                <a:hlinkClick r:id="rId2"/>
              </a:rPr>
              <a:t>43) OBJECT CLONING JavaScript</a:t>
            </a:r>
            <a:endParaRPr lang="en-IN" sz="3200" dirty="0"/>
          </a:p>
        </p:txBody>
      </p:sp>
      <p:sp>
        <p:nvSpPr>
          <p:cNvPr id="3" name="Content Placeholder 2">
            <a:extLst>
              <a:ext uri="{FF2B5EF4-FFF2-40B4-BE49-F238E27FC236}">
                <a16:creationId xmlns:a16="http://schemas.microsoft.com/office/drawing/2014/main" id="{105798AE-6DC9-432D-86EB-E5C27F736F09}"/>
              </a:ext>
            </a:extLst>
          </p:cNvPr>
          <p:cNvSpPr>
            <a:spLocks noGrp="1"/>
          </p:cNvSpPr>
          <p:nvPr>
            <p:ph idx="1"/>
          </p:nvPr>
        </p:nvSpPr>
        <p:spPr/>
        <p:txBody>
          <a:bodyPr/>
          <a:lstStyle/>
          <a:p>
            <a:r>
              <a:rPr lang="en-US" dirty="0"/>
              <a:t>1</a:t>
            </a:r>
            <a:r>
              <a:rPr lang="en-US" baseline="30000" dirty="0"/>
              <a:t>st</a:t>
            </a:r>
            <a:r>
              <a:rPr lang="en-US" dirty="0"/>
              <a:t>  console will return “</a:t>
            </a:r>
            <a:r>
              <a:rPr lang="en-US" dirty="0" err="1"/>
              <a:t>rrr</a:t>
            </a:r>
            <a:r>
              <a:rPr lang="en-US" dirty="0"/>
              <a:t>” by changing “</a:t>
            </a:r>
            <a:r>
              <a:rPr lang="en-US" dirty="0" err="1"/>
              <a:t>rahul</a:t>
            </a:r>
            <a:r>
              <a:rPr lang="en-US" dirty="0"/>
              <a:t>” while 2</a:t>
            </a:r>
            <a:r>
              <a:rPr lang="en-US" baseline="30000" dirty="0"/>
              <a:t>nd</a:t>
            </a:r>
            <a:r>
              <a:rPr lang="en-US" dirty="0"/>
              <a:t> one will give “</a:t>
            </a:r>
            <a:r>
              <a:rPr lang="en-US" dirty="0" err="1"/>
              <a:t>rrr</a:t>
            </a:r>
            <a:r>
              <a:rPr lang="en-US" dirty="0"/>
              <a:t>” without doing any change.</a:t>
            </a:r>
            <a:endParaRPr lang="en-IN" dirty="0"/>
          </a:p>
        </p:txBody>
      </p:sp>
      <p:sp>
        <p:nvSpPr>
          <p:cNvPr id="5" name="TextBox 4">
            <a:extLst>
              <a:ext uri="{FF2B5EF4-FFF2-40B4-BE49-F238E27FC236}">
                <a16:creationId xmlns:a16="http://schemas.microsoft.com/office/drawing/2014/main" id="{51CAF770-DFFC-41C5-96B6-97B87A697A91}"/>
              </a:ext>
            </a:extLst>
          </p:cNvPr>
          <p:cNvSpPr txBox="1"/>
          <p:nvPr/>
        </p:nvSpPr>
        <p:spPr>
          <a:xfrm>
            <a:off x="2651289" y="3239682"/>
            <a:ext cx="6094428" cy="2862322"/>
          </a:xfrm>
          <a:prstGeom prst="rect">
            <a:avLst/>
          </a:prstGeom>
          <a:solidFill>
            <a:schemeClr val="tx1">
              <a:lumMod val="95000"/>
              <a:lumOff val="5000"/>
            </a:schemeClr>
          </a:solidFill>
        </p:spPr>
        <p:txBody>
          <a:bodyPr wrap="square">
            <a:spAutoFit/>
          </a:bodyPr>
          <a:lstStyle/>
          <a:p>
            <a:r>
              <a:rPr lang="en-IN" b="0" dirty="0">
                <a:solidFill>
                  <a:srgbClr val="569CD6"/>
                </a:solidFill>
                <a:effectLst/>
                <a:latin typeface="Consolas" panose="020B0609020204030204" pitchFamily="49" charset="0"/>
              </a:rPr>
              <a:t>let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 = {</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name:</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rahul</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a:p>
            <a:r>
              <a:rPr lang="en-IN" b="0" dirty="0">
                <a:solidFill>
                  <a:srgbClr val="569CD6"/>
                </a:solidFill>
                <a:effectLst/>
                <a:latin typeface="Consolas" panose="020B0609020204030204" pitchFamily="49" charset="0"/>
              </a:rPr>
              <a:t>let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y</a:t>
            </a:r>
            <a:r>
              <a:rPr lang="en-IN" b="0" dirty="0">
                <a:solidFill>
                  <a:srgbClr val="D4D4D4"/>
                </a:solidFill>
                <a:effectLst/>
                <a:latin typeface="Consolas" panose="020B0609020204030204" pitchFamily="49" charset="0"/>
              </a:rPr>
              <a:t> = </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y</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name</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rrr</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r>
              <a:rPr lang="en-IN" b="0" dirty="0">
                <a:solidFill>
                  <a:srgbClr val="569CD6"/>
                </a:solidFill>
                <a:effectLst/>
                <a:latin typeface="Consolas" panose="020B0609020204030204" pitchFamily="49" charset="0"/>
              </a:rPr>
              <a:t>let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z</a:t>
            </a:r>
            <a:r>
              <a:rPr lang="en-IN" b="0" dirty="0">
                <a:solidFill>
                  <a:srgbClr val="D4D4D4"/>
                </a:solidFill>
                <a:effectLst/>
                <a:latin typeface="Consolas" panose="020B0609020204030204" pitchFamily="49" charset="0"/>
              </a:rPr>
              <a:t> = { ...</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 };</a:t>
            </a:r>
          </a:p>
          <a:p>
            <a:r>
              <a:rPr lang="en-IN" b="0" dirty="0">
                <a:solidFill>
                  <a:srgbClr val="9CDCFE"/>
                </a:solidFill>
                <a:effectLst/>
                <a:latin typeface="Consolas" panose="020B0609020204030204" pitchFamily="49" charset="0"/>
              </a:rPr>
              <a:t>z</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name</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rrrrrrrrr</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5250599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33A84-C955-4519-9C2E-5898193E901C}"/>
              </a:ext>
            </a:extLst>
          </p:cNvPr>
          <p:cNvSpPr>
            <a:spLocks noGrp="1"/>
          </p:cNvSpPr>
          <p:nvPr>
            <p:ph type="title"/>
          </p:nvPr>
        </p:nvSpPr>
        <p:spPr/>
        <p:txBody>
          <a:bodyPr>
            <a:normAutofit/>
          </a:bodyPr>
          <a:lstStyle/>
          <a:p>
            <a:r>
              <a:rPr lang="en-US" sz="3200" b="1" dirty="0">
                <a:solidFill>
                  <a:schemeClr val="accent5">
                    <a:lumMod val="75000"/>
                  </a:schemeClr>
                </a:solidFill>
                <a:effectLst/>
                <a:latin typeface="Consolas" panose="020B0609020204030204" pitchFamily="49" charset="0"/>
              </a:rPr>
              <a:t>Explain </a:t>
            </a:r>
            <a:r>
              <a:rPr lang="en-US" sz="3200" b="1" dirty="0" err="1">
                <a:solidFill>
                  <a:schemeClr val="accent5">
                    <a:lumMod val="75000"/>
                  </a:schemeClr>
                </a:solidFill>
                <a:effectLst/>
                <a:latin typeface="Consolas" panose="020B0609020204030204" pitchFamily="49" charset="0"/>
              </a:rPr>
              <a:t>Function.prototype.bind</a:t>
            </a:r>
            <a:r>
              <a:rPr lang="en-US" sz="3200" b="1" dirty="0">
                <a:solidFill>
                  <a:schemeClr val="accent5">
                    <a:lumMod val="75000"/>
                  </a:schemeClr>
                </a:solidFill>
                <a:effectLst/>
                <a:latin typeface="Consolas" panose="020B0609020204030204" pitchFamily="49" charset="0"/>
              </a:rPr>
              <a:t>.</a:t>
            </a:r>
          </a:p>
        </p:txBody>
      </p:sp>
      <p:sp>
        <p:nvSpPr>
          <p:cNvPr id="3" name="Content Placeholder 2">
            <a:extLst>
              <a:ext uri="{FF2B5EF4-FFF2-40B4-BE49-F238E27FC236}">
                <a16:creationId xmlns:a16="http://schemas.microsoft.com/office/drawing/2014/main" id="{1D48E175-00CA-4241-AC47-AD647379F00E}"/>
              </a:ext>
            </a:extLst>
          </p:cNvPr>
          <p:cNvSpPr>
            <a:spLocks noGrp="1"/>
          </p:cNvSpPr>
          <p:nvPr>
            <p:ph idx="1"/>
          </p:nvPr>
        </p:nvSpPr>
        <p:spPr/>
        <p:txBody>
          <a:bodyPr/>
          <a:lstStyle/>
          <a:p>
            <a:r>
              <a:rPr lang="en-US" dirty="0"/>
              <a:t>The bind() method creates a new function that, when called, has its this keyword set to the provided value, with a given sequence of arguments preceding any provided when the new function is called. </a:t>
            </a:r>
          </a:p>
          <a:p>
            <a:endParaRPr lang="en-IN" dirty="0"/>
          </a:p>
        </p:txBody>
      </p:sp>
    </p:spTree>
    <p:extLst>
      <p:ext uri="{BB962C8B-B14F-4D97-AF65-F5344CB8AC3E}">
        <p14:creationId xmlns:p14="http://schemas.microsoft.com/office/powerpoint/2010/main" val="1100541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F387A-399C-3656-9FE0-E61DFE26FA88}"/>
              </a:ext>
            </a:extLst>
          </p:cNvPr>
          <p:cNvSpPr>
            <a:spLocks noGrp="1"/>
          </p:cNvSpPr>
          <p:nvPr>
            <p:ph type="title"/>
          </p:nvPr>
        </p:nvSpPr>
        <p:spPr/>
        <p:txBody>
          <a:bodyPr/>
          <a:lstStyle/>
          <a:p>
            <a:r>
              <a:rPr lang="en-US" b="1" i="0" dirty="0">
                <a:solidFill>
                  <a:srgbClr val="C00000"/>
                </a:solidFill>
                <a:effectLst/>
                <a:latin typeface="Nunito" pitchFamily="2" charset="0"/>
              </a:rPr>
              <a:t>Method chaining</a:t>
            </a:r>
            <a:endParaRPr lang="en-IN" dirty="0">
              <a:solidFill>
                <a:srgbClr val="C00000"/>
              </a:solidFill>
            </a:endParaRPr>
          </a:p>
        </p:txBody>
      </p:sp>
      <p:sp>
        <p:nvSpPr>
          <p:cNvPr id="3" name="Content Placeholder 2">
            <a:extLst>
              <a:ext uri="{FF2B5EF4-FFF2-40B4-BE49-F238E27FC236}">
                <a16:creationId xmlns:a16="http://schemas.microsoft.com/office/drawing/2014/main" id="{11E15697-9B2F-9FC3-D3EF-F90BA853E0F1}"/>
              </a:ext>
            </a:extLst>
          </p:cNvPr>
          <p:cNvSpPr>
            <a:spLocks noGrp="1"/>
          </p:cNvSpPr>
          <p:nvPr>
            <p:ph idx="1"/>
          </p:nvPr>
        </p:nvSpPr>
        <p:spPr/>
        <p:txBody>
          <a:bodyPr>
            <a:normAutofit/>
          </a:bodyPr>
          <a:lstStyle/>
          <a:p>
            <a:r>
              <a:rPr lang="en-US" b="0" i="0" dirty="0">
                <a:solidFill>
                  <a:srgbClr val="273239"/>
                </a:solidFill>
                <a:effectLst/>
                <a:latin typeface="Nunito" pitchFamily="2" charset="0"/>
              </a:rPr>
              <a:t>Method chaining is calling one method after another in one continuous line of code.</a:t>
            </a:r>
          </a:p>
          <a:p>
            <a:pPr marL="457200" lvl="1" indent="0">
              <a:buNone/>
            </a:pPr>
            <a:r>
              <a:rPr lang="en-IN" dirty="0"/>
              <a:t>let </a:t>
            </a:r>
            <a:r>
              <a:rPr lang="en-IN" dirty="0" err="1"/>
              <a:t>userName</a:t>
            </a:r>
            <a:r>
              <a:rPr lang="en-IN" dirty="0"/>
              <a:t>=“</a:t>
            </a:r>
            <a:r>
              <a:rPr lang="en-IN" dirty="0" err="1"/>
              <a:t>vikash</a:t>
            </a:r>
            <a:r>
              <a:rPr lang="en-IN" dirty="0"/>
              <a:t>”;</a:t>
            </a:r>
          </a:p>
          <a:p>
            <a:pPr marL="457200" lvl="1" indent="0">
              <a:buNone/>
            </a:pPr>
            <a:r>
              <a:rPr lang="en-IN" dirty="0"/>
              <a:t>let letter=</a:t>
            </a:r>
            <a:r>
              <a:rPr lang="en-IN" dirty="0" err="1"/>
              <a:t>userName.chartAt</a:t>
            </a:r>
            <a:r>
              <a:rPr lang="en-IN" dirty="0"/>
              <a:t>(0).</a:t>
            </a:r>
            <a:r>
              <a:rPr lang="en-IN" dirty="0" err="1"/>
              <a:t>toUpperCase</a:t>
            </a:r>
            <a:r>
              <a:rPr lang="en-IN" dirty="0"/>
              <a:t>().trim();</a:t>
            </a:r>
          </a:p>
          <a:p>
            <a:pPr marL="457200" lvl="1" indent="0">
              <a:buNone/>
            </a:pPr>
            <a:r>
              <a:rPr lang="en-IN" dirty="0"/>
              <a:t>console.log( letter);</a:t>
            </a:r>
          </a:p>
        </p:txBody>
      </p:sp>
    </p:spTree>
    <p:extLst>
      <p:ext uri="{BB962C8B-B14F-4D97-AF65-F5344CB8AC3E}">
        <p14:creationId xmlns:p14="http://schemas.microsoft.com/office/powerpoint/2010/main" val="210931200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6204B-1247-420C-8098-E52FB4E2C24C}"/>
              </a:ext>
            </a:extLst>
          </p:cNvPr>
          <p:cNvSpPr>
            <a:spLocks noGrp="1"/>
          </p:cNvSpPr>
          <p:nvPr>
            <p:ph type="title"/>
          </p:nvPr>
        </p:nvSpPr>
        <p:spPr/>
        <p:txBody>
          <a:bodyPr>
            <a:normAutofit/>
          </a:bodyPr>
          <a:lstStyle/>
          <a:p>
            <a:r>
              <a:rPr lang="en-IN" sz="3200" b="1" i="0" dirty="0">
                <a:solidFill>
                  <a:schemeClr val="accent5">
                    <a:lumMod val="75000"/>
                  </a:schemeClr>
                </a:solidFill>
                <a:effectLst/>
                <a:latin typeface="urw-din"/>
              </a:rPr>
              <a:t>Block Scope</a:t>
            </a:r>
            <a:endParaRPr lang="en-IN"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EDBE0C57-C335-3EF6-2113-BADBF2305A95}"/>
              </a:ext>
            </a:extLst>
          </p:cNvPr>
          <p:cNvSpPr>
            <a:spLocks noGrp="1"/>
          </p:cNvSpPr>
          <p:nvPr>
            <p:ph idx="1"/>
          </p:nvPr>
        </p:nvSpPr>
        <p:spPr/>
        <p:txBody>
          <a:bodyPr/>
          <a:lstStyle/>
          <a:p>
            <a:pPr algn="l" fontAlgn="base">
              <a:buFont typeface="Arial" panose="020B0604020202020204" pitchFamily="34" charset="0"/>
              <a:buChar char="•"/>
            </a:pPr>
            <a:r>
              <a:rPr lang="en-US" b="0" i="0" u="sng" dirty="0">
                <a:solidFill>
                  <a:srgbClr val="273239"/>
                </a:solidFill>
                <a:effectLst/>
                <a:latin typeface="urw-din"/>
                <a:hlinkClick r:id="rId2"/>
              </a:rPr>
              <a:t>Block Scope</a:t>
            </a:r>
            <a:r>
              <a:rPr lang="en-US" b="0" i="0" dirty="0">
                <a:solidFill>
                  <a:srgbClr val="273239"/>
                </a:solidFill>
                <a:effectLst/>
                <a:latin typeface="urw-din"/>
              </a:rPr>
              <a:t> is related to the variables or functions which are declared using </a:t>
            </a:r>
            <a:r>
              <a:rPr lang="en-US" b="0" i="0" u="sng" dirty="0">
                <a:solidFill>
                  <a:srgbClr val="273239"/>
                </a:solidFill>
                <a:effectLst/>
                <a:latin typeface="urw-din"/>
                <a:hlinkClick r:id="rId3"/>
              </a:rPr>
              <a:t>let </a:t>
            </a:r>
            <a:r>
              <a:rPr lang="en-US" b="0" i="0" dirty="0">
                <a:solidFill>
                  <a:srgbClr val="273239"/>
                </a:solidFill>
                <a:effectLst/>
                <a:latin typeface="urw-din"/>
              </a:rPr>
              <a:t>and </a:t>
            </a:r>
            <a:r>
              <a:rPr lang="en-US" b="0" i="0" u="sng" dirty="0">
                <a:solidFill>
                  <a:srgbClr val="273239"/>
                </a:solidFill>
                <a:effectLst/>
                <a:latin typeface="urw-din"/>
                <a:hlinkClick r:id="rId4"/>
              </a:rPr>
              <a:t>const </a:t>
            </a:r>
            <a:r>
              <a:rPr lang="en-US" b="0" i="0" dirty="0">
                <a:solidFill>
                  <a:srgbClr val="273239"/>
                </a:solidFill>
                <a:effectLst/>
                <a:latin typeface="urw-din"/>
              </a:rPr>
              <a:t>since </a:t>
            </a:r>
            <a:r>
              <a:rPr lang="en-US" b="0" i="0" u="sng" dirty="0">
                <a:solidFill>
                  <a:srgbClr val="273239"/>
                </a:solidFill>
                <a:effectLst/>
                <a:latin typeface="urw-din"/>
                <a:hlinkClick r:id="rId5"/>
              </a:rPr>
              <a:t>var</a:t>
            </a:r>
            <a:r>
              <a:rPr lang="en-US" b="0" i="0" dirty="0">
                <a:solidFill>
                  <a:srgbClr val="273239"/>
                </a:solidFill>
                <a:effectLst/>
                <a:latin typeface="urw-din"/>
              </a:rPr>
              <a:t> does not have block scope.</a:t>
            </a:r>
          </a:p>
          <a:p>
            <a:pPr algn="l" fontAlgn="base">
              <a:buFont typeface="Arial" panose="020B0604020202020204" pitchFamily="34" charset="0"/>
              <a:buChar char="•"/>
            </a:pPr>
            <a:r>
              <a:rPr lang="en-US" b="0" i="0" dirty="0">
                <a:solidFill>
                  <a:srgbClr val="273239"/>
                </a:solidFill>
                <a:effectLst/>
                <a:latin typeface="urw-din"/>
              </a:rPr>
              <a:t>Block Scope tells us that variables that are declared inside a block { }, can be accessed within that block only, not outside of that block.</a:t>
            </a:r>
          </a:p>
          <a:p>
            <a:endParaRPr lang="en-IN" dirty="0"/>
          </a:p>
        </p:txBody>
      </p:sp>
    </p:spTree>
    <p:extLst>
      <p:ext uri="{BB962C8B-B14F-4D97-AF65-F5344CB8AC3E}">
        <p14:creationId xmlns:p14="http://schemas.microsoft.com/office/powerpoint/2010/main" val="16702881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F17D-59C6-FDD7-4EF5-5948C2B33C02}"/>
              </a:ext>
            </a:extLst>
          </p:cNvPr>
          <p:cNvSpPr>
            <a:spLocks noGrp="1"/>
          </p:cNvSpPr>
          <p:nvPr>
            <p:ph type="title"/>
          </p:nvPr>
        </p:nvSpPr>
        <p:spPr/>
        <p:txBody>
          <a:bodyPr>
            <a:normAutofit/>
          </a:bodyPr>
          <a:lstStyle/>
          <a:p>
            <a:r>
              <a:rPr lang="en-IN" sz="3200" b="1" i="0" dirty="0">
                <a:solidFill>
                  <a:schemeClr val="accent5">
                    <a:lumMod val="75000"/>
                  </a:schemeClr>
                </a:solidFill>
                <a:effectLst/>
                <a:latin typeface="urw-din"/>
                <a:hlinkClick r:id="rId2">
                  <a:extLst>
                    <a:ext uri="{A12FA001-AC4F-418D-AE19-62706E023703}">
                      <ahyp:hlinkClr xmlns:ahyp="http://schemas.microsoft.com/office/drawing/2018/hyperlinkcolor" val="tx"/>
                    </a:ext>
                  </a:extLst>
                </a:hlinkClick>
              </a:rPr>
              <a:t>Scope Chain</a:t>
            </a:r>
            <a:endParaRPr lang="en-IN"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6B8AC402-20D9-AA74-0B78-4D40F414A870}"/>
              </a:ext>
            </a:extLst>
          </p:cNvPr>
          <p:cNvSpPr>
            <a:spLocks noGrp="1"/>
          </p:cNvSpPr>
          <p:nvPr>
            <p:ph idx="1"/>
          </p:nvPr>
        </p:nvSpPr>
        <p:spPr/>
        <p:txBody>
          <a:bodyPr>
            <a:normAutofit fontScale="85000" lnSpcReduction="10000"/>
          </a:bodyPr>
          <a:lstStyle/>
          <a:p>
            <a:pPr algn="l" fontAlgn="base">
              <a:buFont typeface="Arial" panose="020B0604020202020204" pitchFamily="34" charset="0"/>
              <a:buChar char="•"/>
            </a:pPr>
            <a:r>
              <a:rPr lang="en-US" b="0" i="0" dirty="0">
                <a:solidFill>
                  <a:srgbClr val="273239"/>
                </a:solidFill>
                <a:effectLst/>
                <a:latin typeface="urw-din"/>
              </a:rPr>
              <a:t>When a variable is used in </a:t>
            </a:r>
            <a:r>
              <a:rPr lang="en-US" dirty="0">
                <a:solidFill>
                  <a:srgbClr val="273239"/>
                </a:solidFill>
                <a:latin typeface="urw-din"/>
              </a:rPr>
              <a:t>J</a:t>
            </a:r>
            <a:r>
              <a:rPr lang="en-US" b="0" i="0" dirty="0">
                <a:solidFill>
                  <a:srgbClr val="273239"/>
                </a:solidFill>
                <a:effectLst/>
                <a:latin typeface="urw-din"/>
              </a:rPr>
              <a:t>avaScript</a:t>
            </a:r>
            <a:r>
              <a:rPr lang="en-US" dirty="0">
                <a:solidFill>
                  <a:srgbClr val="273239"/>
                </a:solidFill>
                <a:latin typeface="urw-din"/>
              </a:rPr>
              <a:t>, the JavaScript engine will try to find the variable’s value in the current scope. If it could not finds the variable , it will look into the outer scope and will continue to do so until it finds the variable or reaches global scope.</a:t>
            </a:r>
            <a:endParaRPr lang="en-US" b="0" i="0"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JavaScript engine uses scopes to find out the exact location or accessibility of variables and that particular process is known as Scope Chain.</a:t>
            </a:r>
          </a:p>
          <a:p>
            <a:pPr algn="l" fontAlgn="base">
              <a:buFont typeface="Arial" panose="020B0604020202020204" pitchFamily="34" charset="0"/>
              <a:buChar char="•"/>
            </a:pPr>
            <a:r>
              <a:rPr lang="en-US" b="0" i="0" dirty="0">
                <a:solidFill>
                  <a:srgbClr val="273239"/>
                </a:solidFill>
                <a:effectLst/>
                <a:latin typeface="urw-din"/>
              </a:rPr>
              <a:t>Scope Chain means that one variable has a scope (it may be global or local/function or block scope) is used by another variable or function having another scope (may be global or local/function or block scope).</a:t>
            </a:r>
          </a:p>
          <a:p>
            <a:pPr algn="l" fontAlgn="base">
              <a:buFont typeface="Arial" panose="020B0604020202020204" pitchFamily="34" charset="0"/>
              <a:buChar char="•"/>
            </a:pPr>
            <a:r>
              <a:rPr lang="en-US" b="0" i="0" dirty="0">
                <a:solidFill>
                  <a:srgbClr val="273239"/>
                </a:solidFill>
                <a:effectLst/>
                <a:latin typeface="urw-din"/>
              </a:rPr>
              <a:t>This complete chain formation goes on and stops when the user wishes to stop it according to the requirement.</a:t>
            </a:r>
          </a:p>
          <a:p>
            <a:endParaRPr lang="en-IN" dirty="0"/>
          </a:p>
        </p:txBody>
      </p:sp>
    </p:spTree>
    <p:extLst>
      <p:ext uri="{BB962C8B-B14F-4D97-AF65-F5344CB8AC3E}">
        <p14:creationId xmlns:p14="http://schemas.microsoft.com/office/powerpoint/2010/main" val="23718293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4F23-7B48-1D6F-110A-3220147BEFBC}"/>
              </a:ext>
            </a:extLst>
          </p:cNvPr>
          <p:cNvSpPr>
            <a:spLocks noGrp="1"/>
          </p:cNvSpPr>
          <p:nvPr>
            <p:ph type="title"/>
          </p:nvPr>
        </p:nvSpPr>
        <p:spPr/>
        <p:txBody>
          <a:bodyPr>
            <a:normAutofit/>
          </a:bodyPr>
          <a:lstStyle/>
          <a:p>
            <a:r>
              <a:rPr lang="en-IN" sz="3200" b="1" i="0" dirty="0">
                <a:solidFill>
                  <a:schemeClr val="accent5">
                    <a:lumMod val="75000"/>
                  </a:schemeClr>
                </a:solidFill>
                <a:effectLst/>
                <a:latin typeface="sofia-pro"/>
              </a:rPr>
              <a:t>Variable Shadowing in JavaScript</a:t>
            </a:r>
            <a:endParaRPr lang="en-IN" sz="3200" dirty="0">
              <a:solidFill>
                <a:schemeClr val="accent5">
                  <a:lumMod val="75000"/>
                </a:schemeClr>
              </a:solidFill>
            </a:endParaRPr>
          </a:p>
        </p:txBody>
      </p:sp>
      <p:sp>
        <p:nvSpPr>
          <p:cNvPr id="3" name="Content Placeholder 2">
            <a:extLst>
              <a:ext uri="{FF2B5EF4-FFF2-40B4-BE49-F238E27FC236}">
                <a16:creationId xmlns:a16="http://schemas.microsoft.com/office/drawing/2014/main" id="{50EA5DBC-E43E-865C-BE3A-E474297F1079}"/>
              </a:ext>
            </a:extLst>
          </p:cNvPr>
          <p:cNvSpPr>
            <a:spLocks noGrp="1"/>
          </p:cNvSpPr>
          <p:nvPr>
            <p:ph idx="1"/>
          </p:nvPr>
        </p:nvSpPr>
        <p:spPr/>
        <p:txBody>
          <a:bodyPr>
            <a:normAutofit fontScale="40000" lnSpcReduction="20000"/>
          </a:bodyPr>
          <a:lstStyle/>
          <a:p>
            <a:r>
              <a:rPr lang="en-US" sz="4500" b="0" i="0" dirty="0">
                <a:solidFill>
                  <a:srgbClr val="273239"/>
                </a:solidFill>
                <a:effectLst/>
                <a:latin typeface="urw-din"/>
              </a:rPr>
              <a:t>Now, when a variable is declared in a certain scope having the same name defined on its outer scope and when we call the variable from the inner scope, the value assigned to the variable in the inner scope is the value that will be stored in the variable in the memory space. This is known as </a:t>
            </a:r>
            <a:r>
              <a:rPr lang="en-US" sz="4500" b="1" i="0" dirty="0">
                <a:solidFill>
                  <a:srgbClr val="273239"/>
                </a:solidFill>
                <a:effectLst/>
                <a:latin typeface="urw-din"/>
              </a:rPr>
              <a:t>Shadowing or Variable Shadowing</a:t>
            </a:r>
            <a:r>
              <a:rPr lang="en-IN" sz="4500" b="1" i="0" dirty="0">
                <a:solidFill>
                  <a:srgbClr val="273239"/>
                </a:solidFill>
                <a:effectLst/>
                <a:latin typeface="urw-din"/>
              </a:rPr>
              <a:t>.</a:t>
            </a:r>
          </a:p>
          <a:p>
            <a:r>
              <a:rPr lang="en-US" b="1" i="0" dirty="0">
                <a:solidFill>
                  <a:srgbClr val="273239"/>
                </a:solidFill>
                <a:effectLst/>
                <a:latin typeface="urw-din"/>
              </a:rPr>
              <a:t>function </a:t>
            </a:r>
            <a:r>
              <a:rPr lang="en-US" b="1" i="0" dirty="0" err="1">
                <a:solidFill>
                  <a:srgbClr val="273239"/>
                </a:solidFill>
                <a:effectLst/>
                <a:latin typeface="urw-din"/>
              </a:rPr>
              <a:t>func</a:t>
            </a:r>
            <a:r>
              <a:rPr lang="en-US" b="1" i="0" dirty="0">
                <a:solidFill>
                  <a:srgbClr val="273239"/>
                </a:solidFill>
                <a:effectLst/>
                <a:latin typeface="urw-din"/>
              </a:rPr>
              <a:t>() {</a:t>
            </a:r>
          </a:p>
          <a:p>
            <a:r>
              <a:rPr lang="en-US" b="1" i="0" dirty="0">
                <a:solidFill>
                  <a:srgbClr val="273239"/>
                </a:solidFill>
                <a:effectLst/>
                <a:latin typeface="urw-din"/>
              </a:rPr>
              <a:t>	var a = 'Geeks';</a:t>
            </a:r>
          </a:p>
          <a:p>
            <a:r>
              <a:rPr lang="en-US" b="1" i="0" dirty="0">
                <a:solidFill>
                  <a:srgbClr val="273239"/>
                </a:solidFill>
                <a:effectLst/>
                <a:latin typeface="urw-din"/>
              </a:rPr>
              <a:t>	let b = 'Geeks;</a:t>
            </a:r>
          </a:p>
          <a:p>
            <a:r>
              <a:rPr lang="en-US" b="1" i="0" dirty="0">
                <a:solidFill>
                  <a:srgbClr val="273239"/>
                </a:solidFill>
                <a:effectLst/>
                <a:latin typeface="urw-din"/>
              </a:rPr>
              <a:t>	</a:t>
            </a:r>
          </a:p>
          <a:p>
            <a:r>
              <a:rPr lang="en-US" b="1" i="0" dirty="0">
                <a:solidFill>
                  <a:srgbClr val="273239"/>
                </a:solidFill>
                <a:effectLst/>
                <a:latin typeface="urw-din"/>
              </a:rPr>
              <a:t>	if (true) {</a:t>
            </a:r>
          </a:p>
          <a:p>
            <a:r>
              <a:rPr lang="en-US" b="1" i="0" dirty="0">
                <a:solidFill>
                  <a:srgbClr val="273239"/>
                </a:solidFill>
                <a:effectLst/>
                <a:latin typeface="urw-din"/>
              </a:rPr>
              <a:t>		let a = '</a:t>
            </a:r>
            <a:r>
              <a:rPr lang="en-US" b="1" i="0" dirty="0" err="1">
                <a:solidFill>
                  <a:srgbClr val="273239"/>
                </a:solidFill>
                <a:effectLst/>
                <a:latin typeface="urw-din"/>
              </a:rPr>
              <a:t>GeeksforGeeks</a:t>
            </a:r>
            <a:r>
              <a:rPr lang="en-US" b="1" i="0" dirty="0">
                <a:solidFill>
                  <a:srgbClr val="273239"/>
                </a:solidFill>
                <a:effectLst/>
                <a:latin typeface="urw-din"/>
              </a:rPr>
              <a:t>'; // Legal Shadowing</a:t>
            </a:r>
          </a:p>
          <a:p>
            <a:r>
              <a:rPr lang="en-US" b="1" i="0" dirty="0">
                <a:solidFill>
                  <a:srgbClr val="273239"/>
                </a:solidFill>
                <a:effectLst/>
                <a:latin typeface="urw-din"/>
              </a:rPr>
              <a:t>		var b = 'Geeks'; // Illegal Shadowing</a:t>
            </a:r>
          </a:p>
          <a:p>
            <a:r>
              <a:rPr lang="en-US" b="1" i="0" dirty="0">
                <a:solidFill>
                  <a:srgbClr val="273239"/>
                </a:solidFill>
                <a:effectLst/>
                <a:latin typeface="urw-din"/>
              </a:rPr>
              <a:t>		console.log(a); // It will print '</a:t>
            </a:r>
            <a:r>
              <a:rPr lang="en-US" b="1" i="0" dirty="0" err="1">
                <a:solidFill>
                  <a:srgbClr val="273239"/>
                </a:solidFill>
                <a:effectLst/>
                <a:latin typeface="urw-din"/>
              </a:rPr>
              <a:t>GeeksforGeeks</a:t>
            </a:r>
            <a:r>
              <a:rPr lang="en-US" b="1" i="0" dirty="0">
                <a:solidFill>
                  <a:srgbClr val="273239"/>
                </a:solidFill>
                <a:effectLst/>
                <a:latin typeface="urw-din"/>
              </a:rPr>
              <a:t>'</a:t>
            </a:r>
          </a:p>
          <a:p>
            <a:r>
              <a:rPr lang="en-US" b="1" i="0" dirty="0">
                <a:solidFill>
                  <a:srgbClr val="273239"/>
                </a:solidFill>
                <a:effectLst/>
                <a:latin typeface="urw-din"/>
              </a:rPr>
              <a:t>		console.log(b); // It will print error</a:t>
            </a:r>
          </a:p>
          <a:p>
            <a:r>
              <a:rPr lang="en-US" b="1" i="0" dirty="0">
                <a:solidFill>
                  <a:srgbClr val="273239"/>
                </a:solidFill>
                <a:effectLst/>
                <a:latin typeface="urw-din"/>
              </a:rPr>
              <a:t>	}</a:t>
            </a:r>
          </a:p>
          <a:p>
            <a:r>
              <a:rPr lang="en-US" b="1" i="0" dirty="0">
                <a:solidFill>
                  <a:srgbClr val="273239"/>
                </a:solidFill>
                <a:effectLst/>
                <a:latin typeface="urw-din"/>
              </a:rPr>
              <a:t>}</a:t>
            </a:r>
          </a:p>
          <a:p>
            <a:r>
              <a:rPr lang="en-US" b="1" i="0" dirty="0" err="1">
                <a:solidFill>
                  <a:srgbClr val="273239"/>
                </a:solidFill>
                <a:effectLst/>
                <a:latin typeface="urw-din"/>
              </a:rPr>
              <a:t>func</a:t>
            </a:r>
            <a:r>
              <a:rPr lang="en-US" b="1" i="0" dirty="0">
                <a:solidFill>
                  <a:srgbClr val="273239"/>
                </a:solidFill>
                <a:effectLst/>
                <a:latin typeface="urw-din"/>
              </a:rPr>
              <a:t>();</a:t>
            </a:r>
          </a:p>
        </p:txBody>
      </p:sp>
    </p:spTree>
    <p:extLst>
      <p:ext uri="{BB962C8B-B14F-4D97-AF65-F5344CB8AC3E}">
        <p14:creationId xmlns:p14="http://schemas.microsoft.com/office/powerpoint/2010/main" val="3266545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95319-519D-3EDF-3BD8-FCDAFCFBF670}"/>
              </a:ext>
            </a:extLst>
          </p:cNvPr>
          <p:cNvSpPr>
            <a:spLocks noGrp="1"/>
          </p:cNvSpPr>
          <p:nvPr>
            <p:ph type="title"/>
          </p:nvPr>
        </p:nvSpPr>
        <p:spPr/>
        <p:txBody>
          <a:bodyPr>
            <a:normAutofit/>
          </a:bodyPr>
          <a:lstStyle/>
          <a:p>
            <a:r>
              <a:rPr lang="en-IN" sz="3200" b="1" dirty="0">
                <a:solidFill>
                  <a:schemeClr val="accent5">
                    <a:lumMod val="75000"/>
                  </a:schemeClr>
                </a:solidFill>
              </a:rPr>
              <a:t>temporal dead zone in </a:t>
            </a:r>
            <a:r>
              <a:rPr lang="en-IN" sz="3200" b="1" dirty="0" err="1">
                <a:solidFill>
                  <a:schemeClr val="accent5">
                    <a:lumMod val="75000"/>
                  </a:schemeClr>
                </a:solidFill>
              </a:rPr>
              <a:t>javascript</a:t>
            </a:r>
            <a:endParaRPr lang="en-IN" sz="3200" b="1" dirty="0">
              <a:solidFill>
                <a:schemeClr val="accent5">
                  <a:lumMod val="75000"/>
                </a:schemeClr>
              </a:solidFill>
            </a:endParaRPr>
          </a:p>
        </p:txBody>
      </p:sp>
      <p:sp>
        <p:nvSpPr>
          <p:cNvPr id="3" name="Content Placeholder 2">
            <a:extLst>
              <a:ext uri="{FF2B5EF4-FFF2-40B4-BE49-F238E27FC236}">
                <a16:creationId xmlns:a16="http://schemas.microsoft.com/office/drawing/2014/main" id="{564CCA14-6108-D4E3-DC09-EEFFF5650125}"/>
              </a:ext>
            </a:extLst>
          </p:cNvPr>
          <p:cNvSpPr>
            <a:spLocks noGrp="1"/>
          </p:cNvSpPr>
          <p:nvPr>
            <p:ph idx="1"/>
          </p:nvPr>
        </p:nvSpPr>
        <p:spPr/>
        <p:txBody>
          <a:bodyPr/>
          <a:lstStyle/>
          <a:p>
            <a:r>
              <a:rPr lang="en-US" b="0" i="0" dirty="0">
                <a:solidFill>
                  <a:srgbClr val="202124"/>
                </a:solidFill>
                <a:effectLst/>
                <a:latin typeface="arial" panose="020B0604020202020204" pitchFamily="34" charset="0"/>
              </a:rPr>
              <a:t>Temporal Dead Zone is </a:t>
            </a:r>
            <a:r>
              <a:rPr lang="en-US" b="1" i="0" dirty="0">
                <a:solidFill>
                  <a:srgbClr val="202124"/>
                </a:solidFill>
                <a:effectLst/>
                <a:latin typeface="arial" panose="020B0604020202020204" pitchFamily="34" charset="0"/>
              </a:rPr>
              <a:t>the period of time during which the let and const declarations cannot be accessed</a:t>
            </a:r>
            <a:r>
              <a:rPr lang="en-US" b="0" i="0" dirty="0">
                <a:solidFill>
                  <a:srgbClr val="202124"/>
                </a:solidFill>
                <a:effectLst/>
                <a:latin typeface="arial" panose="020B0604020202020204" pitchFamily="34" charset="0"/>
              </a:rPr>
              <a:t>.</a:t>
            </a:r>
            <a:endParaRPr lang="en-US" dirty="0">
              <a:solidFill>
                <a:srgbClr val="202124"/>
              </a:solidFill>
              <a:latin typeface="arial" panose="020B0604020202020204" pitchFamily="34" charset="0"/>
            </a:endParaRPr>
          </a:p>
          <a:p>
            <a:r>
              <a:rPr lang="en-US" b="0" i="0" dirty="0">
                <a:solidFill>
                  <a:srgbClr val="202124"/>
                </a:solidFill>
                <a:effectLst/>
                <a:latin typeface="arial" panose="020B0604020202020204" pitchFamily="34" charset="0"/>
              </a:rPr>
              <a:t>Temporal Dead Zone starts when the code execution enters the block which contains the let or const declaration and continues until the declaration has executed.</a:t>
            </a:r>
          </a:p>
          <a:p>
            <a:endParaRPr lang="en-IN" dirty="0"/>
          </a:p>
        </p:txBody>
      </p:sp>
    </p:spTree>
    <p:extLst>
      <p:ext uri="{BB962C8B-B14F-4D97-AF65-F5344CB8AC3E}">
        <p14:creationId xmlns:p14="http://schemas.microsoft.com/office/powerpoint/2010/main" val="42430072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B21D9-F5E4-0772-9FD0-89D84A2648FB}"/>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apple-system"/>
              </a:rPr>
              <a:t>What is the Temporal Dead Zone</a:t>
            </a:r>
            <a:endParaRPr lang="en-IN" sz="3200" dirty="0">
              <a:solidFill>
                <a:schemeClr val="accent5">
                  <a:lumMod val="75000"/>
                </a:schemeClr>
              </a:solidFill>
            </a:endParaRPr>
          </a:p>
        </p:txBody>
      </p:sp>
      <p:sp>
        <p:nvSpPr>
          <p:cNvPr id="4" name="Rectangle 1">
            <a:extLst>
              <a:ext uri="{FF2B5EF4-FFF2-40B4-BE49-F238E27FC236}">
                <a16:creationId xmlns:a16="http://schemas.microsoft.com/office/drawing/2014/main" id="{288A15DC-1253-9B68-F9A1-092D328F0F9D}"/>
              </a:ext>
            </a:extLst>
          </p:cNvPr>
          <p:cNvSpPr>
            <a:spLocks noGrp="1" noChangeArrowheads="1"/>
          </p:cNvSpPr>
          <p:nvPr>
            <p:ph idx="1"/>
          </p:nvPr>
        </p:nvSpPr>
        <p:spPr bwMode="auto">
          <a:xfrm>
            <a:off x="237372" y="1691323"/>
            <a:ext cx="11717256"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buClrTx/>
            </a:pPr>
            <a:r>
              <a:rPr kumimoji="0" lang="en-US" altLang="en-US" b="0" i="0" u="none" strike="noStrike" cap="none" normalizeH="0" baseline="0" dirty="0">
                <a:ln>
                  <a:noFill/>
                </a:ln>
                <a:solidFill>
                  <a:srgbClr val="24292F"/>
                </a:solidFill>
                <a:effectLst/>
                <a:latin typeface="-apple-system"/>
              </a:rPr>
              <a:t>The Temporal Dead Zone is a behavior in JavaScript that occurs when declaring a variable with the let and const keywords, but not with var. In ECMAScript 6, accessing a </a:t>
            </a:r>
            <a:r>
              <a:rPr kumimoji="0" lang="en-US" altLang="en-US" b="0" i="0" u="none" strike="noStrike" cap="none" normalizeH="0" baseline="0" dirty="0">
                <a:ln>
                  <a:noFill/>
                </a:ln>
                <a:solidFill>
                  <a:srgbClr val="24292F"/>
                </a:solidFill>
                <a:effectLst/>
                <a:latin typeface="ui-monospace"/>
              </a:rPr>
              <a:t>let</a:t>
            </a:r>
            <a:r>
              <a:rPr kumimoji="0" lang="en-US" altLang="en-US" b="0" i="0" u="none" strike="noStrike" cap="none" normalizeH="0" baseline="0" dirty="0">
                <a:ln>
                  <a:noFill/>
                </a:ln>
                <a:solidFill>
                  <a:srgbClr val="24292F"/>
                </a:solidFill>
                <a:effectLst/>
                <a:latin typeface="-apple-system"/>
              </a:rPr>
              <a:t> or </a:t>
            </a:r>
            <a:r>
              <a:rPr kumimoji="0" lang="en-US" altLang="en-US" b="0" i="0" u="none" strike="noStrike" cap="none" normalizeH="0" baseline="0" dirty="0">
                <a:ln>
                  <a:noFill/>
                </a:ln>
                <a:solidFill>
                  <a:srgbClr val="24292F"/>
                </a:solidFill>
                <a:effectLst/>
                <a:latin typeface="ui-monospace"/>
              </a:rPr>
              <a:t>const</a:t>
            </a:r>
            <a:r>
              <a:rPr kumimoji="0" lang="en-US" altLang="en-US" b="0" i="0" u="none" strike="noStrike" cap="none" normalizeH="0" baseline="0" dirty="0">
                <a:ln>
                  <a:noFill/>
                </a:ln>
                <a:solidFill>
                  <a:srgbClr val="24292F"/>
                </a:solidFill>
                <a:effectLst/>
                <a:latin typeface="-apple-system"/>
              </a:rPr>
              <a:t> variable before its declaration (within its scope) causes a </a:t>
            </a:r>
            <a:r>
              <a:rPr kumimoji="0" lang="en-US" altLang="en-US" b="0" i="0" u="none" strike="noStrike" cap="none" normalizeH="0" baseline="0" dirty="0" err="1">
                <a:ln>
                  <a:noFill/>
                </a:ln>
                <a:solidFill>
                  <a:srgbClr val="24292F"/>
                </a:solidFill>
                <a:effectLst/>
                <a:latin typeface="-apple-system"/>
              </a:rPr>
              <a:t>ReferenceError</a:t>
            </a:r>
            <a:r>
              <a:rPr kumimoji="0" lang="en-US" altLang="en-US" b="0" i="0" u="none" strike="noStrike" cap="none" normalizeH="0" baseline="0" dirty="0">
                <a:ln>
                  <a:noFill/>
                </a:ln>
                <a:solidFill>
                  <a:srgbClr val="24292F"/>
                </a:solidFill>
                <a:effectLst/>
                <a:latin typeface="-apple-system"/>
              </a:rPr>
              <a:t>. </a:t>
            </a:r>
          </a:p>
          <a:p>
            <a:pPr marL="0" indent="0">
              <a:lnSpc>
                <a:spcPct val="100000"/>
              </a:lnSpc>
              <a:buClrTx/>
              <a:buNone/>
            </a:pPr>
            <a:endParaRPr kumimoji="0" lang="en-US" altLang="en-US" b="0" i="0" u="none" strike="noStrike" cap="none" normalizeH="0" baseline="0" dirty="0">
              <a:ln>
                <a:noFill/>
              </a:ln>
              <a:solidFill>
                <a:srgbClr val="24292F"/>
              </a:solidFill>
              <a:effectLst/>
              <a:latin typeface="-apple-system"/>
            </a:endParaRPr>
          </a:p>
          <a:p>
            <a:pPr>
              <a:lnSpc>
                <a:spcPct val="100000"/>
              </a:lnSpc>
              <a:buClrTx/>
            </a:pPr>
            <a:r>
              <a:rPr kumimoji="0" lang="en-US" altLang="en-US" b="0" i="0" u="none" strike="noStrike" cap="none" normalizeH="0" baseline="0" dirty="0">
                <a:ln>
                  <a:noFill/>
                </a:ln>
                <a:solidFill>
                  <a:srgbClr val="24292F"/>
                </a:solidFill>
                <a:effectLst/>
                <a:latin typeface="-apple-system"/>
              </a:rPr>
              <a:t>The time span when that happens, between the creation of a variable’s binding and its declaration, is called the temporal dead zone.</a:t>
            </a: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latin typeface="Arial" panose="020B0604020202020204" pitchFamily="34" charset="0"/>
            </a:endParaRPr>
          </a:p>
          <a:p>
            <a:pPr marL="457200" lvl="1" indent="0">
              <a:lnSpc>
                <a:spcPct val="100000"/>
              </a:lnSpc>
              <a:buClrTx/>
              <a:buNone/>
            </a:pPr>
            <a:r>
              <a:rPr kumimoji="0" lang="en-US" altLang="en-US" sz="2000" b="0" i="0" u="none" strike="noStrike" cap="none" normalizeH="0" baseline="0" dirty="0">
                <a:ln>
                  <a:noFill/>
                </a:ln>
                <a:solidFill>
                  <a:schemeClr val="tx1"/>
                </a:solidFill>
                <a:effectLst/>
                <a:latin typeface="Arial" panose="020B0604020202020204" pitchFamily="34" charset="0"/>
              </a:rPr>
              <a:t>function </a:t>
            </a:r>
            <a:r>
              <a:rPr kumimoji="0" lang="en-US" altLang="en-US" sz="2000" b="0" i="0" u="none" strike="noStrike" cap="none" normalizeH="0" baseline="0" dirty="0" err="1">
                <a:ln>
                  <a:noFill/>
                </a:ln>
                <a:solidFill>
                  <a:schemeClr val="tx1"/>
                </a:solidFill>
                <a:effectLst/>
                <a:latin typeface="Arial" panose="020B0604020202020204" pitchFamily="34" charset="0"/>
              </a:rPr>
              <a:t>somemethod</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457200" lvl="1" indent="0">
              <a:lnSpc>
                <a:spcPct val="100000"/>
              </a:lnSpc>
              <a:buClrTx/>
              <a:buNone/>
            </a:pPr>
            <a:r>
              <a:rPr kumimoji="0" lang="en-US" altLang="en-US" sz="2000" b="0" i="0" u="none" strike="noStrike" cap="none" normalizeH="0" baseline="0" dirty="0">
                <a:ln>
                  <a:noFill/>
                </a:ln>
                <a:solidFill>
                  <a:schemeClr val="tx1"/>
                </a:solidFill>
                <a:effectLst/>
                <a:latin typeface="Arial" panose="020B0604020202020204" pitchFamily="34" charset="0"/>
              </a:rPr>
              <a:t>  console.log(counter1); // undefined</a:t>
            </a:r>
          </a:p>
          <a:p>
            <a:pPr marL="457200" lvl="1" indent="0">
              <a:lnSpc>
                <a:spcPct val="100000"/>
              </a:lnSpc>
              <a:buClrTx/>
              <a:buNone/>
            </a:pPr>
            <a:r>
              <a:rPr kumimoji="0" lang="en-US" altLang="en-US" sz="2000" b="0" i="0" u="none" strike="noStrike" cap="none" normalizeH="0" baseline="0" dirty="0">
                <a:ln>
                  <a:noFill/>
                </a:ln>
                <a:solidFill>
                  <a:schemeClr val="tx1"/>
                </a:solidFill>
                <a:effectLst/>
                <a:latin typeface="Arial" panose="020B0604020202020204" pitchFamily="34" charset="0"/>
              </a:rPr>
              <a:t>  console.log(counter2); // </a:t>
            </a:r>
            <a:r>
              <a:rPr kumimoji="0" lang="en-US" altLang="en-US" sz="2000" b="0" i="0" u="none" strike="noStrike" cap="none" normalizeH="0" baseline="0" dirty="0" err="1">
                <a:ln>
                  <a:noFill/>
                </a:ln>
                <a:solidFill>
                  <a:schemeClr val="tx1"/>
                </a:solidFill>
                <a:effectLst/>
                <a:latin typeface="Arial" panose="020B0604020202020204" pitchFamily="34" charset="0"/>
              </a:rPr>
              <a:t>ReferenceError</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lvl="1" indent="0">
              <a:lnSpc>
                <a:spcPct val="100000"/>
              </a:lnSpc>
              <a:buClrTx/>
              <a:buNone/>
            </a:pPr>
            <a:r>
              <a:rPr kumimoji="0" lang="en-US" altLang="en-US" sz="2000" b="0" i="0" u="none" strike="noStrike" cap="none" normalizeH="0" baseline="0" dirty="0">
                <a:ln>
                  <a:noFill/>
                </a:ln>
                <a:solidFill>
                  <a:schemeClr val="tx1"/>
                </a:solidFill>
                <a:effectLst/>
                <a:latin typeface="Arial" panose="020B0604020202020204" pitchFamily="34" charset="0"/>
              </a:rPr>
              <a:t>  var counter1 = 1;</a:t>
            </a:r>
          </a:p>
          <a:p>
            <a:pPr marL="457200" lvl="1" indent="0">
              <a:lnSpc>
                <a:spcPct val="100000"/>
              </a:lnSpc>
              <a:buClrTx/>
              <a:buNone/>
            </a:pPr>
            <a:r>
              <a:rPr kumimoji="0" lang="en-US" altLang="en-US" sz="2000" b="0" i="0" u="none" strike="noStrike" cap="none" normalizeH="0" baseline="0" dirty="0">
                <a:ln>
                  <a:noFill/>
                </a:ln>
                <a:solidFill>
                  <a:schemeClr val="tx1"/>
                </a:solidFill>
                <a:effectLst/>
                <a:latin typeface="Arial" panose="020B0604020202020204" pitchFamily="34" charset="0"/>
              </a:rPr>
              <a:t>  let counter2 = 2;</a:t>
            </a:r>
          </a:p>
          <a:p>
            <a:pPr marL="457200" lvl="1" indent="0">
              <a:lnSpc>
                <a:spcPct val="100000"/>
              </a:lnSpc>
              <a:buClrTx/>
              <a:buNone/>
            </a:pPr>
            <a:r>
              <a:rPr kumimoji="0" lang="en-US" altLang="en-US" sz="20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21083773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D5FC-E8AE-62AD-F42D-8EF2D9A3B3C8}"/>
              </a:ext>
            </a:extLst>
          </p:cNvPr>
          <p:cNvSpPr>
            <a:spLocks noGrp="1"/>
          </p:cNvSpPr>
          <p:nvPr>
            <p:ph type="title"/>
          </p:nvPr>
        </p:nvSpPr>
        <p:spPr/>
        <p:txBody>
          <a:bodyPr>
            <a:normAutofit/>
          </a:bodyPr>
          <a:lstStyle/>
          <a:p>
            <a:r>
              <a:rPr lang="en-IN" sz="3200" b="1" dirty="0">
                <a:solidFill>
                  <a:schemeClr val="accent5">
                    <a:lumMod val="75000"/>
                  </a:schemeClr>
                </a:solidFill>
              </a:rPr>
              <a:t>Array methods</a:t>
            </a:r>
          </a:p>
        </p:txBody>
      </p:sp>
      <p:sp>
        <p:nvSpPr>
          <p:cNvPr id="3" name="Content Placeholder 2">
            <a:extLst>
              <a:ext uri="{FF2B5EF4-FFF2-40B4-BE49-F238E27FC236}">
                <a16:creationId xmlns:a16="http://schemas.microsoft.com/office/drawing/2014/main" id="{D46B9CE8-FFA5-D45E-0C1E-C409B4AC58A1}"/>
              </a:ext>
            </a:extLst>
          </p:cNvPr>
          <p:cNvSpPr>
            <a:spLocks noGrp="1"/>
          </p:cNvSpPr>
          <p:nvPr>
            <p:ph idx="1"/>
          </p:nvPr>
        </p:nvSpPr>
        <p:spPr/>
        <p:txBody>
          <a:bodyPr/>
          <a:lstStyle/>
          <a:p>
            <a:r>
              <a:rPr lang="en-IN" b="1" i="0" dirty="0">
                <a:solidFill>
                  <a:srgbClr val="24292F"/>
                </a:solidFill>
                <a:effectLst/>
                <a:latin typeface="-apple-system"/>
              </a:rPr>
              <a:t>slice </a:t>
            </a:r>
          </a:p>
          <a:p>
            <a:r>
              <a:rPr lang="en-IN" b="1" i="0" dirty="0">
                <a:solidFill>
                  <a:srgbClr val="24292F"/>
                </a:solidFill>
                <a:effectLst/>
                <a:latin typeface="-apple-system"/>
              </a:rPr>
              <a:t>splice</a:t>
            </a:r>
            <a:endParaRPr lang="en-IN" dirty="0"/>
          </a:p>
        </p:txBody>
      </p:sp>
    </p:spTree>
    <p:extLst>
      <p:ext uri="{BB962C8B-B14F-4D97-AF65-F5344CB8AC3E}">
        <p14:creationId xmlns:p14="http://schemas.microsoft.com/office/powerpoint/2010/main" val="873756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8B118-FA98-F030-B20A-7E502D18EF7A}"/>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apple-system"/>
              </a:rPr>
              <a:t>What is the difference between slice and splice</a:t>
            </a:r>
            <a:endParaRPr lang="en-IN" sz="3200" dirty="0">
              <a:solidFill>
                <a:schemeClr val="accent5">
                  <a:lumMod val="75000"/>
                </a:schemeClr>
              </a:solidFill>
            </a:endParaRPr>
          </a:p>
        </p:txBody>
      </p:sp>
      <p:graphicFrame>
        <p:nvGraphicFramePr>
          <p:cNvPr id="4" name="Content Placeholder 3">
            <a:extLst>
              <a:ext uri="{FF2B5EF4-FFF2-40B4-BE49-F238E27FC236}">
                <a16:creationId xmlns:a16="http://schemas.microsoft.com/office/drawing/2014/main" id="{9FE91240-1626-F016-8D9C-C917BBBAC827}"/>
              </a:ext>
            </a:extLst>
          </p:cNvPr>
          <p:cNvGraphicFramePr>
            <a:graphicFrameLocks noGrp="1"/>
          </p:cNvGraphicFramePr>
          <p:nvPr>
            <p:ph idx="1"/>
            <p:extLst>
              <p:ext uri="{D42A27DB-BD31-4B8C-83A1-F6EECF244321}">
                <p14:modId xmlns:p14="http://schemas.microsoft.com/office/powerpoint/2010/main" val="2188562396"/>
              </p:ext>
            </p:extLst>
          </p:nvPr>
        </p:nvGraphicFramePr>
        <p:xfrm>
          <a:off x="458694" y="1903571"/>
          <a:ext cx="11274424" cy="4831080"/>
        </p:xfrm>
        <a:graphic>
          <a:graphicData uri="http://schemas.openxmlformats.org/drawingml/2006/table">
            <a:tbl>
              <a:tblPr firstRow="1" bandRow="1" bandCol="1">
                <a:tableStyleId>{7E9639D4-E3E2-4D34-9284-5A2195B3D0D7}</a:tableStyleId>
              </a:tblPr>
              <a:tblGrid>
                <a:gridCol w="5637212">
                  <a:extLst>
                    <a:ext uri="{9D8B030D-6E8A-4147-A177-3AD203B41FA5}">
                      <a16:colId xmlns:a16="http://schemas.microsoft.com/office/drawing/2014/main" val="2824798484"/>
                    </a:ext>
                  </a:extLst>
                </a:gridCol>
                <a:gridCol w="5637212">
                  <a:extLst>
                    <a:ext uri="{9D8B030D-6E8A-4147-A177-3AD203B41FA5}">
                      <a16:colId xmlns:a16="http://schemas.microsoft.com/office/drawing/2014/main" val="3344909599"/>
                    </a:ext>
                  </a:extLst>
                </a:gridCol>
              </a:tblGrid>
              <a:tr h="350520">
                <a:tc>
                  <a:txBody>
                    <a:bodyPr/>
                    <a:lstStyle/>
                    <a:p>
                      <a:r>
                        <a:rPr lang="en-IN" sz="1800" dirty="0">
                          <a:effectLst/>
                        </a:rPr>
                        <a:t>Slice</a:t>
                      </a:r>
                    </a:p>
                  </a:txBody>
                  <a:tcPr marL="82550" marR="82550" marT="38100" marB="38100" anchor="ctr"/>
                </a:tc>
                <a:tc>
                  <a:txBody>
                    <a:bodyPr/>
                    <a:lstStyle/>
                    <a:p>
                      <a:r>
                        <a:rPr lang="en-IN" sz="1800" dirty="0">
                          <a:effectLst/>
                        </a:rPr>
                        <a:t>Splice</a:t>
                      </a:r>
                    </a:p>
                  </a:txBody>
                  <a:tcPr marL="82550" marR="82550" marT="38100" marB="38100" anchor="ctr"/>
                </a:tc>
                <a:extLst>
                  <a:ext uri="{0D108BD9-81ED-4DB2-BD59-A6C34878D82A}">
                    <a16:rowId xmlns:a16="http://schemas.microsoft.com/office/drawing/2014/main" val="1420063567"/>
                  </a:ext>
                </a:extLst>
              </a:tr>
              <a:tr h="350520">
                <a:tc>
                  <a:txBody>
                    <a:bodyPr/>
                    <a:lstStyle/>
                    <a:p>
                      <a:r>
                        <a:rPr lang="en-US" sz="1800">
                          <a:effectLst/>
                        </a:rPr>
                        <a:t>Doesn't modify the original array(immutable)</a:t>
                      </a:r>
                    </a:p>
                  </a:txBody>
                  <a:tcPr marL="82550" marR="82550" marT="38100" marB="38100" anchor="ctr"/>
                </a:tc>
                <a:tc>
                  <a:txBody>
                    <a:bodyPr/>
                    <a:lstStyle/>
                    <a:p>
                      <a:r>
                        <a:rPr lang="en-US" sz="1800">
                          <a:effectLst/>
                        </a:rPr>
                        <a:t>Modifies the original array(mutable)</a:t>
                      </a:r>
                    </a:p>
                  </a:txBody>
                  <a:tcPr marL="82550" marR="82550" marT="38100" marB="38100" anchor="ctr"/>
                </a:tc>
                <a:extLst>
                  <a:ext uri="{0D108BD9-81ED-4DB2-BD59-A6C34878D82A}">
                    <a16:rowId xmlns:a16="http://schemas.microsoft.com/office/drawing/2014/main" val="780159184"/>
                  </a:ext>
                </a:extLst>
              </a:tr>
              <a:tr h="350520">
                <a:tc>
                  <a:txBody>
                    <a:bodyPr/>
                    <a:lstStyle/>
                    <a:p>
                      <a:r>
                        <a:rPr lang="en-US" sz="1800" dirty="0">
                          <a:effectLst/>
                        </a:rPr>
                        <a:t>Returns the subset of original array</a:t>
                      </a:r>
                    </a:p>
                  </a:txBody>
                  <a:tcPr marL="82550" marR="82550" marT="38100" marB="38100" anchor="ctr"/>
                </a:tc>
                <a:tc>
                  <a:txBody>
                    <a:bodyPr/>
                    <a:lstStyle/>
                    <a:p>
                      <a:r>
                        <a:rPr lang="en-US" sz="1800" dirty="0">
                          <a:effectLst/>
                        </a:rPr>
                        <a:t>Returns the deleted elements as array</a:t>
                      </a:r>
                    </a:p>
                  </a:txBody>
                  <a:tcPr marL="82550" marR="82550" marT="38100" marB="38100" anchor="ctr"/>
                </a:tc>
                <a:extLst>
                  <a:ext uri="{0D108BD9-81ED-4DB2-BD59-A6C34878D82A}">
                    <a16:rowId xmlns:a16="http://schemas.microsoft.com/office/drawing/2014/main" val="2112324341"/>
                  </a:ext>
                </a:extLst>
              </a:tr>
              <a:tr h="350520">
                <a:tc>
                  <a:txBody>
                    <a:bodyPr/>
                    <a:lstStyle/>
                    <a:p>
                      <a:r>
                        <a:rPr lang="en-US" sz="1800" dirty="0">
                          <a:effectLst/>
                        </a:rPr>
                        <a:t>Used to pick the elements from array</a:t>
                      </a:r>
                    </a:p>
                  </a:txBody>
                  <a:tcPr marL="82550" marR="82550" marT="38100" marB="38100" anchor="ctr"/>
                </a:tc>
                <a:tc>
                  <a:txBody>
                    <a:bodyPr/>
                    <a:lstStyle/>
                    <a:p>
                      <a:r>
                        <a:rPr lang="en-US" sz="1800" dirty="0">
                          <a:effectLst/>
                        </a:rPr>
                        <a:t>Used to insert or delete elements to/from array</a:t>
                      </a:r>
                    </a:p>
                  </a:txBody>
                  <a:tcPr marL="82550" marR="82550" marT="38100" marB="38100" anchor="ctr"/>
                </a:tc>
                <a:extLst>
                  <a:ext uri="{0D108BD9-81ED-4DB2-BD59-A6C34878D82A}">
                    <a16:rowId xmlns:a16="http://schemas.microsoft.com/office/drawing/2014/main" val="2690671837"/>
                  </a:ext>
                </a:extLst>
              </a:tr>
              <a:tr h="350520">
                <a:tc>
                  <a:txBody>
                    <a:bodyPr/>
                    <a:lstStyle/>
                    <a:p>
                      <a:r>
                        <a:rPr lang="en-US" sz="1800" dirty="0">
                          <a:effectLst/>
                        </a:rPr>
                        <a:t>Example:</a:t>
                      </a:r>
                    </a:p>
                    <a:p>
                      <a:r>
                        <a:rPr lang="en-US" sz="1800" dirty="0">
                          <a:effectLst/>
                        </a:rPr>
                        <a:t>var </a:t>
                      </a:r>
                      <a:r>
                        <a:rPr lang="en-US" sz="1800" dirty="0" err="1">
                          <a:effectLst/>
                        </a:rPr>
                        <a:t>arr</a:t>
                      </a:r>
                      <a:r>
                        <a:rPr lang="en-US" sz="1800" dirty="0">
                          <a:effectLst/>
                        </a:rPr>
                        <a:t> = [23,56,87,32,75,13];</a:t>
                      </a:r>
                    </a:p>
                    <a:p>
                      <a:r>
                        <a:rPr lang="en-US" sz="1800" dirty="0">
                          <a:effectLst/>
                        </a:rPr>
                        <a:t>        // Extracted array</a:t>
                      </a:r>
                    </a:p>
                    <a:p>
                      <a:r>
                        <a:rPr lang="en-US" sz="1800" dirty="0">
                          <a:effectLst/>
                        </a:rPr>
                        <a:t>        var </a:t>
                      </a:r>
                      <a:r>
                        <a:rPr lang="en-US" sz="1800" dirty="0" err="1">
                          <a:effectLst/>
                        </a:rPr>
                        <a:t>new_arr</a:t>
                      </a:r>
                      <a:r>
                        <a:rPr lang="en-US" sz="1800" dirty="0">
                          <a:effectLst/>
                        </a:rPr>
                        <a:t> = </a:t>
                      </a:r>
                      <a:r>
                        <a:rPr lang="en-US" sz="1800" dirty="0" err="1">
                          <a:effectLst/>
                        </a:rPr>
                        <a:t>arr.slice</a:t>
                      </a:r>
                      <a:r>
                        <a:rPr lang="en-US" sz="1800" dirty="0">
                          <a:effectLst/>
                        </a:rPr>
                        <a:t>(2,4);</a:t>
                      </a:r>
                    </a:p>
                    <a:p>
                      <a:r>
                        <a:rPr lang="en-US" sz="1800" dirty="0">
                          <a:effectLst/>
                        </a:rPr>
                        <a:t>        console.log(</a:t>
                      </a:r>
                      <a:r>
                        <a:rPr lang="en-US" sz="1800" dirty="0" err="1">
                          <a:effectLst/>
                        </a:rPr>
                        <a:t>new_arr</a:t>
                      </a:r>
                      <a:r>
                        <a:rPr lang="en-US" sz="1800" dirty="0">
                          <a:effectLst/>
                        </a:rPr>
                        <a:t>);</a:t>
                      </a:r>
                    </a:p>
                    <a:p>
                      <a:endParaRPr lang="en-US" sz="1800" dirty="0">
                        <a:effectLst/>
                      </a:endParaRPr>
                    </a:p>
                    <a:p>
                      <a:r>
                        <a:rPr lang="en-US" sz="1800" dirty="0">
                          <a:effectLst/>
                        </a:rPr>
                        <a:t>Output:</a:t>
                      </a:r>
                    </a:p>
                    <a:p>
                      <a:r>
                        <a:rPr lang="en-US" sz="1800" dirty="0">
                          <a:effectLst/>
                        </a:rPr>
                        <a:t>[87,32]</a:t>
                      </a:r>
                    </a:p>
                  </a:txBody>
                  <a:tcPr marL="82550" marR="82550" marT="38100" marB="381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var languages = ['C++', 'Java', 'Html', 'Python',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console.log(languages);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 Add 'Julia' and '</a:t>
                      </a:r>
                      <a:r>
                        <a:rPr lang="en-US" sz="1100" dirty="0" err="1">
                          <a:effectLst/>
                        </a:rPr>
                        <a:t>Php</a:t>
                      </a:r>
                      <a:r>
                        <a:rPr lang="en-US" sz="1100" dirty="0">
                          <a:effectLst/>
                        </a:rPr>
                        <a:t>' after removing 'Html'.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var removed = </a:t>
                      </a:r>
                      <a:r>
                        <a:rPr lang="en-US" sz="1100" dirty="0" err="1">
                          <a:effectLst/>
                        </a:rPr>
                        <a:t>languages.splice</a:t>
                      </a:r>
                      <a:r>
                        <a:rPr lang="en-US" sz="1100" dirty="0">
                          <a:effectLst/>
                        </a:rPr>
                        <a:t>(2, 1, 'Julia', '</a:t>
                      </a:r>
                      <a:r>
                        <a:rPr lang="en-US" sz="1100" dirty="0" err="1">
                          <a:effectLst/>
                        </a:rPr>
                        <a:t>Php</a:t>
                      </a:r>
                      <a:r>
                        <a:rPr lang="en-US" sz="1100" dirty="0">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console.log(languages);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console.log(removed);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 No Removing only Insertion from 2nd index from the ending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a:t>
                      </a:r>
                      <a:r>
                        <a:rPr lang="en-US" sz="1100" dirty="0" err="1">
                          <a:effectLst/>
                        </a:rPr>
                        <a:t>languages.splice</a:t>
                      </a:r>
                      <a:r>
                        <a:rPr lang="en-US" sz="1100" dirty="0">
                          <a:effectLst/>
                        </a:rPr>
                        <a:t>(-2, 0, 'Pascal')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console.log(languages)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Output: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C++,</a:t>
                      </a:r>
                      <a:r>
                        <a:rPr lang="en-US" sz="1100" dirty="0" err="1">
                          <a:effectLst/>
                        </a:rPr>
                        <a:t>Java,Html,Python,C</a:t>
                      </a:r>
                      <a:endParaRPr lang="en-US" sz="11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C++,</a:t>
                      </a:r>
                      <a:r>
                        <a:rPr lang="en-US" sz="1100" dirty="0" err="1">
                          <a:effectLst/>
                        </a:rPr>
                        <a:t>Java,Julia,Php,Python,C</a:t>
                      </a:r>
                      <a:endParaRPr lang="en-US" sz="11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C++,</a:t>
                      </a:r>
                      <a:r>
                        <a:rPr lang="en-US" sz="1100" dirty="0" err="1">
                          <a:effectLst/>
                        </a:rPr>
                        <a:t>Java,Julia,Php,Pascal,Python,C</a:t>
                      </a:r>
                      <a:endParaRPr lang="en-US" sz="1100" dirty="0">
                        <a:effectLst/>
                      </a:endParaRPr>
                    </a:p>
                  </a:txBody>
                  <a:tcPr marL="82550" marR="82550" marT="38100" marB="38100" anchor="ctr"/>
                </a:tc>
                <a:extLst>
                  <a:ext uri="{0D108BD9-81ED-4DB2-BD59-A6C34878D82A}">
                    <a16:rowId xmlns:a16="http://schemas.microsoft.com/office/drawing/2014/main" val="3321231521"/>
                  </a:ext>
                </a:extLst>
              </a:tr>
            </a:tbl>
          </a:graphicData>
        </a:graphic>
      </p:graphicFrame>
    </p:spTree>
    <p:extLst>
      <p:ext uri="{BB962C8B-B14F-4D97-AF65-F5344CB8AC3E}">
        <p14:creationId xmlns:p14="http://schemas.microsoft.com/office/powerpoint/2010/main" val="34759849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266C0-C060-033E-C30D-8048AAE77719}"/>
              </a:ext>
            </a:extLst>
          </p:cNvPr>
          <p:cNvSpPr>
            <a:spLocks noGrp="1"/>
          </p:cNvSpPr>
          <p:nvPr>
            <p:ph type="title"/>
          </p:nvPr>
        </p:nvSpPr>
        <p:spPr/>
        <p:txBody>
          <a:bodyPr>
            <a:normAutofit/>
          </a:bodyPr>
          <a:lstStyle/>
          <a:p>
            <a:r>
              <a:rPr lang="en-US" sz="3200" b="1" i="0" dirty="0">
                <a:solidFill>
                  <a:schemeClr val="accent5">
                    <a:lumMod val="75000"/>
                  </a:schemeClr>
                </a:solidFill>
                <a:effectLst/>
                <a:latin typeface="-apple-system"/>
              </a:rPr>
              <a:t>What is JSON and its common operations</a:t>
            </a:r>
            <a:endParaRPr lang="en-IN" sz="3200" dirty="0"/>
          </a:p>
        </p:txBody>
      </p:sp>
      <p:sp>
        <p:nvSpPr>
          <p:cNvPr id="3" name="Content Placeholder 2">
            <a:extLst>
              <a:ext uri="{FF2B5EF4-FFF2-40B4-BE49-F238E27FC236}">
                <a16:creationId xmlns:a16="http://schemas.microsoft.com/office/drawing/2014/main" id="{AA3565E2-94BD-A4BE-DF51-78F51F5AE69C}"/>
              </a:ext>
            </a:extLst>
          </p:cNvPr>
          <p:cNvSpPr>
            <a:spLocks noGrp="1"/>
          </p:cNvSpPr>
          <p:nvPr>
            <p:ph idx="1"/>
          </p:nvPr>
        </p:nvSpPr>
        <p:spPr/>
        <p:txBody>
          <a:bodyPr>
            <a:normAutofit fontScale="92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4292F"/>
                </a:solidFill>
                <a:effectLst/>
                <a:latin typeface="-apple-system"/>
              </a:rPr>
              <a:t>JSON</a:t>
            </a:r>
            <a:r>
              <a:rPr kumimoji="0" lang="en-US" altLang="en-US" sz="2800" b="0" i="0" u="none" strike="noStrike" cap="none" normalizeH="0" baseline="0" dirty="0">
                <a:ln>
                  <a:noFill/>
                </a:ln>
                <a:solidFill>
                  <a:srgbClr val="24292F"/>
                </a:solidFill>
                <a:effectLst/>
                <a:latin typeface="-apple-system"/>
              </a:rPr>
              <a:t> is a text-based data format following JavaScript object syntax,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4292F"/>
                </a:solidFill>
                <a:effectLst/>
                <a:latin typeface="-apple-system"/>
              </a:rPr>
              <a:t>which was popularized by </a:t>
            </a:r>
            <a:r>
              <a:rPr kumimoji="0" lang="en-US" altLang="en-US" sz="2800" b="0" i="0" u="none" strike="noStrike" cap="none" normalizeH="0" baseline="0" dirty="0">
                <a:ln>
                  <a:noFill/>
                </a:ln>
                <a:solidFill>
                  <a:srgbClr val="24292F"/>
                </a:solidFill>
                <a:effectLst/>
                <a:latin typeface="ui-monospace"/>
              </a:rPr>
              <a:t>Douglas Crockford</a:t>
            </a:r>
            <a:r>
              <a:rPr kumimoji="0" lang="en-US" altLang="en-US" sz="2800" b="0" i="0" u="none" strike="noStrike" cap="none" normalizeH="0" baseline="0" dirty="0">
                <a:ln>
                  <a:noFill/>
                </a:ln>
                <a:solidFill>
                  <a:srgbClr val="24292F"/>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24292F"/>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4292F"/>
                </a:solidFill>
                <a:effectLst/>
                <a:latin typeface="-apple-system"/>
              </a:rPr>
              <a:t>It is useful when you want to transmit data across a network and it is basically just a text file with an extension of .</a:t>
            </a:r>
            <a:r>
              <a:rPr kumimoji="0" lang="en-US" altLang="en-US" sz="2800" b="0" i="0" u="none" strike="noStrike" cap="none" normalizeH="0" baseline="0" dirty="0" err="1">
                <a:ln>
                  <a:noFill/>
                </a:ln>
                <a:solidFill>
                  <a:srgbClr val="24292F"/>
                </a:solidFill>
                <a:effectLst/>
                <a:latin typeface="-apple-system"/>
              </a:rPr>
              <a:t>json</a:t>
            </a:r>
            <a:r>
              <a:rPr kumimoji="0" lang="en-US" altLang="en-US" sz="2800" b="0" i="0" u="none" strike="noStrike" cap="none" normalizeH="0" baseline="0" dirty="0">
                <a:ln>
                  <a:noFill/>
                </a:ln>
                <a:solidFill>
                  <a:srgbClr val="24292F"/>
                </a:solidFill>
                <a:effectLst/>
                <a:latin typeface="-apple-system"/>
              </a:rPr>
              <a:t>, and a MIME type of application/</a:t>
            </a:r>
            <a:r>
              <a:rPr kumimoji="0" lang="en-US" altLang="en-US" sz="2800" b="0" i="0" u="none" strike="noStrike" cap="none" normalizeH="0" baseline="0" dirty="0" err="1">
                <a:ln>
                  <a:noFill/>
                </a:ln>
                <a:solidFill>
                  <a:srgbClr val="24292F"/>
                </a:solidFill>
                <a:effectLst/>
                <a:latin typeface="-apple-system"/>
              </a:rPr>
              <a:t>json</a:t>
            </a:r>
            <a:endParaRPr kumimoji="0" lang="en-US" altLang="en-US" sz="2800" b="0" i="0" u="none" strike="noStrike" cap="none" normalizeH="0" baseline="0" dirty="0">
              <a:ln>
                <a:noFill/>
              </a:ln>
              <a:solidFill>
                <a:srgbClr val="24292F"/>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4292F"/>
                </a:solidFill>
                <a:effectLst/>
                <a:latin typeface="-apple-system"/>
              </a:rPr>
              <a:t>Parsing:</a:t>
            </a:r>
            <a:r>
              <a:rPr kumimoji="0" lang="en-US" altLang="en-US" sz="2800" b="0" i="0" u="none" strike="noStrike" cap="none" normalizeH="0" baseline="0" dirty="0">
                <a:ln>
                  <a:noFill/>
                </a:ln>
                <a:solidFill>
                  <a:srgbClr val="24292F"/>
                </a:solidFill>
                <a:effectLst/>
                <a:latin typeface="-apple-system"/>
              </a:rPr>
              <a:t> Converting a string to a native object</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rgbClr val="24292F"/>
                </a:solidFill>
                <a:effectLst/>
                <a:latin typeface="ui-monospace"/>
              </a:rPr>
              <a:t>JSON.parse</a:t>
            </a:r>
            <a:r>
              <a:rPr kumimoji="0" lang="en-US" altLang="en-US" sz="2800" b="1" i="0" u="none" strike="noStrike" cap="none" normalizeH="0" baseline="0" dirty="0">
                <a:ln>
                  <a:noFill/>
                </a:ln>
                <a:solidFill>
                  <a:srgbClr val="24292F"/>
                </a:solidFill>
                <a:effectLst/>
                <a:latin typeface="ui-monospace"/>
              </a:rPr>
              <a:t>(text);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rgbClr val="24292F"/>
                </a:solidFill>
                <a:effectLst/>
                <a:latin typeface="-apple-system"/>
              </a:rPr>
              <a:t>Stringification</a:t>
            </a:r>
            <a:r>
              <a:rPr kumimoji="0" lang="en-US" altLang="en-US" sz="2800" b="1" i="0" u="none" strike="noStrike" cap="none" normalizeH="0" baseline="0" dirty="0">
                <a:ln>
                  <a:noFill/>
                </a:ln>
                <a:solidFill>
                  <a:srgbClr val="24292F"/>
                </a:solidFill>
                <a:effectLst/>
                <a:latin typeface="-apple-system"/>
              </a:rPr>
              <a:t>:</a:t>
            </a:r>
            <a:r>
              <a:rPr kumimoji="0" lang="en-US" altLang="en-US" sz="2800" b="0" i="0" u="none" strike="noStrike" cap="none" normalizeH="0" baseline="0" dirty="0">
                <a:ln>
                  <a:noFill/>
                </a:ln>
                <a:solidFill>
                  <a:srgbClr val="24292F"/>
                </a:solidFill>
                <a:effectLst/>
                <a:latin typeface="-apple-system"/>
              </a:rPr>
              <a:t> converting a native object to a string so it can be transmitted across the network</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rgbClr val="24292F"/>
                </a:solidFill>
                <a:effectLst/>
                <a:latin typeface="ui-monospace"/>
              </a:rPr>
              <a:t>JSON.stringify</a:t>
            </a:r>
            <a:r>
              <a:rPr kumimoji="0" lang="en-US" altLang="en-US" sz="2800" b="1" i="0" u="none" strike="noStrike" cap="none" normalizeH="0" baseline="0" dirty="0">
                <a:ln>
                  <a:noFill/>
                </a:ln>
                <a:solidFill>
                  <a:srgbClr val="24292F"/>
                </a:solidFill>
                <a:effectLst/>
                <a:latin typeface="ui-monospace"/>
              </a:rPr>
              <a:t>(object);</a:t>
            </a:r>
            <a:endParaRPr kumimoji="0" lang="en-US" altLang="en-US" sz="2800" b="1"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17082852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0904-B90C-51DB-D8F1-C967BAA0E10D}"/>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apple-system"/>
              </a:rPr>
              <a:t>How do you decode or encode a URL in JavaScript?</a:t>
            </a:r>
            <a:endParaRPr lang="en-IN" sz="3200" dirty="0">
              <a:solidFill>
                <a:schemeClr val="accent4">
                  <a:lumMod val="75000"/>
                </a:schemeClr>
              </a:solidFill>
            </a:endParaRPr>
          </a:p>
        </p:txBody>
      </p:sp>
      <p:sp>
        <p:nvSpPr>
          <p:cNvPr id="4" name="Rectangle 1">
            <a:extLst>
              <a:ext uri="{FF2B5EF4-FFF2-40B4-BE49-F238E27FC236}">
                <a16:creationId xmlns:a16="http://schemas.microsoft.com/office/drawing/2014/main" id="{07A60648-35A5-9CA7-89BA-9F7C3D4D0958}"/>
              </a:ext>
            </a:extLst>
          </p:cNvPr>
          <p:cNvSpPr>
            <a:spLocks noGrp="1" noChangeArrowheads="1"/>
          </p:cNvSpPr>
          <p:nvPr>
            <p:ph idx="1"/>
          </p:nvPr>
        </p:nvSpPr>
        <p:spPr bwMode="auto">
          <a:xfrm>
            <a:off x="296134" y="1610162"/>
            <a:ext cx="11366958"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24292F"/>
                </a:solidFill>
                <a:effectLst/>
                <a:latin typeface="ui-monospace"/>
              </a:rPr>
              <a:t>encodeURI</a:t>
            </a:r>
            <a:r>
              <a:rPr kumimoji="0" lang="en-US" altLang="en-US" sz="2400" b="0" i="0" u="none" strike="noStrike" cap="none" normalizeH="0" baseline="0" dirty="0">
                <a:ln>
                  <a:noFill/>
                </a:ln>
                <a:solidFill>
                  <a:srgbClr val="24292F"/>
                </a:solidFill>
                <a:effectLst/>
                <a:latin typeface="ui-monospace"/>
              </a:rPr>
              <a:t>()</a:t>
            </a:r>
            <a:r>
              <a:rPr kumimoji="0" lang="en-US" altLang="en-US" sz="2400" b="0" i="0" u="none" strike="noStrike" cap="none" normalizeH="0" baseline="0" dirty="0">
                <a:ln>
                  <a:noFill/>
                </a:ln>
                <a:solidFill>
                  <a:srgbClr val="24292F"/>
                </a:solidFill>
                <a:effectLst/>
                <a:latin typeface="-apple-system"/>
              </a:rPr>
              <a:t> function is used to encode an URL.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F"/>
                </a:solidFill>
                <a:effectLst/>
                <a:latin typeface="-apple-system"/>
              </a:rPr>
              <a:t>This function requires a URL string as a parameter and return that encoded string.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24292F"/>
                </a:solidFill>
                <a:effectLst/>
                <a:latin typeface="ui-monospace"/>
              </a:rPr>
              <a:t>decodeURI</a:t>
            </a:r>
            <a:r>
              <a:rPr kumimoji="0" lang="en-US" altLang="en-US" sz="2400" b="0" i="0" u="none" strike="noStrike" cap="none" normalizeH="0" baseline="0" dirty="0">
                <a:ln>
                  <a:noFill/>
                </a:ln>
                <a:solidFill>
                  <a:srgbClr val="24292F"/>
                </a:solidFill>
                <a:effectLst/>
                <a:latin typeface="ui-monospace"/>
              </a:rPr>
              <a:t>()</a:t>
            </a:r>
            <a:r>
              <a:rPr kumimoji="0" lang="en-US" altLang="en-US" sz="2400" b="0" i="0" u="none" strike="noStrike" cap="none" normalizeH="0" baseline="0" dirty="0">
                <a:ln>
                  <a:noFill/>
                </a:ln>
                <a:solidFill>
                  <a:srgbClr val="24292F"/>
                </a:solidFill>
                <a:effectLst/>
                <a:latin typeface="-apple-system"/>
              </a:rPr>
              <a:t> function is used to decode an URL.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F"/>
                </a:solidFill>
                <a:effectLst/>
                <a:latin typeface="-apple-system"/>
              </a:rPr>
              <a:t>This function requires an encoded URL string as parameter and return that decoded string.</a:t>
            </a:r>
            <a:r>
              <a:rPr kumimoji="0" lang="en-US" altLang="en-US" sz="2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Arial" panose="020B0604020202020204" pitchFamily="34" charset="0"/>
              </a:rPr>
              <a:t>Example:-</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77488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9446-7EBA-8C2E-41AE-C609A183E510}"/>
              </a:ext>
            </a:extLst>
          </p:cNvPr>
          <p:cNvSpPr>
            <a:spLocks noGrp="1"/>
          </p:cNvSpPr>
          <p:nvPr>
            <p:ph type="title"/>
          </p:nvPr>
        </p:nvSpPr>
        <p:spPr/>
        <p:txBody>
          <a:bodyPr>
            <a:normAutofit/>
          </a:bodyPr>
          <a:lstStyle/>
          <a:p>
            <a:r>
              <a:rPr lang="en-IN" sz="3200" b="1" i="0" u="none" strike="noStrike" dirty="0">
                <a:effectLst/>
                <a:latin typeface="-apple-system"/>
                <a:hlinkClick r:id="rId2"/>
              </a:rPr>
              <a:t>What is </a:t>
            </a:r>
            <a:r>
              <a:rPr lang="en-IN" sz="3200" b="1" i="0" u="none" strike="noStrike" dirty="0" err="1">
                <a:effectLst/>
                <a:latin typeface="-apple-system"/>
                <a:hlinkClick r:id="rId2"/>
              </a:rPr>
              <a:t>IndexedDB</a:t>
            </a:r>
            <a:endParaRPr lang="en-IN" sz="3200" b="1" dirty="0"/>
          </a:p>
        </p:txBody>
      </p:sp>
      <p:sp>
        <p:nvSpPr>
          <p:cNvPr id="3" name="Content Placeholder 2">
            <a:extLst>
              <a:ext uri="{FF2B5EF4-FFF2-40B4-BE49-F238E27FC236}">
                <a16:creationId xmlns:a16="http://schemas.microsoft.com/office/drawing/2014/main" id="{874D8330-221F-352A-C20F-6F08BE5CB0EA}"/>
              </a:ext>
            </a:extLst>
          </p:cNvPr>
          <p:cNvSpPr>
            <a:spLocks noGrp="1"/>
          </p:cNvSpPr>
          <p:nvPr>
            <p:ph idx="1"/>
          </p:nvPr>
        </p:nvSpPr>
        <p:spPr/>
        <p:txBody>
          <a:bodyPr/>
          <a:lstStyle/>
          <a:p>
            <a:r>
              <a:rPr lang="en-US" b="0" i="0" dirty="0" err="1">
                <a:solidFill>
                  <a:srgbClr val="24292F"/>
                </a:solidFill>
                <a:effectLst/>
                <a:latin typeface="-apple-system"/>
              </a:rPr>
              <a:t>IndexedDB</a:t>
            </a:r>
            <a:r>
              <a:rPr lang="en-US" b="0" i="0" dirty="0">
                <a:solidFill>
                  <a:srgbClr val="24292F"/>
                </a:solidFill>
                <a:effectLst/>
                <a:latin typeface="-apple-system"/>
              </a:rPr>
              <a:t> is a low-level API for client-side storage of larger amounts of structured data, including files/blobs. This API uses indexes to enable high-performance searches of this data.</a:t>
            </a:r>
            <a:endParaRPr lang="en-IN" dirty="0"/>
          </a:p>
        </p:txBody>
      </p:sp>
    </p:spTree>
    <p:extLst>
      <p:ext uri="{BB962C8B-B14F-4D97-AF65-F5344CB8AC3E}">
        <p14:creationId xmlns:p14="http://schemas.microsoft.com/office/powerpoint/2010/main" val="3363552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2BE3E-2419-8A51-5702-289E25AD03AD}"/>
              </a:ext>
            </a:extLst>
          </p:cNvPr>
          <p:cNvSpPr>
            <a:spLocks noGrp="1"/>
          </p:cNvSpPr>
          <p:nvPr>
            <p:ph type="title"/>
          </p:nvPr>
        </p:nvSpPr>
        <p:spPr/>
        <p:txBody>
          <a:bodyPr>
            <a:normAutofit/>
          </a:bodyPr>
          <a:lstStyle/>
          <a:p>
            <a:r>
              <a:rPr lang="en-US" b="1" i="0" dirty="0">
                <a:solidFill>
                  <a:srgbClr val="222222"/>
                </a:solidFill>
                <a:effectLst/>
                <a:latin typeface="Source Sans Pro" panose="020B0503030403020204" pitchFamily="34" charset="0"/>
              </a:rPr>
              <a:t>What is the use of the blur function?</a:t>
            </a:r>
            <a:endParaRPr lang="en-IN" dirty="0"/>
          </a:p>
        </p:txBody>
      </p:sp>
      <p:sp>
        <p:nvSpPr>
          <p:cNvPr id="3" name="Content Placeholder 2">
            <a:extLst>
              <a:ext uri="{FF2B5EF4-FFF2-40B4-BE49-F238E27FC236}">
                <a16:creationId xmlns:a16="http://schemas.microsoft.com/office/drawing/2014/main" id="{AC98C791-10A3-A845-A3AA-4DE36DED5FA7}"/>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Blur function is used to remove the focus from the specified object.</a:t>
            </a:r>
            <a:endParaRPr lang="en-IN" dirty="0"/>
          </a:p>
        </p:txBody>
      </p:sp>
    </p:spTree>
    <p:extLst>
      <p:ext uri="{BB962C8B-B14F-4D97-AF65-F5344CB8AC3E}">
        <p14:creationId xmlns:p14="http://schemas.microsoft.com/office/powerpoint/2010/main" val="287219388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0E0E2-738E-E2DE-F31E-4A7DDC07E428}"/>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How to write HTML code dynamically using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11058253-8160-A5CD-E70C-9A193909D096}"/>
              </a:ext>
            </a:extLst>
          </p:cNvPr>
          <p:cNvSpPr>
            <a:spLocks noGrp="1"/>
          </p:cNvSpPr>
          <p:nvPr>
            <p:ph idx="1"/>
          </p:nvPr>
        </p:nvSpPr>
        <p:spPr/>
        <p:txBody>
          <a:bodyPr/>
          <a:lstStyle/>
          <a:p>
            <a:r>
              <a:rPr lang="en-IN" b="0" i="0" dirty="0" err="1">
                <a:solidFill>
                  <a:srgbClr val="000000"/>
                </a:solidFill>
                <a:effectLst/>
                <a:latin typeface="inter-regular"/>
              </a:rPr>
              <a:t>document.getElementById</a:t>
            </a:r>
            <a:r>
              <a:rPr lang="en-IN" b="0" i="0" dirty="0">
                <a:solidFill>
                  <a:srgbClr val="000000"/>
                </a:solidFill>
                <a:effectLst/>
                <a:latin typeface="inter-regular"/>
              </a:rPr>
              <a:t>('</a:t>
            </a:r>
            <a:r>
              <a:rPr lang="en-IN" b="0" i="0" dirty="0" err="1">
                <a:solidFill>
                  <a:srgbClr val="000000"/>
                </a:solidFill>
                <a:effectLst/>
                <a:latin typeface="inter-regular"/>
              </a:rPr>
              <a:t>mylocation</a:t>
            </a:r>
            <a:r>
              <a:rPr lang="en-IN" b="0" i="0" dirty="0">
                <a:solidFill>
                  <a:srgbClr val="000000"/>
                </a:solidFill>
                <a:effectLst/>
                <a:latin typeface="inter-regular"/>
              </a:rPr>
              <a:t>')</a:t>
            </a:r>
            <a:r>
              <a:rPr lang="en-IN" b="0" i="0" dirty="0">
                <a:solidFill>
                  <a:srgbClr val="FF0000"/>
                </a:solidFill>
                <a:effectLst/>
                <a:latin typeface="inter-regular"/>
              </a:rPr>
              <a:t>.</a:t>
            </a:r>
            <a:r>
              <a:rPr lang="en-IN" b="0" i="0" dirty="0" err="1">
                <a:solidFill>
                  <a:srgbClr val="FF0000"/>
                </a:solidFill>
                <a:effectLst/>
                <a:latin typeface="inter-regular"/>
              </a:rPr>
              <a:t>innerHTML</a:t>
            </a:r>
            <a:r>
              <a:rPr lang="en-IN" b="0" i="0" dirty="0">
                <a:solidFill>
                  <a:srgbClr val="000000"/>
                </a:solidFill>
                <a:effectLst/>
                <a:latin typeface="inter-regular"/>
              </a:rPr>
              <a:t>=</a:t>
            </a:r>
            <a:r>
              <a:rPr lang="en-IN" b="0" i="0" dirty="0">
                <a:solidFill>
                  <a:srgbClr val="0000FF"/>
                </a:solidFill>
                <a:effectLst/>
                <a:latin typeface="inter-regular"/>
              </a:rPr>
              <a:t>"&lt;h2&gt;This is heading using JavaScript&lt;/h2&gt;"</a:t>
            </a:r>
            <a:r>
              <a:rPr lang="en-IN" b="0" i="0" dirty="0">
                <a:solidFill>
                  <a:srgbClr val="000000"/>
                </a:solidFill>
                <a:effectLst/>
                <a:latin typeface="inter-regular"/>
              </a:rPr>
              <a:t>;</a:t>
            </a:r>
            <a:endParaRPr lang="en-IN" dirty="0"/>
          </a:p>
        </p:txBody>
      </p:sp>
    </p:spTree>
    <p:extLst>
      <p:ext uri="{BB962C8B-B14F-4D97-AF65-F5344CB8AC3E}">
        <p14:creationId xmlns:p14="http://schemas.microsoft.com/office/powerpoint/2010/main" val="4218745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313B2-3580-EEA6-6F22-B1652C153483}"/>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How to write normal text code using JavaScript dynamically?</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E111457C-D1E4-1566-6EAD-376086831D9B}"/>
              </a:ext>
            </a:extLst>
          </p:cNvPr>
          <p:cNvSpPr>
            <a:spLocks noGrp="1"/>
          </p:cNvSpPr>
          <p:nvPr>
            <p:ph idx="1"/>
          </p:nvPr>
        </p:nvSpPr>
        <p:spPr/>
        <p:txBody>
          <a:bodyPr/>
          <a:lstStyle/>
          <a:p>
            <a:r>
              <a:rPr lang="en-US" b="0" i="0" dirty="0" err="1">
                <a:solidFill>
                  <a:srgbClr val="000000"/>
                </a:solidFill>
                <a:effectLst/>
                <a:latin typeface="inter-regular"/>
              </a:rPr>
              <a:t>document.getElementById</a:t>
            </a:r>
            <a:r>
              <a:rPr lang="en-US" b="0" i="0" dirty="0">
                <a:solidFill>
                  <a:srgbClr val="000000"/>
                </a:solidFill>
                <a:effectLst/>
                <a:latin typeface="inter-regular"/>
              </a:rPr>
              <a:t>('</a:t>
            </a:r>
            <a:r>
              <a:rPr lang="en-US" b="0" i="0" dirty="0" err="1">
                <a:solidFill>
                  <a:srgbClr val="000000"/>
                </a:solidFill>
                <a:effectLst/>
                <a:latin typeface="inter-regular"/>
              </a:rPr>
              <a:t>mylocation</a:t>
            </a:r>
            <a:r>
              <a:rPr lang="en-US" b="0" i="0" dirty="0">
                <a:solidFill>
                  <a:srgbClr val="000000"/>
                </a:solidFill>
                <a:effectLst/>
                <a:latin typeface="inter-regular"/>
              </a:rPr>
              <a:t>')</a:t>
            </a:r>
            <a:r>
              <a:rPr lang="en-US" b="0" i="0" dirty="0">
                <a:solidFill>
                  <a:srgbClr val="FF0000"/>
                </a:solidFill>
                <a:effectLst/>
                <a:latin typeface="inter-regular"/>
              </a:rPr>
              <a:t>.</a:t>
            </a:r>
            <a:r>
              <a:rPr lang="en-US" b="0" i="0" dirty="0" err="1">
                <a:solidFill>
                  <a:srgbClr val="FF0000"/>
                </a:solidFill>
                <a:effectLst/>
                <a:latin typeface="inter-regular"/>
              </a:rPr>
              <a:t>innerText</a:t>
            </a:r>
            <a:r>
              <a:rPr lang="en-US" b="0" i="0" dirty="0">
                <a:solidFill>
                  <a:srgbClr val="000000"/>
                </a:solidFill>
                <a:effectLst/>
                <a:latin typeface="inter-regular"/>
              </a:rPr>
              <a:t>=</a:t>
            </a:r>
            <a:r>
              <a:rPr lang="en-US" b="0" i="0" dirty="0">
                <a:solidFill>
                  <a:srgbClr val="0000FF"/>
                </a:solidFill>
                <a:effectLst/>
                <a:latin typeface="inter-regular"/>
              </a:rPr>
              <a:t>"This is text using JavaScript"</a:t>
            </a:r>
            <a:r>
              <a:rPr lang="en-US" b="0" i="0" dirty="0">
                <a:solidFill>
                  <a:srgbClr val="000000"/>
                </a:solidFill>
                <a:effectLst/>
                <a:latin typeface="inter-regular"/>
              </a:rPr>
              <a:t>;   </a:t>
            </a:r>
          </a:p>
        </p:txBody>
      </p:sp>
    </p:spTree>
    <p:extLst>
      <p:ext uri="{BB962C8B-B14F-4D97-AF65-F5344CB8AC3E}">
        <p14:creationId xmlns:p14="http://schemas.microsoft.com/office/powerpoint/2010/main" val="15741534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49859-940C-EE71-3CA3-CDED28B55963}"/>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Difference between Client side JavaScript and Server side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821FD116-4B58-A5EE-16A8-1F15B449B00C}"/>
              </a:ext>
            </a:extLst>
          </p:cNvPr>
          <p:cNvSpPr>
            <a:spLocks noGrp="1"/>
          </p:cNvSpPr>
          <p:nvPr>
            <p:ph idx="1"/>
          </p:nvPr>
        </p:nvSpPr>
        <p:spPr/>
        <p:txBody>
          <a:bodyPr>
            <a:normAutofit lnSpcReduction="10000"/>
          </a:bodyPr>
          <a:lstStyle/>
          <a:p>
            <a:pPr algn="just"/>
            <a:r>
              <a:rPr lang="en-US" b="1" i="0" dirty="0">
                <a:solidFill>
                  <a:srgbClr val="333333"/>
                </a:solidFill>
                <a:effectLst/>
                <a:latin typeface="inter-bold"/>
              </a:rPr>
              <a:t>Client-side JavaScript</a:t>
            </a:r>
            <a:r>
              <a:rPr lang="en-US" b="0" i="0" dirty="0">
                <a:solidFill>
                  <a:srgbClr val="333333"/>
                </a:solidFill>
                <a:effectLst/>
                <a:latin typeface="inter-regular"/>
              </a:rPr>
              <a:t> comprises the basic language and predefined objects which are relevant to running JavaScript in a browser. The client-side JavaScript is embedded directly by in the HTML pages. The browser interprets this script at runtime.</a:t>
            </a:r>
          </a:p>
          <a:p>
            <a:pPr algn="just"/>
            <a:r>
              <a:rPr lang="en-US" b="1" i="0" dirty="0">
                <a:solidFill>
                  <a:srgbClr val="333333"/>
                </a:solidFill>
                <a:effectLst/>
                <a:latin typeface="inter-bold"/>
              </a:rPr>
              <a:t>Server-side JavaScript</a:t>
            </a:r>
            <a:r>
              <a:rPr lang="en-US" b="0" i="0" dirty="0">
                <a:solidFill>
                  <a:srgbClr val="333333"/>
                </a:solidFill>
                <a:effectLst/>
                <a:latin typeface="inter-regular"/>
              </a:rPr>
              <a:t> also resembles client-side JavaScript. It has a relevant JavaScript which is to run in a server. The server-side JavaScript are deployed only after compilation.</a:t>
            </a:r>
          </a:p>
          <a:p>
            <a:br>
              <a:rPr lang="en-US" dirty="0"/>
            </a:br>
            <a:endParaRPr lang="en-IN" dirty="0"/>
          </a:p>
        </p:txBody>
      </p:sp>
    </p:spTree>
    <p:extLst>
      <p:ext uri="{BB962C8B-B14F-4D97-AF65-F5344CB8AC3E}">
        <p14:creationId xmlns:p14="http://schemas.microsoft.com/office/powerpoint/2010/main" val="214367950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3D9A9-96ED-B08E-EB31-4BDC14B5B96E}"/>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 In which location cookies are stored on the hard disk?</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123B9AA9-D40A-D297-2910-F5CB709528B8}"/>
              </a:ext>
            </a:extLst>
          </p:cNvPr>
          <p:cNvSpPr>
            <a:spLocks noGrp="1"/>
          </p:cNvSpPr>
          <p:nvPr>
            <p:ph idx="1"/>
          </p:nvPr>
        </p:nvSpPr>
        <p:spPr/>
        <p:txBody>
          <a:bodyPr/>
          <a:lstStyle/>
          <a:p>
            <a:pPr marL="0" indent="0">
              <a:buNone/>
            </a:pPr>
            <a:r>
              <a:rPr lang="en-US" b="0" i="0" dirty="0">
                <a:solidFill>
                  <a:srgbClr val="333333"/>
                </a:solidFill>
                <a:effectLst/>
                <a:latin typeface="inter-regular"/>
              </a:rPr>
              <a:t>The storage of cookies on the hard disk depends on the OS and the browser.</a:t>
            </a:r>
          </a:p>
          <a:p>
            <a:r>
              <a:rPr lang="en-US" b="0" i="0" dirty="0">
                <a:solidFill>
                  <a:srgbClr val="333333"/>
                </a:solidFill>
                <a:effectLst/>
                <a:latin typeface="inter-regular"/>
              </a:rPr>
              <a:t>The Netscape Navigator on Windows uses a cookies.txt file that contains all the cookies. The path is </a:t>
            </a:r>
          </a:p>
          <a:p>
            <a:pPr marL="0" indent="0">
              <a:buNone/>
            </a:pPr>
            <a:r>
              <a:rPr lang="en-US" b="1" i="0" dirty="0">
                <a:solidFill>
                  <a:srgbClr val="333333"/>
                </a:solidFill>
                <a:effectLst/>
                <a:latin typeface="inter-regular"/>
              </a:rPr>
              <a:t>c:\Program Files\Netscape\Users\username\cookies.txt</a:t>
            </a:r>
          </a:p>
          <a:p>
            <a:r>
              <a:rPr lang="en-US" b="0" i="0" dirty="0">
                <a:solidFill>
                  <a:srgbClr val="333333"/>
                </a:solidFill>
                <a:effectLst/>
                <a:latin typeface="inter-regular"/>
              </a:rPr>
              <a:t>The Internet Explorer stores the cookies on a file username@website.txt. The path is: </a:t>
            </a:r>
            <a:r>
              <a:rPr lang="en-US" b="1" i="0" dirty="0">
                <a:solidFill>
                  <a:srgbClr val="333333"/>
                </a:solidFill>
                <a:effectLst/>
                <a:latin typeface="inter-regular"/>
              </a:rPr>
              <a:t>c:\Windows\Cookies\username@Website.txt.</a:t>
            </a:r>
          </a:p>
          <a:p>
            <a:pPr marL="0" indent="0">
              <a:buNone/>
            </a:pPr>
            <a:endParaRPr lang="en-IN" dirty="0"/>
          </a:p>
        </p:txBody>
      </p:sp>
    </p:spTree>
    <p:extLst>
      <p:ext uri="{BB962C8B-B14F-4D97-AF65-F5344CB8AC3E}">
        <p14:creationId xmlns:p14="http://schemas.microsoft.com/office/powerpoint/2010/main" val="130934470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3EB06-4107-C389-6B67-F80EFC3A937F}"/>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How to set the cursor to wait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FAA94FDD-708F-4B3D-F5CF-3E0B0CB6B144}"/>
              </a:ext>
            </a:extLst>
          </p:cNvPr>
          <p:cNvSpPr>
            <a:spLocks noGrp="1"/>
          </p:cNvSpPr>
          <p:nvPr>
            <p:ph idx="1"/>
          </p:nvPr>
        </p:nvSpPr>
        <p:spPr/>
        <p:txBody>
          <a:bodyPr/>
          <a:lstStyle/>
          <a:p>
            <a:pPr algn="just">
              <a:buFont typeface="+mj-lt"/>
              <a:buAutoNum type="arabicPeriod"/>
            </a:pPr>
            <a:r>
              <a:rPr lang="en-IN" b="1" i="0" dirty="0">
                <a:solidFill>
                  <a:srgbClr val="006699"/>
                </a:solidFill>
                <a:effectLst/>
                <a:latin typeface="inter-regular"/>
              </a:rPr>
              <a:t>&lt;script&gt;</a:t>
            </a:r>
            <a:r>
              <a:rPr lang="en-IN" b="0" i="0" dirty="0">
                <a:solidFill>
                  <a:srgbClr val="000000"/>
                </a:solidFill>
                <a:effectLst/>
                <a:latin typeface="inter-regular"/>
              </a:rPr>
              <a:t>  </a:t>
            </a:r>
          </a:p>
          <a:p>
            <a:pPr algn="just">
              <a:buFont typeface="+mj-lt"/>
              <a:buAutoNum type="arabicPeriod"/>
            </a:pPr>
            <a:r>
              <a:rPr lang="en-IN" b="0" i="0" dirty="0" err="1">
                <a:solidFill>
                  <a:srgbClr val="FF0000"/>
                </a:solidFill>
                <a:effectLst/>
                <a:latin typeface="inter-regular"/>
              </a:rPr>
              <a:t>window.document.body.style.cursor</a:t>
            </a:r>
            <a:r>
              <a:rPr lang="en-IN" b="0" i="0" dirty="0">
                <a:solidFill>
                  <a:srgbClr val="000000"/>
                </a:solidFill>
                <a:effectLst/>
                <a:latin typeface="inter-regular"/>
              </a:rPr>
              <a:t> = </a:t>
            </a:r>
            <a:r>
              <a:rPr lang="en-IN" b="0" i="0" dirty="0">
                <a:solidFill>
                  <a:srgbClr val="0000FF"/>
                </a:solidFill>
                <a:effectLst/>
                <a:latin typeface="inter-regular"/>
              </a:rPr>
              <a:t>"wait"</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&lt;/script&gt;</a:t>
            </a:r>
            <a:endParaRPr lang="en-IN"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103957581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F117A-9B1A-B42E-6D2A-4228771F3CC2}"/>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How can we detect OS of the client machine using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864033C3-0E0B-B5B6-6974-8750A565EEA9}"/>
              </a:ext>
            </a:extLst>
          </p:cNvPr>
          <p:cNvSpPr>
            <a:spLocks noGrp="1"/>
          </p:cNvSpPr>
          <p:nvPr>
            <p:ph idx="1"/>
          </p:nvPr>
        </p:nvSpPr>
        <p:spPr/>
        <p:txBody>
          <a:bodyPr/>
          <a:lstStyle/>
          <a:p>
            <a:r>
              <a:rPr lang="en-US" b="0" i="0" dirty="0">
                <a:solidFill>
                  <a:srgbClr val="333333"/>
                </a:solidFill>
                <a:effectLst/>
                <a:latin typeface="inter-regular"/>
              </a:rPr>
              <a:t>The </a:t>
            </a:r>
            <a:r>
              <a:rPr lang="en-US" b="1" i="0" dirty="0" err="1">
                <a:solidFill>
                  <a:srgbClr val="333333"/>
                </a:solidFill>
                <a:effectLst/>
                <a:latin typeface="inter-bold"/>
              </a:rPr>
              <a:t>navigator.appVersion</a:t>
            </a:r>
            <a:r>
              <a:rPr lang="en-US" b="0" i="0" dirty="0">
                <a:solidFill>
                  <a:srgbClr val="333333"/>
                </a:solidFill>
                <a:effectLst/>
                <a:latin typeface="inter-regular"/>
              </a:rPr>
              <a:t> string can be used to detect the operating system on the client machine.</a:t>
            </a:r>
            <a:endParaRPr lang="en-IN" dirty="0"/>
          </a:p>
        </p:txBody>
      </p:sp>
    </p:spTree>
    <p:extLst>
      <p:ext uri="{BB962C8B-B14F-4D97-AF65-F5344CB8AC3E}">
        <p14:creationId xmlns:p14="http://schemas.microsoft.com/office/powerpoint/2010/main" val="305118808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8F645-8F51-C393-8BBE-E5915F00BAB2}"/>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How to change the background color of HTML document using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F70DBDD7-3EFC-34CB-B1BA-E0494E62E700}"/>
              </a:ext>
            </a:extLst>
          </p:cNvPr>
          <p:cNvSpPr>
            <a:spLocks noGrp="1"/>
          </p:cNvSpPr>
          <p:nvPr>
            <p:ph idx="1"/>
          </p:nvPr>
        </p:nvSpPr>
        <p:spPr/>
        <p:txBody>
          <a:bodyPr/>
          <a:lstStyle/>
          <a:p>
            <a:pPr algn="just">
              <a:buFont typeface="+mj-lt"/>
              <a:buAutoNum type="arabicPeriod"/>
            </a:pPr>
            <a:r>
              <a:rPr lang="en-IN" b="1" i="0" dirty="0">
                <a:solidFill>
                  <a:srgbClr val="006699"/>
                </a:solidFill>
                <a:effectLst/>
                <a:latin typeface="inter-regular"/>
              </a:rPr>
              <a:t>&lt;script</a:t>
            </a:r>
            <a:r>
              <a:rPr lang="en-IN" b="0" i="0" dirty="0">
                <a:solidFill>
                  <a:srgbClr val="000000"/>
                </a:solidFill>
                <a:effectLst/>
                <a:latin typeface="inter-regular"/>
              </a:rPr>
              <a:t> </a:t>
            </a:r>
            <a:r>
              <a:rPr lang="en-IN" b="0" i="0" dirty="0">
                <a:solidFill>
                  <a:srgbClr val="FF0000"/>
                </a:solidFill>
                <a:effectLst/>
                <a:latin typeface="inter-regular"/>
              </a:rPr>
              <a:t>type</a:t>
            </a:r>
            <a:r>
              <a:rPr lang="en-IN" b="0" i="0" dirty="0">
                <a:solidFill>
                  <a:srgbClr val="000000"/>
                </a:solidFill>
                <a:effectLst/>
                <a:latin typeface="inter-regular"/>
              </a:rPr>
              <a:t>=</a:t>
            </a:r>
            <a:r>
              <a:rPr lang="en-IN" b="0" i="0" dirty="0">
                <a:solidFill>
                  <a:srgbClr val="0000FF"/>
                </a:solidFill>
                <a:effectLst/>
                <a:latin typeface="inter-regular"/>
              </a:rPr>
              <a:t>"text/</a:t>
            </a:r>
            <a:r>
              <a:rPr lang="en-IN" b="0" i="0" dirty="0" err="1">
                <a:solidFill>
                  <a:srgbClr val="0000FF"/>
                </a:solidFill>
                <a:effectLst/>
                <a:latin typeface="inter-regular"/>
              </a:rPr>
              <a:t>javascript</a:t>
            </a:r>
            <a:r>
              <a:rPr lang="en-IN" b="0" i="0" dirty="0">
                <a:solidFill>
                  <a:srgbClr val="0000FF"/>
                </a:solidFill>
                <a:effectLst/>
                <a:latin typeface="inter-regular"/>
              </a:rPr>
              <a:t>"</a:t>
            </a:r>
            <a:r>
              <a:rPr lang="en-IN" b="1" i="0" dirty="0">
                <a:solidFill>
                  <a:srgbClr val="006699"/>
                </a:solidFill>
                <a:effectLst/>
                <a:latin typeface="inter-regular"/>
              </a:rPr>
              <a:t>&gt;</a:t>
            </a:r>
            <a:r>
              <a:rPr lang="en-IN" b="0" i="0" dirty="0">
                <a:solidFill>
                  <a:srgbClr val="000000"/>
                </a:solidFill>
                <a:effectLst/>
                <a:latin typeface="inter-regular"/>
              </a:rPr>
              <a:t>  </a:t>
            </a:r>
          </a:p>
          <a:p>
            <a:pPr algn="just">
              <a:buFont typeface="+mj-lt"/>
              <a:buAutoNum type="arabicPeriod"/>
            </a:pPr>
            <a:r>
              <a:rPr lang="en-IN" b="0" i="0" dirty="0" err="1">
                <a:solidFill>
                  <a:srgbClr val="FF0000"/>
                </a:solidFill>
                <a:effectLst/>
                <a:latin typeface="inter-regular"/>
              </a:rPr>
              <a:t>document.body.bgColor</a:t>
            </a:r>
            <a:r>
              <a:rPr lang="en-IN" b="0" i="0" dirty="0">
                <a:solidFill>
                  <a:srgbClr val="000000"/>
                </a:solidFill>
                <a:effectLst/>
                <a:latin typeface="inter-regular"/>
              </a:rPr>
              <a:t>=</a:t>
            </a:r>
            <a:r>
              <a:rPr lang="en-IN" b="0" i="0" dirty="0">
                <a:solidFill>
                  <a:srgbClr val="0000FF"/>
                </a:solidFill>
                <a:effectLst/>
                <a:latin typeface="inter-regular"/>
              </a:rPr>
              <a:t>"pink"</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&lt;/script&gt;</a:t>
            </a: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348352785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5F7F2-F32C-F1A7-DDB9-E08B913CB8AF}"/>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What is the use of a Map object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71AFD542-D228-6A81-D8B0-64ECAB061A18}"/>
              </a:ext>
            </a:extLst>
          </p:cNvPr>
          <p:cNvSpPr>
            <a:spLocks noGrp="1"/>
          </p:cNvSpPr>
          <p:nvPr>
            <p:ph idx="1"/>
          </p:nvPr>
        </p:nvSpPr>
        <p:spPr/>
        <p:txBody>
          <a:bodyPr>
            <a:normAutofit fontScale="70000" lnSpcReduction="20000"/>
          </a:bodyPr>
          <a:lstStyle/>
          <a:p>
            <a:r>
              <a:rPr lang="en-US" b="0" i="0" dirty="0">
                <a:solidFill>
                  <a:srgbClr val="333333"/>
                </a:solidFill>
                <a:effectLst/>
                <a:latin typeface="inter-regular"/>
              </a:rPr>
              <a:t>The JavaScript Map object is used to map keys to values. It stores each element as key-value pair. It operates the elements such as search, update and delete on the basis of specified key. For example:</a:t>
            </a:r>
          </a:p>
          <a:p>
            <a:pPr marL="457200" lvl="1" indent="0" algn="just">
              <a:buNone/>
            </a:pPr>
            <a:r>
              <a:rPr lang="en-IN" sz="2600" b="0" i="0" dirty="0">
                <a:solidFill>
                  <a:srgbClr val="000000"/>
                </a:solidFill>
                <a:effectLst/>
                <a:latin typeface="inter-regular"/>
              </a:rPr>
              <a:t>function display()  </a:t>
            </a:r>
          </a:p>
          <a:p>
            <a:pPr marL="457200" lvl="1" indent="0" algn="just">
              <a:buNone/>
            </a:pPr>
            <a:r>
              <a:rPr lang="en-IN" sz="2600" b="0" i="0" dirty="0">
                <a:solidFill>
                  <a:srgbClr val="000000"/>
                </a:solidFill>
                <a:effectLst/>
                <a:latin typeface="inter-regular"/>
              </a:rPr>
              <a:t>{  </a:t>
            </a:r>
          </a:p>
          <a:p>
            <a:pPr marL="914400" lvl="2" indent="0" algn="just">
              <a:buNone/>
            </a:pPr>
            <a:r>
              <a:rPr lang="en-IN" sz="2600" b="0" i="0" dirty="0">
                <a:solidFill>
                  <a:srgbClr val="000000"/>
                </a:solidFill>
                <a:effectLst/>
                <a:latin typeface="inter-regular"/>
              </a:rPr>
              <a:t>var </a:t>
            </a:r>
            <a:r>
              <a:rPr lang="en-IN" sz="2600" b="0" i="0" dirty="0">
                <a:solidFill>
                  <a:srgbClr val="FF0000"/>
                </a:solidFill>
                <a:effectLst/>
                <a:latin typeface="inter-regular"/>
              </a:rPr>
              <a:t>map</a:t>
            </a:r>
            <a:r>
              <a:rPr lang="en-IN" sz="2600" b="0" i="0" dirty="0">
                <a:solidFill>
                  <a:srgbClr val="000000"/>
                </a:solidFill>
                <a:effectLst/>
                <a:latin typeface="inter-regular"/>
              </a:rPr>
              <a:t>=</a:t>
            </a:r>
            <a:r>
              <a:rPr lang="en-IN" sz="2600" b="0" i="0" dirty="0">
                <a:solidFill>
                  <a:srgbClr val="0000FF"/>
                </a:solidFill>
                <a:effectLst/>
                <a:latin typeface="inter-regular"/>
              </a:rPr>
              <a:t>new</a:t>
            </a:r>
            <a:r>
              <a:rPr lang="en-IN" sz="2600" b="0" i="0" dirty="0">
                <a:solidFill>
                  <a:srgbClr val="000000"/>
                </a:solidFill>
                <a:effectLst/>
                <a:latin typeface="inter-regular"/>
              </a:rPr>
              <a:t> Map();    </a:t>
            </a:r>
          </a:p>
          <a:p>
            <a:pPr marL="914400" lvl="2" indent="0" algn="just">
              <a:buNone/>
            </a:pPr>
            <a:r>
              <a:rPr lang="en-IN" sz="2600" b="0" i="0" dirty="0" err="1">
                <a:solidFill>
                  <a:srgbClr val="000000"/>
                </a:solidFill>
                <a:effectLst/>
                <a:latin typeface="inter-regular"/>
              </a:rPr>
              <a:t>map.set</a:t>
            </a:r>
            <a:r>
              <a:rPr lang="en-IN" sz="2600" b="0" i="0" dirty="0">
                <a:solidFill>
                  <a:srgbClr val="000000"/>
                </a:solidFill>
                <a:effectLst/>
                <a:latin typeface="inter-regular"/>
              </a:rPr>
              <a:t>(1,"jQuery");    </a:t>
            </a:r>
          </a:p>
          <a:p>
            <a:pPr marL="914400" lvl="2" indent="0" algn="just">
              <a:buNone/>
            </a:pPr>
            <a:r>
              <a:rPr lang="en-IN" sz="2600" b="0" i="0" dirty="0" err="1">
                <a:solidFill>
                  <a:srgbClr val="000000"/>
                </a:solidFill>
                <a:effectLst/>
                <a:latin typeface="inter-regular"/>
              </a:rPr>
              <a:t>map.set</a:t>
            </a:r>
            <a:r>
              <a:rPr lang="en-IN" sz="2600" b="0" i="0" dirty="0">
                <a:solidFill>
                  <a:srgbClr val="000000"/>
                </a:solidFill>
                <a:effectLst/>
                <a:latin typeface="inter-regular"/>
              </a:rPr>
              <a:t>(2,"AngularJS");    </a:t>
            </a:r>
          </a:p>
          <a:p>
            <a:pPr marL="914400" lvl="2" indent="0" algn="just">
              <a:buNone/>
            </a:pPr>
            <a:r>
              <a:rPr lang="en-IN" sz="2600" b="0" i="0" dirty="0" err="1">
                <a:solidFill>
                  <a:srgbClr val="000000"/>
                </a:solidFill>
                <a:effectLst/>
                <a:latin typeface="inter-regular"/>
              </a:rPr>
              <a:t>map.set</a:t>
            </a:r>
            <a:r>
              <a:rPr lang="en-IN" sz="2600" b="0" i="0" dirty="0">
                <a:solidFill>
                  <a:srgbClr val="000000"/>
                </a:solidFill>
                <a:effectLst/>
                <a:latin typeface="inter-regular"/>
              </a:rPr>
              <a:t>(3,"Bootstrap");    </a:t>
            </a:r>
          </a:p>
          <a:p>
            <a:pPr marL="914400" lvl="2" indent="0" algn="just">
              <a:buNone/>
            </a:pPr>
            <a:r>
              <a:rPr lang="en-IN" sz="2600" b="0" i="0" dirty="0" err="1">
                <a:solidFill>
                  <a:srgbClr val="000000"/>
                </a:solidFill>
                <a:effectLst/>
                <a:latin typeface="inter-regular"/>
              </a:rPr>
              <a:t>document.writeln</a:t>
            </a:r>
            <a:r>
              <a:rPr lang="en-IN" sz="2600" b="0" i="0" dirty="0">
                <a:solidFill>
                  <a:srgbClr val="000000"/>
                </a:solidFill>
                <a:effectLst/>
                <a:latin typeface="inter-regular"/>
              </a:rPr>
              <a:t>(</a:t>
            </a:r>
            <a:r>
              <a:rPr lang="en-IN" sz="2600" b="0" i="0" dirty="0" err="1">
                <a:solidFill>
                  <a:srgbClr val="000000"/>
                </a:solidFill>
                <a:effectLst/>
                <a:latin typeface="inter-regular"/>
              </a:rPr>
              <a:t>map.get</a:t>
            </a:r>
            <a:r>
              <a:rPr lang="en-IN" sz="2600" b="0" i="0" dirty="0">
                <a:solidFill>
                  <a:srgbClr val="000000"/>
                </a:solidFill>
                <a:effectLst/>
                <a:latin typeface="inter-regular"/>
              </a:rPr>
              <a:t>(1)+"</a:t>
            </a:r>
            <a:r>
              <a:rPr lang="en-IN" sz="2600" b="1" i="0" dirty="0">
                <a:solidFill>
                  <a:srgbClr val="006699"/>
                </a:solidFill>
                <a:effectLst/>
                <a:latin typeface="inter-regular"/>
              </a:rPr>
              <a:t>&lt;</a:t>
            </a:r>
            <a:r>
              <a:rPr lang="en-IN" sz="2600" b="1" i="0" dirty="0" err="1">
                <a:solidFill>
                  <a:srgbClr val="006699"/>
                </a:solidFill>
                <a:effectLst/>
                <a:latin typeface="inter-regular"/>
              </a:rPr>
              <a:t>br</a:t>
            </a:r>
            <a:r>
              <a:rPr lang="en-IN" sz="2600" b="1" i="0" dirty="0">
                <a:solidFill>
                  <a:srgbClr val="006699"/>
                </a:solidFill>
                <a:effectLst/>
                <a:latin typeface="inter-regular"/>
              </a:rPr>
              <a:t>&gt;</a:t>
            </a:r>
            <a:r>
              <a:rPr lang="en-IN" sz="2600" b="0" i="0" dirty="0">
                <a:solidFill>
                  <a:srgbClr val="000000"/>
                </a:solidFill>
                <a:effectLst/>
                <a:latin typeface="inter-regular"/>
              </a:rPr>
              <a:t>");    </a:t>
            </a:r>
          </a:p>
          <a:p>
            <a:pPr marL="914400" lvl="2" indent="0" algn="just">
              <a:buNone/>
            </a:pPr>
            <a:r>
              <a:rPr lang="en-IN" sz="2600" b="0" i="0" dirty="0" err="1">
                <a:solidFill>
                  <a:srgbClr val="000000"/>
                </a:solidFill>
                <a:effectLst/>
                <a:latin typeface="inter-regular"/>
              </a:rPr>
              <a:t>document.writeln</a:t>
            </a:r>
            <a:r>
              <a:rPr lang="en-IN" sz="2600" b="0" i="0" dirty="0">
                <a:solidFill>
                  <a:srgbClr val="000000"/>
                </a:solidFill>
                <a:effectLst/>
                <a:latin typeface="inter-regular"/>
              </a:rPr>
              <a:t>(</a:t>
            </a:r>
            <a:r>
              <a:rPr lang="en-IN" sz="2600" b="0" i="0" dirty="0" err="1">
                <a:solidFill>
                  <a:srgbClr val="000000"/>
                </a:solidFill>
                <a:effectLst/>
                <a:latin typeface="inter-regular"/>
              </a:rPr>
              <a:t>map.get</a:t>
            </a:r>
            <a:r>
              <a:rPr lang="en-IN" sz="2600" b="0" i="0" dirty="0">
                <a:solidFill>
                  <a:srgbClr val="000000"/>
                </a:solidFill>
                <a:effectLst/>
                <a:latin typeface="inter-regular"/>
              </a:rPr>
              <a:t>(2)+"</a:t>
            </a:r>
            <a:r>
              <a:rPr lang="en-IN" sz="2600" b="1" i="0" dirty="0">
                <a:solidFill>
                  <a:srgbClr val="006699"/>
                </a:solidFill>
                <a:effectLst/>
                <a:latin typeface="inter-regular"/>
              </a:rPr>
              <a:t>&lt;</a:t>
            </a:r>
            <a:r>
              <a:rPr lang="en-IN" sz="2600" b="1" i="0" dirty="0" err="1">
                <a:solidFill>
                  <a:srgbClr val="006699"/>
                </a:solidFill>
                <a:effectLst/>
                <a:latin typeface="inter-regular"/>
              </a:rPr>
              <a:t>br</a:t>
            </a:r>
            <a:r>
              <a:rPr lang="en-IN" sz="2600" b="1" i="0" dirty="0">
                <a:solidFill>
                  <a:srgbClr val="006699"/>
                </a:solidFill>
                <a:effectLst/>
                <a:latin typeface="inter-regular"/>
              </a:rPr>
              <a:t>&gt;</a:t>
            </a:r>
            <a:r>
              <a:rPr lang="en-IN" sz="2600" b="0" i="0" dirty="0">
                <a:solidFill>
                  <a:srgbClr val="000000"/>
                </a:solidFill>
                <a:effectLst/>
                <a:latin typeface="inter-regular"/>
              </a:rPr>
              <a:t>");    </a:t>
            </a:r>
          </a:p>
          <a:p>
            <a:pPr marL="914400" lvl="2" indent="0" algn="just">
              <a:buNone/>
            </a:pPr>
            <a:r>
              <a:rPr lang="en-IN" sz="2600" b="0" i="0" dirty="0" err="1">
                <a:solidFill>
                  <a:srgbClr val="000000"/>
                </a:solidFill>
                <a:effectLst/>
                <a:latin typeface="inter-regular"/>
              </a:rPr>
              <a:t>document.writeln</a:t>
            </a:r>
            <a:r>
              <a:rPr lang="en-IN" sz="2600" b="0" i="0" dirty="0">
                <a:solidFill>
                  <a:srgbClr val="000000"/>
                </a:solidFill>
                <a:effectLst/>
                <a:latin typeface="inter-regular"/>
              </a:rPr>
              <a:t>(</a:t>
            </a:r>
            <a:r>
              <a:rPr lang="en-IN" sz="2600" b="0" i="0" dirty="0" err="1">
                <a:solidFill>
                  <a:srgbClr val="000000"/>
                </a:solidFill>
                <a:effectLst/>
                <a:latin typeface="inter-regular"/>
              </a:rPr>
              <a:t>map.get</a:t>
            </a:r>
            <a:r>
              <a:rPr lang="en-IN" sz="2600" b="0" i="0" dirty="0">
                <a:solidFill>
                  <a:srgbClr val="000000"/>
                </a:solidFill>
                <a:effectLst/>
                <a:latin typeface="inter-regular"/>
              </a:rPr>
              <a:t>(3));    </a:t>
            </a:r>
          </a:p>
          <a:p>
            <a:pPr marL="457200" lvl="1" indent="0" algn="just">
              <a:buNone/>
            </a:pPr>
            <a:r>
              <a:rPr lang="en-IN" sz="2600" b="0" i="0" dirty="0">
                <a:solidFill>
                  <a:srgbClr val="000000"/>
                </a:solidFill>
                <a:effectLst/>
                <a:latin typeface="inter-regular"/>
              </a:rPr>
              <a:t>}  </a:t>
            </a:r>
          </a:p>
          <a:p>
            <a:pPr marL="457200" lvl="1" indent="0" algn="just">
              <a:buNone/>
            </a:pPr>
            <a:r>
              <a:rPr lang="en-IN" sz="2600" b="0" i="0" dirty="0">
                <a:solidFill>
                  <a:srgbClr val="000000"/>
                </a:solidFill>
                <a:effectLst/>
                <a:latin typeface="inter-regular"/>
              </a:rPr>
              <a:t>display();  </a:t>
            </a:r>
          </a:p>
          <a:p>
            <a:endParaRPr lang="en-IN" dirty="0"/>
          </a:p>
        </p:txBody>
      </p:sp>
    </p:spTree>
    <p:extLst>
      <p:ext uri="{BB962C8B-B14F-4D97-AF65-F5344CB8AC3E}">
        <p14:creationId xmlns:p14="http://schemas.microsoft.com/office/powerpoint/2010/main" val="351936486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DB658-2779-DF29-D9CF-CDFB49628BCA}"/>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erdana"/>
              </a:rPr>
              <a:t>What is the use of a </a:t>
            </a:r>
            <a:r>
              <a:rPr lang="en-US" sz="3200" b="1" i="0" dirty="0" err="1">
                <a:solidFill>
                  <a:schemeClr val="accent4">
                    <a:lumMod val="75000"/>
                  </a:schemeClr>
                </a:solidFill>
                <a:effectLst/>
                <a:latin typeface="erdana"/>
              </a:rPr>
              <a:t>WeakMap</a:t>
            </a:r>
            <a:r>
              <a:rPr lang="en-US" sz="3200" b="1" i="0" dirty="0">
                <a:solidFill>
                  <a:schemeClr val="accent4">
                    <a:lumMod val="75000"/>
                  </a:schemeClr>
                </a:solidFill>
                <a:effectLst/>
                <a:latin typeface="erdana"/>
              </a:rPr>
              <a:t> object in JavaScript?</a:t>
            </a:r>
            <a:endParaRPr lang="en-IN" sz="3200" b="1" dirty="0">
              <a:solidFill>
                <a:schemeClr val="accent4">
                  <a:lumMod val="75000"/>
                </a:schemeClr>
              </a:solidFill>
            </a:endParaRPr>
          </a:p>
        </p:txBody>
      </p:sp>
      <p:sp>
        <p:nvSpPr>
          <p:cNvPr id="3" name="Content Placeholder 2">
            <a:extLst>
              <a:ext uri="{FF2B5EF4-FFF2-40B4-BE49-F238E27FC236}">
                <a16:creationId xmlns:a16="http://schemas.microsoft.com/office/drawing/2014/main" id="{A030BE92-F8EA-9AB8-D344-F4810486B9EC}"/>
              </a:ext>
            </a:extLst>
          </p:cNvPr>
          <p:cNvSpPr>
            <a:spLocks noGrp="1"/>
          </p:cNvSpPr>
          <p:nvPr>
            <p:ph idx="1"/>
          </p:nvPr>
        </p:nvSpPr>
        <p:spPr/>
        <p:txBody>
          <a:bodyPr>
            <a:noAutofit/>
          </a:bodyPr>
          <a:lstStyle/>
          <a:p>
            <a:r>
              <a:rPr lang="en-US" sz="1400" b="0" i="0" dirty="0">
                <a:solidFill>
                  <a:srgbClr val="333333"/>
                </a:solidFill>
                <a:effectLst/>
                <a:latin typeface="inter-regular"/>
              </a:rPr>
              <a:t>The JavaScript </a:t>
            </a:r>
            <a:r>
              <a:rPr lang="en-US" sz="1400" b="0" i="0" dirty="0" err="1">
                <a:solidFill>
                  <a:srgbClr val="333333"/>
                </a:solidFill>
                <a:effectLst/>
                <a:latin typeface="inter-regular"/>
              </a:rPr>
              <a:t>WeakMap</a:t>
            </a:r>
            <a:r>
              <a:rPr lang="en-US" sz="1400" b="0" i="0" dirty="0">
                <a:solidFill>
                  <a:srgbClr val="333333"/>
                </a:solidFill>
                <a:effectLst/>
                <a:latin typeface="inter-regular"/>
              </a:rPr>
              <a:t> object is a type of collection which is almost similar to Map. It stores each element as a key-value pair where keys are weakly referenced. Here, the keys are objects and the values are arbitrary values. For </a:t>
            </a:r>
          </a:p>
          <a:p>
            <a:r>
              <a:rPr lang="en-US" sz="1400" b="0" i="0" dirty="0">
                <a:solidFill>
                  <a:srgbClr val="333333"/>
                </a:solidFill>
                <a:effectLst/>
                <a:latin typeface="inter-regular"/>
              </a:rPr>
              <a:t>example:</a:t>
            </a:r>
          </a:p>
          <a:p>
            <a:pPr marL="457200" lvl="1" indent="0" algn="just">
              <a:buNone/>
            </a:pPr>
            <a:r>
              <a:rPr lang="en-IN" sz="1400" b="0" i="0" dirty="0">
                <a:solidFill>
                  <a:srgbClr val="000000"/>
                </a:solidFill>
                <a:effectLst/>
                <a:latin typeface="inter-regular"/>
              </a:rPr>
              <a:t>function display()  </a:t>
            </a:r>
          </a:p>
          <a:p>
            <a:pPr marL="457200" lvl="1" indent="0" algn="just">
              <a:buNone/>
            </a:pPr>
            <a:r>
              <a:rPr lang="en-IN" sz="1400" b="0" i="0" dirty="0">
                <a:solidFill>
                  <a:srgbClr val="000000"/>
                </a:solidFill>
                <a:effectLst/>
                <a:latin typeface="inter-regular"/>
              </a:rPr>
              <a:t>{  </a:t>
            </a:r>
          </a:p>
          <a:p>
            <a:pPr marL="914400" lvl="2" indent="0" algn="just">
              <a:buNone/>
            </a:pPr>
            <a:r>
              <a:rPr lang="en-IN" sz="1400" b="0" i="0" dirty="0">
                <a:solidFill>
                  <a:srgbClr val="000000"/>
                </a:solidFill>
                <a:effectLst/>
                <a:latin typeface="inter-regular"/>
              </a:rPr>
              <a:t>var </a:t>
            </a:r>
            <a:r>
              <a:rPr lang="en-IN" sz="1400" b="0" i="0" dirty="0" err="1">
                <a:solidFill>
                  <a:srgbClr val="FF0000"/>
                </a:solidFill>
                <a:effectLst/>
                <a:latin typeface="inter-regular"/>
              </a:rPr>
              <a:t>wm</a:t>
            </a:r>
            <a:r>
              <a:rPr lang="en-IN" sz="1400" b="0" i="0" dirty="0">
                <a:solidFill>
                  <a:srgbClr val="000000"/>
                </a:solidFill>
                <a:effectLst/>
                <a:latin typeface="inter-regular"/>
              </a:rPr>
              <a:t> = </a:t>
            </a:r>
            <a:r>
              <a:rPr lang="en-IN" sz="1400" b="0" i="0" dirty="0">
                <a:solidFill>
                  <a:srgbClr val="0000FF"/>
                </a:solidFill>
                <a:effectLst/>
                <a:latin typeface="inter-regular"/>
              </a:rPr>
              <a:t>new</a:t>
            </a:r>
            <a:r>
              <a:rPr lang="en-IN" sz="1400" b="0" i="0" dirty="0">
                <a:solidFill>
                  <a:srgbClr val="000000"/>
                </a:solidFill>
                <a:effectLst/>
                <a:latin typeface="inter-regular"/>
              </a:rPr>
              <a:t> </a:t>
            </a:r>
            <a:r>
              <a:rPr lang="en-IN" sz="1400" b="0" i="0" dirty="0" err="1">
                <a:solidFill>
                  <a:srgbClr val="000000"/>
                </a:solidFill>
                <a:effectLst/>
                <a:latin typeface="inter-regular"/>
              </a:rPr>
              <a:t>WeakMap</a:t>
            </a:r>
            <a:r>
              <a:rPr lang="en-IN" sz="1400" b="0" i="0" dirty="0">
                <a:solidFill>
                  <a:srgbClr val="000000"/>
                </a:solidFill>
                <a:effectLst/>
                <a:latin typeface="inter-regular"/>
              </a:rPr>
              <a:t>();    </a:t>
            </a:r>
          </a:p>
          <a:p>
            <a:pPr marL="914400" lvl="2" indent="0" algn="just">
              <a:buNone/>
            </a:pPr>
            <a:r>
              <a:rPr lang="en-IN" sz="1400" b="0" i="0" dirty="0">
                <a:solidFill>
                  <a:srgbClr val="000000"/>
                </a:solidFill>
                <a:effectLst/>
                <a:latin typeface="inter-regular"/>
              </a:rPr>
              <a:t>var </a:t>
            </a:r>
            <a:r>
              <a:rPr lang="en-IN" sz="1400" b="0" i="0" dirty="0">
                <a:solidFill>
                  <a:srgbClr val="FF0000"/>
                </a:solidFill>
                <a:effectLst/>
                <a:latin typeface="inter-regular"/>
              </a:rPr>
              <a:t>obj1</a:t>
            </a:r>
            <a:r>
              <a:rPr lang="en-IN" sz="1400" b="0" i="0" dirty="0">
                <a:solidFill>
                  <a:srgbClr val="000000"/>
                </a:solidFill>
                <a:effectLst/>
                <a:latin typeface="inter-regular"/>
              </a:rPr>
              <a:t> = {};    </a:t>
            </a:r>
          </a:p>
          <a:p>
            <a:pPr marL="914400" lvl="2" indent="0" algn="just">
              <a:buNone/>
            </a:pPr>
            <a:r>
              <a:rPr lang="en-IN" sz="1400" b="0" i="0" dirty="0">
                <a:solidFill>
                  <a:srgbClr val="000000"/>
                </a:solidFill>
                <a:effectLst/>
                <a:latin typeface="inter-regular"/>
              </a:rPr>
              <a:t>var </a:t>
            </a:r>
            <a:r>
              <a:rPr lang="en-IN" sz="1400" b="0" i="0" dirty="0">
                <a:solidFill>
                  <a:srgbClr val="FF0000"/>
                </a:solidFill>
                <a:effectLst/>
                <a:latin typeface="inter-regular"/>
              </a:rPr>
              <a:t>obj2</a:t>
            </a:r>
            <a:r>
              <a:rPr lang="en-IN" sz="1400" b="0" i="0" dirty="0">
                <a:solidFill>
                  <a:srgbClr val="000000"/>
                </a:solidFill>
                <a:effectLst/>
                <a:latin typeface="inter-regular"/>
              </a:rPr>
              <a:t> = {};    </a:t>
            </a:r>
          </a:p>
          <a:p>
            <a:pPr marL="914400" lvl="2" indent="0" algn="just">
              <a:buNone/>
            </a:pPr>
            <a:r>
              <a:rPr lang="en-IN" sz="1400" b="0" i="0" dirty="0">
                <a:solidFill>
                  <a:srgbClr val="000000"/>
                </a:solidFill>
                <a:effectLst/>
                <a:latin typeface="inter-regular"/>
              </a:rPr>
              <a:t>var </a:t>
            </a:r>
            <a:r>
              <a:rPr lang="en-IN" sz="1400" b="0" i="0" dirty="0">
                <a:solidFill>
                  <a:srgbClr val="FF0000"/>
                </a:solidFill>
                <a:effectLst/>
                <a:latin typeface="inter-regular"/>
              </a:rPr>
              <a:t>obj3</a:t>
            </a:r>
            <a:r>
              <a:rPr lang="en-IN" sz="1400" b="0" i="0" dirty="0">
                <a:solidFill>
                  <a:srgbClr val="000000"/>
                </a:solidFill>
                <a:effectLst/>
                <a:latin typeface="inter-regular"/>
              </a:rPr>
              <a:t>= {};    </a:t>
            </a:r>
          </a:p>
          <a:p>
            <a:pPr marL="914400" lvl="2" indent="0" algn="just">
              <a:buNone/>
            </a:pPr>
            <a:r>
              <a:rPr lang="en-IN" sz="1400" b="0" i="0" dirty="0" err="1">
                <a:solidFill>
                  <a:srgbClr val="000000"/>
                </a:solidFill>
                <a:effectLst/>
                <a:latin typeface="inter-regular"/>
              </a:rPr>
              <a:t>wm.set</a:t>
            </a:r>
            <a:r>
              <a:rPr lang="en-IN" sz="1400" b="0" i="0" dirty="0">
                <a:solidFill>
                  <a:srgbClr val="000000"/>
                </a:solidFill>
                <a:effectLst/>
                <a:latin typeface="inter-regular"/>
              </a:rPr>
              <a:t>(obj1, "jQuery");    </a:t>
            </a:r>
          </a:p>
          <a:p>
            <a:pPr marL="914400" lvl="2" indent="0" algn="just">
              <a:buNone/>
            </a:pPr>
            <a:r>
              <a:rPr lang="en-IN" sz="1400" b="0" i="0" dirty="0" err="1">
                <a:solidFill>
                  <a:srgbClr val="000000"/>
                </a:solidFill>
                <a:effectLst/>
                <a:latin typeface="inter-regular"/>
              </a:rPr>
              <a:t>wm.set</a:t>
            </a:r>
            <a:r>
              <a:rPr lang="en-IN" sz="1400" b="0" i="0" dirty="0">
                <a:solidFill>
                  <a:srgbClr val="000000"/>
                </a:solidFill>
                <a:effectLst/>
                <a:latin typeface="inter-regular"/>
              </a:rPr>
              <a:t>(obj2, "AngularJS");    </a:t>
            </a:r>
          </a:p>
          <a:p>
            <a:pPr marL="914400" lvl="2" indent="0" algn="just">
              <a:buNone/>
            </a:pPr>
            <a:r>
              <a:rPr lang="en-IN" sz="1400" b="0" i="0" dirty="0" err="1">
                <a:solidFill>
                  <a:srgbClr val="000000"/>
                </a:solidFill>
                <a:effectLst/>
                <a:latin typeface="inter-regular"/>
              </a:rPr>
              <a:t>wm.set</a:t>
            </a:r>
            <a:r>
              <a:rPr lang="en-IN" sz="1400" b="0" i="0" dirty="0">
                <a:solidFill>
                  <a:srgbClr val="000000"/>
                </a:solidFill>
                <a:effectLst/>
                <a:latin typeface="inter-regular"/>
              </a:rPr>
              <a:t>(obj3,"Bootstrap");    </a:t>
            </a:r>
          </a:p>
          <a:p>
            <a:pPr marL="914400" lvl="2" indent="0" algn="just">
              <a:buNone/>
            </a:pPr>
            <a:r>
              <a:rPr lang="en-IN" sz="1400" b="0" i="0" dirty="0" err="1">
                <a:solidFill>
                  <a:srgbClr val="000000"/>
                </a:solidFill>
                <a:effectLst/>
                <a:latin typeface="inter-regular"/>
              </a:rPr>
              <a:t>document.writeln</a:t>
            </a:r>
            <a:r>
              <a:rPr lang="en-IN" sz="1400" b="0" i="0" dirty="0">
                <a:solidFill>
                  <a:srgbClr val="000000"/>
                </a:solidFill>
                <a:effectLst/>
                <a:latin typeface="inter-regular"/>
              </a:rPr>
              <a:t>(</a:t>
            </a:r>
            <a:r>
              <a:rPr lang="en-IN" sz="1400" b="0" i="0" dirty="0" err="1">
                <a:solidFill>
                  <a:srgbClr val="000000"/>
                </a:solidFill>
                <a:effectLst/>
                <a:latin typeface="inter-regular"/>
              </a:rPr>
              <a:t>wm.has</a:t>
            </a:r>
            <a:r>
              <a:rPr lang="en-IN" sz="1400" b="0" i="0" dirty="0">
                <a:solidFill>
                  <a:srgbClr val="000000"/>
                </a:solidFill>
                <a:effectLst/>
                <a:latin typeface="inter-regular"/>
              </a:rPr>
              <a:t>(obj2));     </a:t>
            </a:r>
          </a:p>
          <a:p>
            <a:pPr marL="457200" lvl="1" indent="0" algn="just">
              <a:buNone/>
            </a:pPr>
            <a:r>
              <a:rPr lang="en-IN" sz="1400" b="0" i="0" dirty="0">
                <a:solidFill>
                  <a:srgbClr val="000000"/>
                </a:solidFill>
                <a:effectLst/>
                <a:latin typeface="inter-regular"/>
              </a:rPr>
              <a:t>}     </a:t>
            </a:r>
          </a:p>
          <a:p>
            <a:pPr marL="457200" lvl="1" indent="0" algn="just">
              <a:buNone/>
            </a:pPr>
            <a:r>
              <a:rPr lang="en-IN" sz="1400" b="0" i="0" dirty="0">
                <a:solidFill>
                  <a:srgbClr val="000000"/>
                </a:solidFill>
                <a:effectLst/>
                <a:latin typeface="inter-regular"/>
              </a:rPr>
              <a:t>display();  </a:t>
            </a:r>
            <a:br>
              <a:rPr lang="en-IN" sz="1400" dirty="0"/>
            </a:br>
            <a:endParaRPr lang="en-IN" sz="1400" dirty="0"/>
          </a:p>
        </p:txBody>
      </p:sp>
    </p:spTree>
    <p:extLst>
      <p:ext uri="{BB962C8B-B14F-4D97-AF65-F5344CB8AC3E}">
        <p14:creationId xmlns:p14="http://schemas.microsoft.com/office/powerpoint/2010/main" val="15381799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CE70C-E294-7995-33DA-94B0F9837BC2}"/>
              </a:ext>
            </a:extLst>
          </p:cNvPr>
          <p:cNvSpPr>
            <a:spLocks noGrp="1"/>
          </p:cNvSpPr>
          <p:nvPr>
            <p:ph type="title"/>
          </p:nvPr>
        </p:nvSpPr>
        <p:spPr/>
        <p:txBody>
          <a:bodyPr>
            <a:normAutofit/>
          </a:bodyPr>
          <a:lstStyle/>
          <a:p>
            <a:r>
              <a:rPr lang="en-US" sz="3200" b="1" i="0" dirty="0">
                <a:solidFill>
                  <a:schemeClr val="accent4">
                    <a:lumMod val="75000"/>
                  </a:schemeClr>
                </a:solidFill>
                <a:effectLst/>
                <a:latin typeface="sofia-pro"/>
              </a:rPr>
              <a:t>What is Type Coercion in JavaScript ?</a:t>
            </a:r>
            <a:endParaRPr lang="en-IN" sz="3200" dirty="0">
              <a:solidFill>
                <a:schemeClr val="accent4">
                  <a:lumMod val="75000"/>
                </a:schemeClr>
              </a:solidFill>
            </a:endParaRPr>
          </a:p>
        </p:txBody>
      </p:sp>
      <p:sp>
        <p:nvSpPr>
          <p:cNvPr id="3" name="Content Placeholder 2">
            <a:extLst>
              <a:ext uri="{FF2B5EF4-FFF2-40B4-BE49-F238E27FC236}">
                <a16:creationId xmlns:a16="http://schemas.microsoft.com/office/drawing/2014/main" id="{DE68AC9B-E6B1-1D82-6237-BBD0A007D185}"/>
              </a:ext>
            </a:extLst>
          </p:cNvPr>
          <p:cNvSpPr>
            <a:spLocks noGrp="1"/>
          </p:cNvSpPr>
          <p:nvPr>
            <p:ph idx="1"/>
          </p:nvPr>
        </p:nvSpPr>
        <p:spPr/>
        <p:txBody>
          <a:bodyPr/>
          <a:lstStyle/>
          <a:p>
            <a:r>
              <a:rPr lang="en-US" b="1" i="0" dirty="0">
                <a:solidFill>
                  <a:srgbClr val="273239"/>
                </a:solidFill>
                <a:effectLst/>
                <a:latin typeface="urw-din"/>
              </a:rPr>
              <a:t>Type Coercion</a:t>
            </a:r>
            <a:r>
              <a:rPr lang="en-US" b="0" i="0" dirty="0">
                <a:solidFill>
                  <a:srgbClr val="273239"/>
                </a:solidFill>
                <a:effectLst/>
                <a:latin typeface="urw-din"/>
              </a:rPr>
              <a:t> refers to the process of automatic or implicit conversion of values from one data type to another. This includes conversion from Number to String, String to Number, Boolean to Number etc. when different types of operators are applied to the values.</a:t>
            </a:r>
            <a:endParaRPr lang="en-IN" dirty="0"/>
          </a:p>
        </p:txBody>
      </p:sp>
    </p:spTree>
    <p:extLst>
      <p:ext uri="{BB962C8B-B14F-4D97-AF65-F5344CB8AC3E}">
        <p14:creationId xmlns:p14="http://schemas.microsoft.com/office/powerpoint/2010/main" val="1714458232"/>
      </p:ext>
    </p:extLst>
  </p:cSld>
  <p:clrMapOvr>
    <a:masterClrMapping/>
  </p:clrMapOvr>
</p:sld>
</file>

<file path=ppt/theme/theme1.xml><?xml version="1.0" encoding="utf-8"?>
<a:theme xmlns:a="http://schemas.openxmlformats.org/drawingml/2006/main" name="DappledVTI">
  <a:themeElements>
    <a:clrScheme name="AnalogousFromDarkSeedLeftStep">
      <a:dk1>
        <a:srgbClr val="000000"/>
      </a:dk1>
      <a:lt1>
        <a:srgbClr val="FFFFFF"/>
      </a:lt1>
      <a:dk2>
        <a:srgbClr val="341F1D"/>
      </a:dk2>
      <a:lt2>
        <a:srgbClr val="E4E2E8"/>
      </a:lt2>
      <a:accent1>
        <a:srgbClr val="89AD1F"/>
      </a:accent1>
      <a:accent2>
        <a:srgbClr val="BB9F14"/>
      </a:accent2>
      <a:accent3>
        <a:srgbClr val="E77829"/>
      </a:accent3>
      <a:accent4>
        <a:srgbClr val="D51717"/>
      </a:accent4>
      <a:accent5>
        <a:srgbClr val="E72978"/>
      </a:accent5>
      <a:accent6>
        <a:srgbClr val="D517B5"/>
      </a:accent6>
      <a:hlink>
        <a:srgbClr val="BF3F5F"/>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22273</TotalTime>
  <Words>9062</Words>
  <Application>Microsoft Office PowerPoint</Application>
  <PresentationFormat>Widescreen</PresentationFormat>
  <Paragraphs>886</Paragraphs>
  <Slides>100</Slides>
  <Notes>1</Notes>
  <HiddenSlides>0</HiddenSlides>
  <MMClips>0</MMClips>
  <ScaleCrop>false</ScaleCrop>
  <HeadingPairs>
    <vt:vector size="6" baseType="variant">
      <vt:variant>
        <vt:lpstr>Fonts Used</vt:lpstr>
      </vt:variant>
      <vt:variant>
        <vt:i4>28</vt:i4>
      </vt:variant>
      <vt:variant>
        <vt:lpstr>Theme</vt:lpstr>
      </vt:variant>
      <vt:variant>
        <vt:i4>1</vt:i4>
      </vt:variant>
      <vt:variant>
        <vt:lpstr>Slide Titles</vt:lpstr>
      </vt:variant>
      <vt:variant>
        <vt:i4>100</vt:i4>
      </vt:variant>
    </vt:vector>
  </HeadingPairs>
  <TitlesOfParts>
    <vt:vector size="129" baseType="lpstr">
      <vt:lpstr>-apple-system</vt:lpstr>
      <vt:lpstr>Arial</vt:lpstr>
      <vt:lpstr>Arial</vt:lpstr>
      <vt:lpstr>Avenir Next LT Pro</vt:lpstr>
      <vt:lpstr>AvenirNext LT Pro Medium</vt:lpstr>
      <vt:lpstr>Calibri</vt:lpstr>
      <vt:lpstr>Consolas</vt:lpstr>
      <vt:lpstr>Courier New</vt:lpstr>
      <vt:lpstr>erdana</vt:lpstr>
      <vt:lpstr>euclid_circular_a</vt:lpstr>
      <vt:lpstr>inherit</vt:lpstr>
      <vt:lpstr>Inter</vt:lpstr>
      <vt:lpstr>inter-bold</vt:lpstr>
      <vt:lpstr>inter-regular</vt:lpstr>
      <vt:lpstr>Metric</vt:lpstr>
      <vt:lpstr>montserrat</vt:lpstr>
      <vt:lpstr>Nunito</vt:lpstr>
      <vt:lpstr>Raleway</vt:lpstr>
      <vt:lpstr>Roboto</vt:lpstr>
      <vt:lpstr>Sabon Next LT</vt:lpstr>
      <vt:lpstr>Segoe UI</vt:lpstr>
      <vt:lpstr>sofia-pro</vt:lpstr>
      <vt:lpstr>sohne</vt:lpstr>
      <vt:lpstr>Source Sans Pro</vt:lpstr>
      <vt:lpstr>ui-monospace</vt:lpstr>
      <vt:lpstr>urw-din</vt:lpstr>
      <vt:lpstr>var(--font-code)</vt:lpstr>
      <vt:lpstr>Verdana</vt:lpstr>
      <vt:lpstr>DappledVTI</vt:lpstr>
      <vt:lpstr>JavaScript  Interview Questions https://www.simplilearn.com/tutorials/javascript-tutorial/javascript-interview-questions </vt:lpstr>
      <vt:lpstr>1)What is JavaScript?</vt:lpstr>
      <vt:lpstr>list of javascript engines</vt:lpstr>
      <vt:lpstr>What are the different data types present in JavaScript?</vt:lpstr>
      <vt:lpstr>window.onload vs document.ready</vt:lpstr>
      <vt:lpstr>What's the difference between event.preventDefault() and event.stopPropagation() methods in JavaScript?</vt:lpstr>
      <vt:lpstr>optional chaining</vt:lpstr>
      <vt:lpstr>Method chaining</vt:lpstr>
      <vt:lpstr>What is the use of the blur function?</vt:lpstr>
      <vt:lpstr>7) Explain function hoisting in JavaScript?</vt:lpstr>
      <vt:lpstr>3) What is the difference between var, let and const?</vt:lpstr>
      <vt:lpstr>26) How can you create an array in Javascript?</vt:lpstr>
      <vt:lpstr>48) Explain few difference between null, undefined or undeclared JavaScript variable?</vt:lpstr>
      <vt:lpstr>Debouncing vs Throttling</vt:lpstr>
      <vt:lpstr>call, bind and apply</vt:lpstr>
      <vt:lpstr>Debouncing vs Throttling</vt:lpstr>
      <vt:lpstr>What is the use of a Set object in JavaScript?</vt:lpstr>
      <vt:lpstr>What is the use of a WeakSet object in JavaScript?</vt:lpstr>
      <vt:lpstr>Hoisting in javascript</vt:lpstr>
      <vt:lpstr>Async vs defer</vt:lpstr>
      <vt:lpstr>prototype in javascript</vt:lpstr>
      <vt:lpstr>Callback Hell</vt:lpstr>
      <vt:lpstr>What is a Promise. Why do you need promise.</vt:lpstr>
      <vt:lpstr>PowerPoint Presentation</vt:lpstr>
      <vt:lpstr>Async await</vt:lpstr>
      <vt:lpstr>Async vs promise</vt:lpstr>
      <vt:lpstr>Local vs Session vs Cookies</vt:lpstr>
      <vt:lpstr>For vs foreach vs for-in vs for-of</vt:lpstr>
      <vt:lpstr>For vs foreach vs for-in vs for-of</vt:lpstr>
      <vt:lpstr>Map vs Filter vs Reduce</vt:lpstr>
      <vt:lpstr>Map vs Filter vs Reduce Example</vt:lpstr>
      <vt:lpstr> some()</vt:lpstr>
      <vt:lpstr>Function() constructor</vt:lpstr>
      <vt:lpstr>Function() constructor</vt:lpstr>
      <vt:lpstr>What is a callback function? </vt:lpstr>
      <vt:lpstr>When to use callback function? </vt:lpstr>
      <vt:lpstr>higher order functions</vt:lpstr>
      <vt:lpstr>What is a higher order function</vt:lpstr>
      <vt:lpstr>What is a first order function</vt:lpstr>
      <vt:lpstr>What is a first class function</vt:lpstr>
      <vt:lpstr>Difference between First-Class and Higher-Order Functions in JavaScript</vt:lpstr>
      <vt:lpstr>What is a unary function</vt:lpstr>
      <vt:lpstr>What is a pure function</vt:lpstr>
      <vt:lpstr>What is IIFE(Immediately Invoked Function Expression)</vt:lpstr>
      <vt:lpstr>What is IIFEs (Immediately Invoked Function Expressions)?</vt:lpstr>
      <vt:lpstr>Anonymous Functions</vt:lpstr>
      <vt:lpstr>Function literals</vt:lpstr>
      <vt:lpstr>Lambda Functions Vs Anonymous Functions in JavaScript</vt:lpstr>
      <vt:lpstr>arrow function vs anonymous function javascript</vt:lpstr>
      <vt:lpstr>When should I use Arrow functions in ES6?</vt:lpstr>
      <vt:lpstr>Arrow function or lambda function</vt:lpstr>
      <vt:lpstr>Difference between anonymous function and normal function in JavaScript</vt:lpstr>
      <vt:lpstr>First Class Function</vt:lpstr>
      <vt:lpstr>Function Currying</vt:lpstr>
      <vt:lpstr>What are generator functions?</vt:lpstr>
      <vt:lpstr>generator function example</vt:lpstr>
      <vt:lpstr>Function Closures</vt:lpstr>
      <vt:lpstr>disadvantage of function closures</vt:lpstr>
      <vt:lpstr>Advantage of function closures</vt:lpstr>
      <vt:lpstr>5)Event Bubbling</vt:lpstr>
      <vt:lpstr>&lt;body&gt;     &lt;h2&gt;Bubbling Event in Javascript&lt;/h2&gt;        &lt;div id="parent"&gt;         &lt;button&gt;             &lt;h2&gt;Parent&lt;/h2&gt;         &lt;/button&gt;         &lt;button id="child"&gt;                &lt;p&gt;Child&lt;/p&gt;            &lt;/button&gt;     &lt;/div&gt;&lt;br&gt;           &lt;script&gt;         document.getElementById(         "child").addEventListener("click", function () {             alert("You clicked the Child element!");         }, false);                    document.getElementById(         "parent").addEventListener("click", function () {             alert("You clicked the parent element!");         }, false);     &lt;/script&gt;    &lt;/body&gt;</vt:lpstr>
      <vt:lpstr>6)Event Delegation</vt:lpstr>
      <vt:lpstr>5) Explain JavaScript Event Delegation Model?</vt:lpstr>
      <vt:lpstr>14) Explain Event bubbling and Event Capturing in JavaScript?</vt:lpstr>
      <vt:lpstr>2) What close() does in Javascript?</vt:lpstr>
      <vt:lpstr>6) Describe negative infinity in JavaScript?</vt:lpstr>
      <vt:lpstr>13) Explain “use strict” ?</vt:lpstr>
      <vt:lpstr>18) What will happen if an infinite while loop is run in Javascript?</vt:lpstr>
      <vt:lpstr>19) List HTML DOM mouse events?</vt:lpstr>
      <vt:lpstr>23) What does the instanceof operator do?</vt:lpstr>
      <vt:lpstr>typeof</vt:lpstr>
      <vt:lpstr>25) What are different types of Popup boxes available in Javascript?</vt:lpstr>
      <vt:lpstr>26) How can you create an object in Javascript?</vt:lpstr>
      <vt:lpstr>29) What is the difference between the substr() and substring() functions in JavaScript?</vt:lpstr>
      <vt:lpstr>34) How to get inner Html of an element in JavaScript?</vt:lpstr>
      <vt:lpstr>43) List some Unit Testing Frameworks JavaScript</vt:lpstr>
      <vt:lpstr>Jest</vt:lpstr>
      <vt:lpstr>43) OBJECT CLONING JavaScript</vt:lpstr>
      <vt:lpstr>Explain Function.prototype.bind.</vt:lpstr>
      <vt:lpstr>Block Scope</vt:lpstr>
      <vt:lpstr>Scope Chain</vt:lpstr>
      <vt:lpstr>Variable Shadowing in JavaScript</vt:lpstr>
      <vt:lpstr>temporal dead zone in javascript</vt:lpstr>
      <vt:lpstr>What is the Temporal Dead Zone</vt:lpstr>
      <vt:lpstr>Array methods</vt:lpstr>
      <vt:lpstr>What is the difference between slice and splice</vt:lpstr>
      <vt:lpstr>What is JSON and its common operations</vt:lpstr>
      <vt:lpstr>How do you decode or encode a URL in JavaScript?</vt:lpstr>
      <vt:lpstr>What is IndexedDB</vt:lpstr>
      <vt:lpstr>How to write HTML code dynamically using JavaScript?</vt:lpstr>
      <vt:lpstr>How to write normal text code using JavaScript dynamically?</vt:lpstr>
      <vt:lpstr>Difference between Client side JavaScript and Server side JavaScript?</vt:lpstr>
      <vt:lpstr> In which location cookies are stored on the hard disk?</vt:lpstr>
      <vt:lpstr>How to set the cursor to wait in JavaScript?</vt:lpstr>
      <vt:lpstr>How can we detect OS of the client machine using JavaScript?</vt:lpstr>
      <vt:lpstr>How to change the background color of HTML document using JavaScript?</vt:lpstr>
      <vt:lpstr>What is the use of a Map object in JavaScript?</vt:lpstr>
      <vt:lpstr>What is the use of a WeakMap object in JavaScript?</vt:lpstr>
      <vt:lpstr>What is Type Coercion in JavaScript ?</vt:lpstr>
      <vt:lpstr>In JavaScript, how many different methods can you make an object?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Interview Questions</dc:title>
  <dc:creator>Nayak, Rahul Ranjan</dc:creator>
  <cp:lastModifiedBy>CHAUDHARY, VIKASH</cp:lastModifiedBy>
  <cp:revision>288</cp:revision>
  <dcterms:created xsi:type="dcterms:W3CDTF">2022-02-22T07:49:49Z</dcterms:created>
  <dcterms:modified xsi:type="dcterms:W3CDTF">2024-12-13T10:32:03Z</dcterms:modified>
</cp:coreProperties>
</file>