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95"/>
  </p:notesMasterIdLst>
  <p:sldIdLst>
    <p:sldId id="256" r:id="rId2"/>
    <p:sldId id="257" r:id="rId3"/>
    <p:sldId id="434" r:id="rId4"/>
    <p:sldId id="320" r:id="rId5"/>
    <p:sldId id="456" r:id="rId6"/>
    <p:sldId id="325" r:id="rId7"/>
    <p:sldId id="447" r:id="rId8"/>
    <p:sldId id="448" r:id="rId9"/>
    <p:sldId id="353" r:id="rId10"/>
    <p:sldId id="263" r:id="rId11"/>
    <p:sldId id="259" r:id="rId12"/>
    <p:sldId id="270" r:id="rId13"/>
    <p:sldId id="274" r:id="rId14"/>
    <p:sldId id="281" r:id="rId15"/>
    <p:sldId id="279" r:id="rId16"/>
    <p:sldId id="446" r:id="rId17"/>
    <p:sldId id="329" r:id="rId18"/>
    <p:sldId id="330" r:id="rId19"/>
    <p:sldId id="282" r:id="rId20"/>
    <p:sldId id="284" r:id="rId21"/>
    <p:sldId id="288" r:id="rId22"/>
    <p:sldId id="289" r:id="rId23"/>
    <p:sldId id="290" r:id="rId24"/>
    <p:sldId id="291" r:id="rId25"/>
    <p:sldId id="294" r:id="rId26"/>
    <p:sldId id="293" r:id="rId27"/>
    <p:sldId id="295" r:id="rId28"/>
    <p:sldId id="453" r:id="rId29"/>
    <p:sldId id="454" r:id="rId30"/>
    <p:sldId id="296" r:id="rId31"/>
    <p:sldId id="451" r:id="rId32"/>
    <p:sldId id="452" r:id="rId33"/>
    <p:sldId id="438" r:id="rId34"/>
    <p:sldId id="440" r:id="rId35"/>
    <p:sldId id="449" r:id="rId36"/>
    <p:sldId id="450" r:id="rId37"/>
    <p:sldId id="297" r:id="rId38"/>
    <p:sldId id="312" r:id="rId39"/>
    <p:sldId id="311" r:id="rId40"/>
    <p:sldId id="455" r:id="rId41"/>
    <p:sldId id="298" r:id="rId42"/>
    <p:sldId id="313" r:id="rId43"/>
    <p:sldId id="314" r:id="rId44"/>
    <p:sldId id="315" r:id="rId45"/>
    <p:sldId id="277" r:id="rId46"/>
    <p:sldId id="428" r:id="rId47"/>
    <p:sldId id="429" r:id="rId48"/>
    <p:sldId id="301" r:id="rId49"/>
    <p:sldId id="302" r:id="rId50"/>
    <p:sldId id="278" r:id="rId51"/>
    <p:sldId id="299" r:id="rId52"/>
    <p:sldId id="300" r:id="rId53"/>
    <p:sldId id="426" r:id="rId54"/>
    <p:sldId id="283" r:id="rId55"/>
    <p:sldId id="338" r:id="rId56"/>
    <p:sldId id="424" r:id="rId57"/>
    <p:sldId id="280" r:id="rId58"/>
    <p:sldId id="436" r:id="rId59"/>
    <p:sldId id="441" r:id="rId60"/>
    <p:sldId id="285" r:id="rId61"/>
    <p:sldId id="286" r:id="rId62"/>
    <p:sldId id="287" r:id="rId63"/>
    <p:sldId id="261" r:id="rId64"/>
    <p:sldId id="265" r:id="rId65"/>
    <p:sldId id="258" r:id="rId66"/>
    <p:sldId id="262" r:id="rId67"/>
    <p:sldId id="264" r:id="rId68"/>
    <p:sldId id="266" r:id="rId69"/>
    <p:sldId id="267" r:id="rId70"/>
    <p:sldId id="268" r:id="rId71"/>
    <p:sldId id="427" r:id="rId72"/>
    <p:sldId id="269" r:id="rId73"/>
    <p:sldId id="442" r:id="rId74"/>
    <p:sldId id="271" r:id="rId75"/>
    <p:sldId id="272" r:id="rId76"/>
    <p:sldId id="273" r:id="rId77"/>
    <p:sldId id="443" r:id="rId78"/>
    <p:sldId id="275" r:id="rId79"/>
    <p:sldId id="276" r:id="rId80"/>
    <p:sldId id="303" r:id="rId81"/>
    <p:sldId id="304" r:id="rId82"/>
    <p:sldId id="305" r:id="rId83"/>
    <p:sldId id="306" r:id="rId84"/>
    <p:sldId id="316" r:id="rId85"/>
    <p:sldId id="308" r:id="rId86"/>
    <p:sldId id="309" r:id="rId87"/>
    <p:sldId id="425" r:id="rId88"/>
    <p:sldId id="317" r:id="rId89"/>
    <p:sldId id="319" r:id="rId90"/>
    <p:sldId id="321" r:id="rId91"/>
    <p:sldId id="322" r:id="rId92"/>
    <p:sldId id="323" r:id="rId93"/>
    <p:sldId id="324" r:id="rId94"/>
    <p:sldId id="326" r:id="rId95"/>
    <p:sldId id="327" r:id="rId96"/>
    <p:sldId id="328" r:id="rId97"/>
    <p:sldId id="331" r:id="rId98"/>
    <p:sldId id="332" r:id="rId99"/>
    <p:sldId id="334" r:id="rId100"/>
    <p:sldId id="336" r:id="rId101"/>
    <p:sldId id="318" r:id="rId102"/>
    <p:sldId id="415" r:id="rId103"/>
    <p:sldId id="416" r:id="rId104"/>
    <p:sldId id="333" r:id="rId105"/>
    <p:sldId id="335" r:id="rId106"/>
    <p:sldId id="337" r:id="rId107"/>
    <p:sldId id="339" r:id="rId108"/>
    <p:sldId id="340" r:id="rId109"/>
    <p:sldId id="439" r:id="rId110"/>
    <p:sldId id="341" r:id="rId111"/>
    <p:sldId id="342" r:id="rId112"/>
    <p:sldId id="343" r:id="rId113"/>
    <p:sldId id="344" r:id="rId114"/>
    <p:sldId id="345" r:id="rId115"/>
    <p:sldId id="346" r:id="rId116"/>
    <p:sldId id="347" r:id="rId117"/>
    <p:sldId id="348" r:id="rId118"/>
    <p:sldId id="349" r:id="rId119"/>
    <p:sldId id="350" r:id="rId120"/>
    <p:sldId id="351" r:id="rId121"/>
    <p:sldId id="352" r:id="rId122"/>
    <p:sldId id="354" r:id="rId123"/>
    <p:sldId id="355" r:id="rId124"/>
    <p:sldId id="356" r:id="rId125"/>
    <p:sldId id="357" r:id="rId126"/>
    <p:sldId id="358" r:id="rId127"/>
    <p:sldId id="359" r:id="rId128"/>
    <p:sldId id="360" r:id="rId129"/>
    <p:sldId id="361" r:id="rId130"/>
    <p:sldId id="362" r:id="rId131"/>
    <p:sldId id="363" r:id="rId132"/>
    <p:sldId id="364" r:id="rId133"/>
    <p:sldId id="366" r:id="rId134"/>
    <p:sldId id="367" r:id="rId135"/>
    <p:sldId id="368" r:id="rId136"/>
    <p:sldId id="369" r:id="rId137"/>
    <p:sldId id="370" r:id="rId138"/>
    <p:sldId id="371" r:id="rId139"/>
    <p:sldId id="372" r:id="rId140"/>
    <p:sldId id="373" r:id="rId141"/>
    <p:sldId id="374" r:id="rId142"/>
    <p:sldId id="375" r:id="rId143"/>
    <p:sldId id="376" r:id="rId144"/>
    <p:sldId id="377" r:id="rId145"/>
    <p:sldId id="378" r:id="rId146"/>
    <p:sldId id="379" r:id="rId147"/>
    <p:sldId id="380" r:id="rId148"/>
    <p:sldId id="382" r:id="rId149"/>
    <p:sldId id="383" r:id="rId150"/>
    <p:sldId id="384" r:id="rId151"/>
    <p:sldId id="385" r:id="rId152"/>
    <p:sldId id="386" r:id="rId153"/>
    <p:sldId id="387" r:id="rId154"/>
    <p:sldId id="388" r:id="rId155"/>
    <p:sldId id="389" r:id="rId156"/>
    <p:sldId id="390" r:id="rId157"/>
    <p:sldId id="391" r:id="rId158"/>
    <p:sldId id="392" r:id="rId159"/>
    <p:sldId id="393" r:id="rId160"/>
    <p:sldId id="394" r:id="rId161"/>
    <p:sldId id="395" r:id="rId162"/>
    <p:sldId id="396" r:id="rId163"/>
    <p:sldId id="397" r:id="rId164"/>
    <p:sldId id="398" r:id="rId165"/>
    <p:sldId id="399" r:id="rId166"/>
    <p:sldId id="400" r:id="rId167"/>
    <p:sldId id="401" r:id="rId168"/>
    <p:sldId id="402" r:id="rId169"/>
    <p:sldId id="403" r:id="rId170"/>
    <p:sldId id="404" r:id="rId171"/>
    <p:sldId id="405" r:id="rId172"/>
    <p:sldId id="406" r:id="rId173"/>
    <p:sldId id="407" r:id="rId174"/>
    <p:sldId id="408" r:id="rId175"/>
    <p:sldId id="409" r:id="rId176"/>
    <p:sldId id="410" r:id="rId177"/>
    <p:sldId id="411" r:id="rId178"/>
    <p:sldId id="412" r:id="rId179"/>
    <p:sldId id="413" r:id="rId180"/>
    <p:sldId id="414" r:id="rId181"/>
    <p:sldId id="417" r:id="rId182"/>
    <p:sldId id="418" r:id="rId183"/>
    <p:sldId id="419" r:id="rId184"/>
    <p:sldId id="420" r:id="rId185"/>
    <p:sldId id="421" r:id="rId186"/>
    <p:sldId id="422" r:id="rId187"/>
    <p:sldId id="423" r:id="rId188"/>
    <p:sldId id="433" r:id="rId189"/>
    <p:sldId id="430" r:id="rId190"/>
    <p:sldId id="431" r:id="rId191"/>
    <p:sldId id="432" r:id="rId192"/>
    <p:sldId id="435" r:id="rId193"/>
    <p:sldId id="437" r:id="rId1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510" autoAdjust="0"/>
  </p:normalViewPr>
  <p:slideViewPr>
    <p:cSldViewPr snapToGrid="0">
      <p:cViewPr varScale="1">
        <p:scale>
          <a:sx n="91" d="100"/>
          <a:sy n="91" d="100"/>
        </p:scale>
        <p:origin x="3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presProps" Target="presProps.xml"/><Relationship Id="rId200" Type="http://schemas.microsoft.com/office/2016/11/relationships/changesInfo" Target="changesInfos/changesInfo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1F3C4237-9EBD-4C46-96A6-24A498239A2F}"/>
    <pc:docChg chg="custSel addSld modSld">
      <pc:chgData name="CHAUDHARY, VIKASH" userId="47e04c2a-129e-4d46-bfdf-ae613ce2b943" providerId="ADAL" clId="{1F3C4237-9EBD-4C46-96A6-24A498239A2F}" dt="2024-01-10T07:01:40.730" v="12" actId="27636"/>
      <pc:docMkLst>
        <pc:docMk/>
      </pc:docMkLst>
      <pc:sldChg chg="modSp new mod">
        <pc:chgData name="CHAUDHARY, VIKASH" userId="47e04c2a-129e-4d46-bfdf-ae613ce2b943" providerId="ADAL" clId="{1F3C4237-9EBD-4C46-96A6-24A498239A2F}" dt="2024-01-10T07:01:40.730" v="12" actId="27636"/>
        <pc:sldMkLst>
          <pc:docMk/>
          <pc:sldMk cId="914941156" sldId="447"/>
        </pc:sldMkLst>
        <pc:spChg chg="mod">
          <ac:chgData name="CHAUDHARY, VIKASH" userId="47e04c2a-129e-4d46-bfdf-ae613ce2b943" providerId="ADAL" clId="{1F3C4237-9EBD-4C46-96A6-24A498239A2F}" dt="2024-01-10T07:01:05.546" v="2"/>
          <ac:spMkLst>
            <pc:docMk/>
            <pc:sldMk cId="914941156" sldId="447"/>
            <ac:spMk id="2" creationId="{083F387A-399C-3656-9FE0-E61DFE26FA88}"/>
          </ac:spMkLst>
        </pc:spChg>
        <pc:spChg chg="mod">
          <ac:chgData name="CHAUDHARY, VIKASH" userId="47e04c2a-129e-4d46-bfdf-ae613ce2b943" providerId="ADAL" clId="{1F3C4237-9EBD-4C46-96A6-24A498239A2F}" dt="2024-01-10T07:01:40.730" v="12" actId="27636"/>
          <ac:spMkLst>
            <pc:docMk/>
            <pc:sldMk cId="914941156" sldId="447"/>
            <ac:spMk id="3" creationId="{11E15697-9B2F-9FC3-D3EF-F90BA853E0F1}"/>
          </ac:spMkLst>
        </pc:spChg>
      </pc:sldChg>
    </pc:docChg>
  </pc:docChgLst>
  <pc:docChgLst>
    <pc:chgData name="CHAUDHARY, VIKASH" userId="47e04c2a-129e-4d46-bfdf-ae613ce2b943" providerId="ADAL" clId="{0177DA77-5653-4771-878F-8FBBE55FD1B5}"/>
    <pc:docChg chg="undo custSel addSld delSld modSld">
      <pc:chgData name="CHAUDHARY, VIKASH" userId="47e04c2a-129e-4d46-bfdf-ae613ce2b943" providerId="ADAL" clId="{0177DA77-5653-4771-878F-8FBBE55FD1B5}" dt="2023-02-13T09:28:08.794" v="1047" actId="255"/>
      <pc:docMkLst>
        <pc:docMk/>
      </pc:docMkLst>
      <pc:sldChg chg="modSp mod">
        <pc:chgData name="CHAUDHARY, VIKASH" userId="47e04c2a-129e-4d46-bfdf-ae613ce2b943" providerId="ADAL" clId="{0177DA77-5653-4771-878F-8FBBE55FD1B5}" dt="2023-02-13T06:12:55.965" v="823" actId="255"/>
        <pc:sldMkLst>
          <pc:docMk/>
          <pc:sldMk cId="1829858521" sldId="256"/>
        </pc:sldMkLst>
        <pc:spChg chg="mod">
          <ac:chgData name="CHAUDHARY, VIKASH" userId="47e04c2a-129e-4d46-bfdf-ae613ce2b943" providerId="ADAL" clId="{0177DA77-5653-4771-878F-8FBBE55FD1B5}" dt="2023-02-13T06:12:55.965" v="823" actId="255"/>
          <ac:spMkLst>
            <pc:docMk/>
            <pc:sldMk cId="1829858521" sldId="256"/>
            <ac:spMk id="2" creationId="{63B28283-A768-480B-92F1-8D2D87E36F2B}"/>
          </ac:spMkLst>
        </pc:spChg>
        <pc:picChg chg="mod">
          <ac:chgData name="CHAUDHARY, VIKASH" userId="47e04c2a-129e-4d46-bfdf-ae613ce2b943" providerId="ADAL" clId="{0177DA77-5653-4771-878F-8FBBE55FD1B5}" dt="2023-02-13T06:12:03.596" v="813" actId="14100"/>
          <ac:picMkLst>
            <pc:docMk/>
            <pc:sldMk cId="1829858521" sldId="256"/>
            <ac:picMk id="1028" creationId="{9FEF465B-5937-42D1-881A-775830AF744A}"/>
          </ac:picMkLst>
        </pc:picChg>
      </pc:sldChg>
      <pc:sldChg chg="modSp mod">
        <pc:chgData name="CHAUDHARY, VIKASH" userId="47e04c2a-129e-4d46-bfdf-ae613ce2b943" providerId="ADAL" clId="{0177DA77-5653-4771-878F-8FBBE55FD1B5}" dt="2023-02-13T09:05:39.140" v="867" actId="255"/>
        <pc:sldMkLst>
          <pc:docMk/>
          <pc:sldMk cId="2428542988" sldId="257"/>
        </pc:sldMkLst>
        <pc:spChg chg="mod">
          <ac:chgData name="CHAUDHARY, VIKASH" userId="47e04c2a-129e-4d46-bfdf-ae613ce2b943" providerId="ADAL" clId="{0177DA77-5653-4771-878F-8FBBE55FD1B5}" dt="2023-02-13T09:05:39.140" v="867" actId="255"/>
          <ac:spMkLst>
            <pc:docMk/>
            <pc:sldMk cId="2428542988" sldId="257"/>
            <ac:spMk id="2" creationId="{4FE23876-1688-4C68-A7C7-8EF706146CA4}"/>
          </ac:spMkLst>
        </pc:spChg>
        <pc:spChg chg="mod">
          <ac:chgData name="CHAUDHARY, VIKASH" userId="47e04c2a-129e-4d46-bfdf-ae613ce2b943" providerId="ADAL" clId="{0177DA77-5653-4771-878F-8FBBE55FD1B5}" dt="2023-02-13T08:48:59.770" v="837" actId="113"/>
          <ac:spMkLst>
            <pc:docMk/>
            <pc:sldMk cId="2428542988" sldId="257"/>
            <ac:spMk id="3" creationId="{9047C538-6C4D-4186-85BE-05A145006ECD}"/>
          </ac:spMkLst>
        </pc:spChg>
      </pc:sldChg>
      <pc:sldChg chg="modSp mod">
        <pc:chgData name="CHAUDHARY, VIKASH" userId="47e04c2a-129e-4d46-bfdf-ae613ce2b943" providerId="ADAL" clId="{0177DA77-5653-4771-878F-8FBBE55FD1B5}" dt="2023-02-13T09:05:46.957" v="868" actId="255"/>
        <pc:sldMkLst>
          <pc:docMk/>
          <pc:sldMk cId="2781731606" sldId="258"/>
        </pc:sldMkLst>
        <pc:spChg chg="mod">
          <ac:chgData name="CHAUDHARY, VIKASH" userId="47e04c2a-129e-4d46-bfdf-ae613ce2b943" providerId="ADAL" clId="{0177DA77-5653-4771-878F-8FBBE55FD1B5}" dt="2023-02-13T09:05:46.957" v="868" actId="255"/>
          <ac:spMkLst>
            <pc:docMk/>
            <pc:sldMk cId="2781731606" sldId="258"/>
            <ac:spMk id="2" creationId="{67D1CA8D-B530-4EEA-A982-3910981D1FEB}"/>
          </ac:spMkLst>
        </pc:spChg>
        <pc:spChg chg="mod">
          <ac:chgData name="CHAUDHARY, VIKASH" userId="47e04c2a-129e-4d46-bfdf-ae613ce2b943" providerId="ADAL" clId="{0177DA77-5653-4771-878F-8FBBE55FD1B5}" dt="2023-02-13T08:49:40.165" v="838" actId="113"/>
          <ac:spMkLst>
            <pc:docMk/>
            <pc:sldMk cId="2781731606" sldId="258"/>
            <ac:spMk id="3" creationId="{DCCA9BFE-3248-417B-9C68-E7DEA11BD076}"/>
          </ac:spMkLst>
        </pc:spChg>
      </pc:sldChg>
      <pc:sldChg chg="modSp mod">
        <pc:chgData name="CHAUDHARY, VIKASH" userId="47e04c2a-129e-4d46-bfdf-ae613ce2b943" providerId="ADAL" clId="{0177DA77-5653-4771-878F-8FBBE55FD1B5}" dt="2023-02-13T09:05:29.886" v="866" actId="255"/>
        <pc:sldMkLst>
          <pc:docMk/>
          <pc:sldMk cId="208765427" sldId="259"/>
        </pc:sldMkLst>
        <pc:spChg chg="mod">
          <ac:chgData name="CHAUDHARY, VIKASH" userId="47e04c2a-129e-4d46-bfdf-ae613ce2b943" providerId="ADAL" clId="{0177DA77-5653-4771-878F-8FBBE55FD1B5}" dt="2023-02-13T09:05:29.886" v="866" actId="255"/>
          <ac:spMkLst>
            <pc:docMk/>
            <pc:sldMk cId="208765427" sldId="259"/>
            <ac:spMk id="2" creationId="{1DEE0801-338D-4BC3-B4A0-227FD5D3AE06}"/>
          </ac:spMkLst>
        </pc:spChg>
        <pc:graphicFrameChg chg="modGraphic">
          <ac:chgData name="CHAUDHARY, VIKASH" userId="47e04c2a-129e-4d46-bfdf-ae613ce2b943" providerId="ADAL" clId="{0177DA77-5653-4771-878F-8FBBE55FD1B5}" dt="2023-02-13T04:27:38.800" v="680" actId="255"/>
          <ac:graphicFrameMkLst>
            <pc:docMk/>
            <pc:sldMk cId="208765427" sldId="259"/>
            <ac:graphicFrameMk id="7" creationId="{A20D438D-B395-B8D9-262B-51EDD16FF7F0}"/>
          </ac:graphicFrameMkLst>
        </pc:graphicFrameChg>
      </pc:sldChg>
      <pc:sldChg chg="modSp mod">
        <pc:chgData name="CHAUDHARY, VIKASH" userId="47e04c2a-129e-4d46-bfdf-ae613ce2b943" providerId="ADAL" clId="{0177DA77-5653-4771-878F-8FBBE55FD1B5}" dt="2023-02-13T09:06:09.253" v="869" actId="255"/>
        <pc:sldMkLst>
          <pc:docMk/>
          <pc:sldMk cId="4189223314" sldId="260"/>
        </pc:sldMkLst>
        <pc:spChg chg="mod">
          <ac:chgData name="CHAUDHARY, VIKASH" userId="47e04c2a-129e-4d46-bfdf-ae613ce2b943" providerId="ADAL" clId="{0177DA77-5653-4771-878F-8FBBE55FD1B5}" dt="2023-02-13T09:06:09.253" v="869" actId="255"/>
          <ac:spMkLst>
            <pc:docMk/>
            <pc:sldMk cId="4189223314" sldId="260"/>
            <ac:spMk id="2" creationId="{D37FBBCA-91D7-40F6-9344-D38370D5120D}"/>
          </ac:spMkLst>
        </pc:spChg>
      </pc:sldChg>
      <pc:sldChg chg="modSp mod">
        <pc:chgData name="CHAUDHARY, VIKASH" userId="47e04c2a-129e-4d46-bfdf-ae613ce2b943" providerId="ADAL" clId="{0177DA77-5653-4771-878F-8FBBE55FD1B5}" dt="2023-02-13T09:06:55.675" v="876" actId="27636"/>
        <pc:sldMkLst>
          <pc:docMk/>
          <pc:sldMk cId="1808654133" sldId="261"/>
        </pc:sldMkLst>
        <pc:spChg chg="mod">
          <ac:chgData name="CHAUDHARY, VIKASH" userId="47e04c2a-129e-4d46-bfdf-ae613ce2b943" providerId="ADAL" clId="{0177DA77-5653-4771-878F-8FBBE55FD1B5}" dt="2023-02-13T09:06:55.675" v="876" actId="27636"/>
          <ac:spMkLst>
            <pc:docMk/>
            <pc:sldMk cId="1808654133" sldId="261"/>
            <ac:spMk id="2" creationId="{59075C56-E0AF-482D-B34E-93059BAE2075}"/>
          </ac:spMkLst>
        </pc:spChg>
      </pc:sldChg>
      <pc:sldChg chg="modSp mod">
        <pc:chgData name="CHAUDHARY, VIKASH" userId="47e04c2a-129e-4d46-bfdf-ae613ce2b943" providerId="ADAL" clId="{0177DA77-5653-4771-878F-8FBBE55FD1B5}" dt="2023-02-13T09:07:02.381" v="878" actId="27636"/>
        <pc:sldMkLst>
          <pc:docMk/>
          <pc:sldMk cId="1364426323" sldId="262"/>
        </pc:sldMkLst>
        <pc:spChg chg="mod">
          <ac:chgData name="CHAUDHARY, VIKASH" userId="47e04c2a-129e-4d46-bfdf-ae613ce2b943" providerId="ADAL" clId="{0177DA77-5653-4771-878F-8FBBE55FD1B5}" dt="2023-02-13T09:07:02.381" v="878" actId="27636"/>
          <ac:spMkLst>
            <pc:docMk/>
            <pc:sldMk cId="1364426323" sldId="262"/>
            <ac:spMk id="2" creationId="{E494918A-5D37-4471-B711-3CB193FDCA16}"/>
          </ac:spMkLst>
        </pc:spChg>
      </pc:sldChg>
      <pc:sldChg chg="modSp mod">
        <pc:chgData name="CHAUDHARY, VIKASH" userId="47e04c2a-129e-4d46-bfdf-ae613ce2b943" providerId="ADAL" clId="{0177DA77-5653-4771-878F-8FBBE55FD1B5}" dt="2023-02-13T09:07:10.766" v="879" actId="255"/>
        <pc:sldMkLst>
          <pc:docMk/>
          <pc:sldMk cId="1058619470" sldId="263"/>
        </pc:sldMkLst>
        <pc:spChg chg="mod">
          <ac:chgData name="CHAUDHARY, VIKASH" userId="47e04c2a-129e-4d46-bfdf-ae613ce2b943" providerId="ADAL" clId="{0177DA77-5653-4771-878F-8FBBE55FD1B5}" dt="2023-02-13T09:07:10.766" v="879" actId="255"/>
          <ac:spMkLst>
            <pc:docMk/>
            <pc:sldMk cId="1058619470" sldId="263"/>
            <ac:spMk id="2" creationId="{B4C2036F-E32E-46F2-A9BC-9DEF721A7798}"/>
          </ac:spMkLst>
        </pc:spChg>
      </pc:sldChg>
      <pc:sldChg chg="modSp mod">
        <pc:chgData name="CHAUDHARY, VIKASH" userId="47e04c2a-129e-4d46-bfdf-ae613ce2b943" providerId="ADAL" clId="{0177DA77-5653-4771-878F-8FBBE55FD1B5}" dt="2023-02-13T09:07:16.204" v="880" actId="255"/>
        <pc:sldMkLst>
          <pc:docMk/>
          <pc:sldMk cId="3053071149" sldId="264"/>
        </pc:sldMkLst>
        <pc:spChg chg="mod">
          <ac:chgData name="CHAUDHARY, VIKASH" userId="47e04c2a-129e-4d46-bfdf-ae613ce2b943" providerId="ADAL" clId="{0177DA77-5653-4771-878F-8FBBE55FD1B5}" dt="2023-02-13T09:07:16.204" v="880" actId="255"/>
          <ac:spMkLst>
            <pc:docMk/>
            <pc:sldMk cId="3053071149" sldId="264"/>
            <ac:spMk id="2" creationId="{37B7D9CF-AC99-4F5A-B08F-936629402936}"/>
          </ac:spMkLst>
        </pc:spChg>
      </pc:sldChg>
      <pc:sldChg chg="modSp mod">
        <pc:chgData name="CHAUDHARY, VIKASH" userId="47e04c2a-129e-4d46-bfdf-ae613ce2b943" providerId="ADAL" clId="{0177DA77-5653-4771-878F-8FBBE55FD1B5}" dt="2023-02-13T09:07:21.481" v="882" actId="27636"/>
        <pc:sldMkLst>
          <pc:docMk/>
          <pc:sldMk cId="3981139314" sldId="265"/>
        </pc:sldMkLst>
        <pc:spChg chg="mod">
          <ac:chgData name="CHAUDHARY, VIKASH" userId="47e04c2a-129e-4d46-bfdf-ae613ce2b943" providerId="ADAL" clId="{0177DA77-5653-4771-878F-8FBBE55FD1B5}" dt="2023-02-13T09:07:21.481" v="882" actId="27636"/>
          <ac:spMkLst>
            <pc:docMk/>
            <pc:sldMk cId="3981139314" sldId="265"/>
            <ac:spMk id="2" creationId="{2432066D-26FC-496F-AD47-B6BE99831AF7}"/>
          </ac:spMkLst>
        </pc:spChg>
      </pc:sldChg>
      <pc:sldChg chg="modSp mod">
        <pc:chgData name="CHAUDHARY, VIKASH" userId="47e04c2a-129e-4d46-bfdf-ae613ce2b943" providerId="ADAL" clId="{0177DA77-5653-4771-878F-8FBBE55FD1B5}" dt="2023-02-13T09:07:28.414" v="884" actId="27636"/>
        <pc:sldMkLst>
          <pc:docMk/>
          <pc:sldMk cId="840646783" sldId="266"/>
        </pc:sldMkLst>
        <pc:spChg chg="mod">
          <ac:chgData name="CHAUDHARY, VIKASH" userId="47e04c2a-129e-4d46-bfdf-ae613ce2b943" providerId="ADAL" clId="{0177DA77-5653-4771-878F-8FBBE55FD1B5}" dt="2023-02-13T09:07:28.414" v="884" actId="27636"/>
          <ac:spMkLst>
            <pc:docMk/>
            <pc:sldMk cId="840646783" sldId="266"/>
            <ac:spMk id="2" creationId="{E573F396-0A65-4885-ABA1-022FFAA5D6FD}"/>
          </ac:spMkLst>
        </pc:spChg>
      </pc:sldChg>
      <pc:sldChg chg="modSp mod">
        <pc:chgData name="CHAUDHARY, VIKASH" userId="47e04c2a-129e-4d46-bfdf-ae613ce2b943" providerId="ADAL" clId="{0177DA77-5653-4771-878F-8FBBE55FD1B5}" dt="2023-02-13T09:07:36.300" v="885" actId="255"/>
        <pc:sldMkLst>
          <pc:docMk/>
          <pc:sldMk cId="2894392607" sldId="267"/>
        </pc:sldMkLst>
        <pc:spChg chg="mod">
          <ac:chgData name="CHAUDHARY, VIKASH" userId="47e04c2a-129e-4d46-bfdf-ae613ce2b943" providerId="ADAL" clId="{0177DA77-5653-4771-878F-8FBBE55FD1B5}" dt="2023-02-13T09:07:36.300" v="885" actId="255"/>
          <ac:spMkLst>
            <pc:docMk/>
            <pc:sldMk cId="2894392607" sldId="267"/>
            <ac:spMk id="2" creationId="{875FD3AB-18DC-4063-A8E3-1C6E12CE35A5}"/>
          </ac:spMkLst>
        </pc:spChg>
      </pc:sldChg>
      <pc:sldChg chg="modSp mod">
        <pc:chgData name="CHAUDHARY, VIKASH" userId="47e04c2a-129e-4d46-bfdf-ae613ce2b943" providerId="ADAL" clId="{0177DA77-5653-4771-878F-8FBBE55FD1B5}" dt="2023-02-13T09:10:01.477" v="891" actId="255"/>
        <pc:sldMkLst>
          <pc:docMk/>
          <pc:sldMk cId="4103261094" sldId="268"/>
        </pc:sldMkLst>
        <pc:spChg chg="mod">
          <ac:chgData name="CHAUDHARY, VIKASH" userId="47e04c2a-129e-4d46-bfdf-ae613ce2b943" providerId="ADAL" clId="{0177DA77-5653-4771-878F-8FBBE55FD1B5}" dt="2023-02-13T09:10:01.477" v="891" actId="255"/>
          <ac:spMkLst>
            <pc:docMk/>
            <pc:sldMk cId="4103261094" sldId="268"/>
            <ac:spMk id="2" creationId="{0421C25B-ABD1-4BE4-B18E-8459B647C02E}"/>
          </ac:spMkLst>
        </pc:spChg>
      </pc:sldChg>
      <pc:sldChg chg="modSp mod">
        <pc:chgData name="CHAUDHARY, VIKASH" userId="47e04c2a-129e-4d46-bfdf-ae613ce2b943" providerId="ADAL" clId="{0177DA77-5653-4771-878F-8FBBE55FD1B5}" dt="2023-02-13T09:07:43.778" v="887" actId="27636"/>
        <pc:sldMkLst>
          <pc:docMk/>
          <pc:sldMk cId="2644214827" sldId="269"/>
        </pc:sldMkLst>
        <pc:spChg chg="mod">
          <ac:chgData name="CHAUDHARY, VIKASH" userId="47e04c2a-129e-4d46-bfdf-ae613ce2b943" providerId="ADAL" clId="{0177DA77-5653-4771-878F-8FBBE55FD1B5}" dt="2023-02-13T09:07:43.778" v="887" actId="27636"/>
          <ac:spMkLst>
            <pc:docMk/>
            <pc:sldMk cId="2644214827" sldId="269"/>
            <ac:spMk id="2" creationId="{8D443C05-A9A9-47ED-BECD-ED3472D5D4D4}"/>
          </ac:spMkLst>
        </pc:spChg>
      </pc:sldChg>
      <pc:sldChg chg="modSp mod">
        <pc:chgData name="CHAUDHARY, VIKASH" userId="47e04c2a-129e-4d46-bfdf-ae613ce2b943" providerId="ADAL" clId="{0177DA77-5653-4771-878F-8FBBE55FD1B5}" dt="2023-02-13T09:07:55.725" v="889" actId="27636"/>
        <pc:sldMkLst>
          <pc:docMk/>
          <pc:sldMk cId="1640567298" sldId="270"/>
        </pc:sldMkLst>
        <pc:spChg chg="mod">
          <ac:chgData name="CHAUDHARY, VIKASH" userId="47e04c2a-129e-4d46-bfdf-ae613ce2b943" providerId="ADAL" clId="{0177DA77-5653-4771-878F-8FBBE55FD1B5}" dt="2023-02-13T09:07:55.725" v="889" actId="27636"/>
          <ac:spMkLst>
            <pc:docMk/>
            <pc:sldMk cId="1640567298" sldId="270"/>
            <ac:spMk id="2" creationId="{37EC5F7C-E7EB-4FAC-9206-75A46C054D7D}"/>
          </ac:spMkLst>
        </pc:spChg>
      </pc:sldChg>
      <pc:sldChg chg="modSp mod">
        <pc:chgData name="CHAUDHARY, VIKASH" userId="47e04c2a-129e-4d46-bfdf-ae613ce2b943" providerId="ADAL" clId="{0177DA77-5653-4771-878F-8FBBE55FD1B5}" dt="2023-02-13T09:10:25.203" v="893" actId="27636"/>
        <pc:sldMkLst>
          <pc:docMk/>
          <pc:sldMk cId="2161842334" sldId="271"/>
        </pc:sldMkLst>
        <pc:spChg chg="mod">
          <ac:chgData name="CHAUDHARY, VIKASH" userId="47e04c2a-129e-4d46-bfdf-ae613ce2b943" providerId="ADAL" clId="{0177DA77-5653-4771-878F-8FBBE55FD1B5}" dt="2023-02-13T09:10:25.203" v="893" actId="27636"/>
          <ac:spMkLst>
            <pc:docMk/>
            <pc:sldMk cId="2161842334" sldId="271"/>
            <ac:spMk id="2" creationId="{44778D74-87D6-4F7A-8C12-E08E7DD9C98E}"/>
          </ac:spMkLst>
        </pc:spChg>
      </pc:sldChg>
      <pc:sldChg chg="modSp mod">
        <pc:chgData name="CHAUDHARY, VIKASH" userId="47e04c2a-129e-4d46-bfdf-ae613ce2b943" providerId="ADAL" clId="{0177DA77-5653-4771-878F-8FBBE55FD1B5}" dt="2023-02-13T09:10:32.974" v="895" actId="27636"/>
        <pc:sldMkLst>
          <pc:docMk/>
          <pc:sldMk cId="3989906734" sldId="272"/>
        </pc:sldMkLst>
        <pc:spChg chg="mod">
          <ac:chgData name="CHAUDHARY, VIKASH" userId="47e04c2a-129e-4d46-bfdf-ae613ce2b943" providerId="ADAL" clId="{0177DA77-5653-4771-878F-8FBBE55FD1B5}" dt="2023-02-13T09:10:32.974" v="895" actId="27636"/>
          <ac:spMkLst>
            <pc:docMk/>
            <pc:sldMk cId="3989906734" sldId="272"/>
            <ac:spMk id="2" creationId="{9B4AC50E-C4FC-482F-ABA5-79A6B83C251D}"/>
          </ac:spMkLst>
        </pc:spChg>
      </pc:sldChg>
      <pc:sldChg chg="modSp mod">
        <pc:chgData name="CHAUDHARY, VIKASH" userId="47e04c2a-129e-4d46-bfdf-ae613ce2b943" providerId="ADAL" clId="{0177DA77-5653-4771-878F-8FBBE55FD1B5}" dt="2023-02-13T09:10:38.373" v="897" actId="27636"/>
        <pc:sldMkLst>
          <pc:docMk/>
          <pc:sldMk cId="3694176076" sldId="273"/>
        </pc:sldMkLst>
        <pc:spChg chg="mod">
          <ac:chgData name="CHAUDHARY, VIKASH" userId="47e04c2a-129e-4d46-bfdf-ae613ce2b943" providerId="ADAL" clId="{0177DA77-5653-4771-878F-8FBBE55FD1B5}" dt="2023-02-13T09:10:38.373" v="897" actId="27636"/>
          <ac:spMkLst>
            <pc:docMk/>
            <pc:sldMk cId="3694176076" sldId="273"/>
            <ac:spMk id="2" creationId="{877EA157-2E26-4ABE-8ACD-C422A81E8B26}"/>
          </ac:spMkLst>
        </pc:spChg>
      </pc:sldChg>
      <pc:sldChg chg="modSp mod">
        <pc:chgData name="CHAUDHARY, VIKASH" userId="47e04c2a-129e-4d46-bfdf-ae613ce2b943" providerId="ADAL" clId="{0177DA77-5653-4771-878F-8FBBE55FD1B5}" dt="2023-02-13T09:10:46.191" v="899" actId="27636"/>
        <pc:sldMkLst>
          <pc:docMk/>
          <pc:sldMk cId="278290483" sldId="274"/>
        </pc:sldMkLst>
        <pc:spChg chg="mod">
          <ac:chgData name="CHAUDHARY, VIKASH" userId="47e04c2a-129e-4d46-bfdf-ae613ce2b943" providerId="ADAL" clId="{0177DA77-5653-4771-878F-8FBBE55FD1B5}" dt="2023-02-13T09:10:46.191" v="899" actId="27636"/>
          <ac:spMkLst>
            <pc:docMk/>
            <pc:sldMk cId="278290483" sldId="274"/>
            <ac:spMk id="2" creationId="{F548FDF1-B1B9-47C1-9BC5-0F7684E83D49}"/>
          </ac:spMkLst>
        </pc:spChg>
      </pc:sldChg>
      <pc:sldChg chg="modSp mod">
        <pc:chgData name="CHAUDHARY, VIKASH" userId="47e04c2a-129e-4d46-bfdf-ae613ce2b943" providerId="ADAL" clId="{0177DA77-5653-4771-878F-8FBBE55FD1B5}" dt="2023-02-13T09:10:54.432" v="900" actId="255"/>
        <pc:sldMkLst>
          <pc:docMk/>
          <pc:sldMk cId="2525059960" sldId="275"/>
        </pc:sldMkLst>
        <pc:spChg chg="mod">
          <ac:chgData name="CHAUDHARY, VIKASH" userId="47e04c2a-129e-4d46-bfdf-ae613ce2b943" providerId="ADAL" clId="{0177DA77-5653-4771-878F-8FBBE55FD1B5}" dt="2023-02-13T09:10:54.432" v="900" actId="255"/>
          <ac:spMkLst>
            <pc:docMk/>
            <pc:sldMk cId="2525059960" sldId="275"/>
            <ac:spMk id="2" creationId="{2F9BA7BC-45DE-498C-9435-C02CA32C873D}"/>
          </ac:spMkLst>
        </pc:spChg>
      </pc:sldChg>
      <pc:sldChg chg="modSp mod">
        <pc:chgData name="CHAUDHARY, VIKASH" userId="47e04c2a-129e-4d46-bfdf-ae613ce2b943" providerId="ADAL" clId="{0177DA77-5653-4771-878F-8FBBE55FD1B5}" dt="2023-02-13T09:11:07.525" v="902" actId="255"/>
        <pc:sldMkLst>
          <pc:docMk/>
          <pc:sldMk cId="1100541625" sldId="276"/>
        </pc:sldMkLst>
        <pc:spChg chg="mod">
          <ac:chgData name="CHAUDHARY, VIKASH" userId="47e04c2a-129e-4d46-bfdf-ae613ce2b943" providerId="ADAL" clId="{0177DA77-5653-4771-878F-8FBBE55FD1B5}" dt="2023-02-13T09:11:07.525" v="902" actId="255"/>
          <ac:spMkLst>
            <pc:docMk/>
            <pc:sldMk cId="1100541625" sldId="276"/>
            <ac:spMk id="2" creationId="{C1233A84-C955-4519-9C2E-5898193E901C}"/>
          </ac:spMkLst>
        </pc:spChg>
      </pc:sldChg>
      <pc:sldChg chg="modSp mod">
        <pc:chgData name="CHAUDHARY, VIKASH" userId="47e04c2a-129e-4d46-bfdf-ae613ce2b943" providerId="ADAL" clId="{0177DA77-5653-4771-878F-8FBBE55FD1B5}" dt="2023-02-13T09:11:15.970" v="904" actId="27636"/>
        <pc:sldMkLst>
          <pc:docMk/>
          <pc:sldMk cId="3906214686" sldId="277"/>
        </pc:sldMkLst>
        <pc:spChg chg="mod">
          <ac:chgData name="CHAUDHARY, VIKASH" userId="47e04c2a-129e-4d46-bfdf-ae613ce2b943" providerId="ADAL" clId="{0177DA77-5653-4771-878F-8FBBE55FD1B5}" dt="2023-02-13T09:11:15.970" v="904" actId="27636"/>
          <ac:spMkLst>
            <pc:docMk/>
            <pc:sldMk cId="3906214686" sldId="277"/>
            <ac:spMk id="2" creationId="{AEAE79DF-5C8E-4F8A-B251-1E82D93E6532}"/>
          </ac:spMkLst>
        </pc:spChg>
      </pc:sldChg>
      <pc:sldChg chg="modSp mod">
        <pc:chgData name="CHAUDHARY, VIKASH" userId="47e04c2a-129e-4d46-bfdf-ae613ce2b943" providerId="ADAL" clId="{0177DA77-5653-4771-878F-8FBBE55FD1B5}" dt="2023-02-13T09:11:23.762" v="908" actId="113"/>
        <pc:sldMkLst>
          <pc:docMk/>
          <pc:sldMk cId="3767703277" sldId="278"/>
        </pc:sldMkLst>
        <pc:spChg chg="mod">
          <ac:chgData name="CHAUDHARY, VIKASH" userId="47e04c2a-129e-4d46-bfdf-ae613ce2b943" providerId="ADAL" clId="{0177DA77-5653-4771-878F-8FBBE55FD1B5}" dt="2023-02-13T09:11:23.762" v="908" actId="113"/>
          <ac:spMkLst>
            <pc:docMk/>
            <pc:sldMk cId="3767703277" sldId="278"/>
            <ac:spMk id="2" creationId="{045FE810-08C9-48CC-A5D1-93AB3F033600}"/>
          </ac:spMkLst>
        </pc:spChg>
      </pc:sldChg>
      <pc:sldChg chg="modSp new mod">
        <pc:chgData name="CHAUDHARY, VIKASH" userId="47e04c2a-129e-4d46-bfdf-ae613ce2b943" providerId="ADAL" clId="{0177DA77-5653-4771-878F-8FBBE55FD1B5}" dt="2023-02-13T09:11:35.722" v="911" actId="113"/>
        <pc:sldMkLst>
          <pc:docMk/>
          <pc:sldMk cId="2512878489" sldId="279"/>
        </pc:sldMkLst>
        <pc:spChg chg="mod">
          <ac:chgData name="CHAUDHARY, VIKASH" userId="47e04c2a-129e-4d46-bfdf-ae613ce2b943" providerId="ADAL" clId="{0177DA77-5653-4771-878F-8FBBE55FD1B5}" dt="2023-02-13T09:11:35.722" v="911" actId="113"/>
          <ac:spMkLst>
            <pc:docMk/>
            <pc:sldMk cId="2512878489" sldId="279"/>
            <ac:spMk id="2" creationId="{C3C03FD5-F282-40D9-A0B0-F537380A1659}"/>
          </ac:spMkLst>
        </pc:spChg>
        <pc:spChg chg="mod">
          <ac:chgData name="CHAUDHARY, VIKASH" userId="47e04c2a-129e-4d46-bfdf-ae613ce2b943" providerId="ADAL" clId="{0177DA77-5653-4771-878F-8FBBE55FD1B5}" dt="2023-02-13T04:29:15.207" v="684" actId="255"/>
          <ac:spMkLst>
            <pc:docMk/>
            <pc:sldMk cId="2512878489" sldId="279"/>
            <ac:spMk id="3" creationId="{E60403AF-B8E9-4226-96A6-F876F5E9308F}"/>
          </ac:spMkLst>
        </pc:spChg>
      </pc:sldChg>
      <pc:sldChg chg="modSp new mod">
        <pc:chgData name="CHAUDHARY, VIKASH" userId="47e04c2a-129e-4d46-bfdf-ae613ce2b943" providerId="ADAL" clId="{0177DA77-5653-4771-878F-8FBBE55FD1B5}" dt="2023-02-13T09:11:47.220" v="914" actId="113"/>
        <pc:sldMkLst>
          <pc:docMk/>
          <pc:sldMk cId="562269371" sldId="280"/>
        </pc:sldMkLst>
        <pc:spChg chg="mod">
          <ac:chgData name="CHAUDHARY, VIKASH" userId="47e04c2a-129e-4d46-bfdf-ae613ce2b943" providerId="ADAL" clId="{0177DA77-5653-4771-878F-8FBBE55FD1B5}" dt="2023-02-13T09:11:47.220" v="914" actId="113"/>
          <ac:spMkLst>
            <pc:docMk/>
            <pc:sldMk cId="562269371" sldId="280"/>
            <ac:spMk id="2" creationId="{074568CD-B0DC-46E2-A310-57C0A384844F}"/>
          </ac:spMkLst>
        </pc:spChg>
      </pc:sldChg>
      <pc:sldChg chg="modSp new mod">
        <pc:chgData name="CHAUDHARY, VIKASH" userId="47e04c2a-129e-4d46-bfdf-ae613ce2b943" providerId="ADAL" clId="{0177DA77-5653-4771-878F-8FBBE55FD1B5}" dt="2023-02-13T09:13:05.828" v="917" actId="255"/>
        <pc:sldMkLst>
          <pc:docMk/>
          <pc:sldMk cId="3469575060" sldId="281"/>
        </pc:sldMkLst>
        <pc:spChg chg="mod">
          <ac:chgData name="CHAUDHARY, VIKASH" userId="47e04c2a-129e-4d46-bfdf-ae613ce2b943" providerId="ADAL" clId="{0177DA77-5653-4771-878F-8FBBE55FD1B5}" dt="2023-02-13T09:13:05.828" v="917" actId="255"/>
          <ac:spMkLst>
            <pc:docMk/>
            <pc:sldMk cId="3469575060" sldId="281"/>
            <ac:spMk id="2" creationId="{72D81661-09C7-4225-967F-3DF20E2F7239}"/>
          </ac:spMkLst>
        </pc:spChg>
      </pc:sldChg>
      <pc:sldChg chg="modSp new mod">
        <pc:chgData name="CHAUDHARY, VIKASH" userId="47e04c2a-129e-4d46-bfdf-ae613ce2b943" providerId="ADAL" clId="{0177DA77-5653-4771-878F-8FBBE55FD1B5}" dt="2023-02-13T09:13:14.668" v="919" actId="207"/>
        <pc:sldMkLst>
          <pc:docMk/>
          <pc:sldMk cId="2845932899" sldId="282"/>
        </pc:sldMkLst>
        <pc:spChg chg="mod">
          <ac:chgData name="CHAUDHARY, VIKASH" userId="47e04c2a-129e-4d46-bfdf-ae613ce2b943" providerId="ADAL" clId="{0177DA77-5653-4771-878F-8FBBE55FD1B5}" dt="2023-02-13T09:13:14.668" v="919" actId="207"/>
          <ac:spMkLst>
            <pc:docMk/>
            <pc:sldMk cId="2845932899" sldId="282"/>
            <ac:spMk id="2" creationId="{E47846A6-38CA-415F-BB40-D47CE3567D6A}"/>
          </ac:spMkLst>
        </pc:spChg>
      </pc:sldChg>
      <pc:sldChg chg="modSp new mod">
        <pc:chgData name="CHAUDHARY, VIKASH" userId="47e04c2a-129e-4d46-bfdf-ae613ce2b943" providerId="ADAL" clId="{0177DA77-5653-4771-878F-8FBBE55FD1B5}" dt="2023-02-13T09:13:24.253" v="922" actId="113"/>
        <pc:sldMkLst>
          <pc:docMk/>
          <pc:sldMk cId="361474236" sldId="283"/>
        </pc:sldMkLst>
        <pc:spChg chg="mod">
          <ac:chgData name="CHAUDHARY, VIKASH" userId="47e04c2a-129e-4d46-bfdf-ae613ce2b943" providerId="ADAL" clId="{0177DA77-5653-4771-878F-8FBBE55FD1B5}" dt="2023-02-13T09:13:24.253" v="922" actId="113"/>
          <ac:spMkLst>
            <pc:docMk/>
            <pc:sldMk cId="361474236" sldId="283"/>
            <ac:spMk id="2" creationId="{8C77AF66-3248-436C-A4FA-7A2A97C2E2D0}"/>
          </ac:spMkLst>
        </pc:spChg>
      </pc:sldChg>
      <pc:sldChg chg="modSp mod">
        <pc:chgData name="CHAUDHARY, VIKASH" userId="47e04c2a-129e-4d46-bfdf-ae613ce2b943" providerId="ADAL" clId="{0177DA77-5653-4771-878F-8FBBE55FD1B5}" dt="2023-02-13T09:13:33.382" v="925" actId="255"/>
        <pc:sldMkLst>
          <pc:docMk/>
          <pc:sldMk cId="3332192603" sldId="284"/>
        </pc:sldMkLst>
        <pc:spChg chg="mod">
          <ac:chgData name="CHAUDHARY, VIKASH" userId="47e04c2a-129e-4d46-bfdf-ae613ce2b943" providerId="ADAL" clId="{0177DA77-5653-4771-878F-8FBBE55FD1B5}" dt="2023-02-13T09:13:33.382" v="925" actId="255"/>
          <ac:spMkLst>
            <pc:docMk/>
            <pc:sldMk cId="3332192603" sldId="284"/>
            <ac:spMk id="2" creationId="{F0A7A110-C089-76A6-B9F7-C3AFAA61B387}"/>
          </ac:spMkLst>
        </pc:spChg>
      </pc:sldChg>
      <pc:sldChg chg="modSp mod">
        <pc:chgData name="CHAUDHARY, VIKASH" userId="47e04c2a-129e-4d46-bfdf-ae613ce2b943" providerId="ADAL" clId="{0177DA77-5653-4771-878F-8FBBE55FD1B5}" dt="2023-02-13T09:06:27.190" v="872" actId="113"/>
        <pc:sldMkLst>
          <pc:docMk/>
          <pc:sldMk cId="4133146197" sldId="285"/>
        </pc:sldMkLst>
        <pc:spChg chg="mod">
          <ac:chgData name="CHAUDHARY, VIKASH" userId="47e04c2a-129e-4d46-bfdf-ae613ce2b943" providerId="ADAL" clId="{0177DA77-5653-4771-878F-8FBBE55FD1B5}" dt="2023-02-13T09:06:27.190" v="872" actId="113"/>
          <ac:spMkLst>
            <pc:docMk/>
            <pc:sldMk cId="4133146197" sldId="285"/>
            <ac:spMk id="2" creationId="{1B1CD71C-0AB7-ECF3-1498-25FCC5D9C41F}"/>
          </ac:spMkLst>
        </pc:spChg>
      </pc:sldChg>
      <pc:sldChg chg="modSp mod">
        <pc:chgData name="CHAUDHARY, VIKASH" userId="47e04c2a-129e-4d46-bfdf-ae613ce2b943" providerId="ADAL" clId="{0177DA77-5653-4771-878F-8FBBE55FD1B5}" dt="2023-02-13T04:28:08.370" v="681" actId="255"/>
        <pc:sldMkLst>
          <pc:docMk/>
          <pc:sldMk cId="4190784793" sldId="286"/>
        </pc:sldMkLst>
        <pc:spChg chg="mod">
          <ac:chgData name="CHAUDHARY, VIKASH" userId="47e04c2a-129e-4d46-bfdf-ae613ce2b943" providerId="ADAL" clId="{0177DA77-5653-4771-878F-8FBBE55FD1B5}" dt="2023-02-13T04:28:08.370" v="681" actId="255"/>
          <ac:spMkLst>
            <pc:docMk/>
            <pc:sldMk cId="4190784793" sldId="286"/>
            <ac:spMk id="4" creationId="{E516C343-089A-E33A-0F01-4C58867ACDE0}"/>
          </ac:spMkLst>
        </pc:spChg>
      </pc:sldChg>
      <pc:sldChg chg="modSp mod">
        <pc:chgData name="CHAUDHARY, VIKASH" userId="47e04c2a-129e-4d46-bfdf-ae613ce2b943" providerId="ADAL" clId="{0177DA77-5653-4771-878F-8FBBE55FD1B5}" dt="2023-02-13T09:08:19.572" v="890" actId="113"/>
        <pc:sldMkLst>
          <pc:docMk/>
          <pc:sldMk cId="3031154977" sldId="287"/>
        </pc:sldMkLst>
        <pc:spChg chg="mod">
          <ac:chgData name="CHAUDHARY, VIKASH" userId="47e04c2a-129e-4d46-bfdf-ae613ce2b943" providerId="ADAL" clId="{0177DA77-5653-4771-878F-8FBBE55FD1B5}" dt="2023-02-13T09:08:19.572" v="890" actId="113"/>
          <ac:spMkLst>
            <pc:docMk/>
            <pc:sldMk cId="3031154977" sldId="287"/>
            <ac:spMk id="2" creationId="{AB31A59D-E1C3-3DD7-5E8B-6902C5B2ABEF}"/>
          </ac:spMkLst>
        </pc:spChg>
      </pc:sldChg>
      <pc:sldChg chg="modSp mod">
        <pc:chgData name="CHAUDHARY, VIKASH" userId="47e04c2a-129e-4d46-bfdf-ae613ce2b943" providerId="ADAL" clId="{0177DA77-5653-4771-878F-8FBBE55FD1B5}" dt="2023-02-13T09:14:22.300" v="928" actId="113"/>
        <pc:sldMkLst>
          <pc:docMk/>
          <pc:sldMk cId="1145740532" sldId="288"/>
        </pc:sldMkLst>
        <pc:spChg chg="mod">
          <ac:chgData name="CHAUDHARY, VIKASH" userId="47e04c2a-129e-4d46-bfdf-ae613ce2b943" providerId="ADAL" clId="{0177DA77-5653-4771-878F-8FBBE55FD1B5}" dt="2023-02-13T09:14:22.300" v="928" actId="113"/>
          <ac:spMkLst>
            <pc:docMk/>
            <pc:sldMk cId="1145740532" sldId="288"/>
            <ac:spMk id="2" creationId="{1FB80F88-8A72-D353-A0D2-5987896EC5DC}"/>
          </ac:spMkLst>
        </pc:spChg>
      </pc:sldChg>
      <pc:sldChg chg="modSp mod">
        <pc:chgData name="CHAUDHARY, VIKASH" userId="47e04c2a-129e-4d46-bfdf-ae613ce2b943" providerId="ADAL" clId="{0177DA77-5653-4771-878F-8FBBE55FD1B5}" dt="2023-02-13T09:14:46.313" v="934" actId="14100"/>
        <pc:sldMkLst>
          <pc:docMk/>
          <pc:sldMk cId="3790583356" sldId="289"/>
        </pc:sldMkLst>
        <pc:spChg chg="mod">
          <ac:chgData name="CHAUDHARY, VIKASH" userId="47e04c2a-129e-4d46-bfdf-ae613ce2b943" providerId="ADAL" clId="{0177DA77-5653-4771-878F-8FBBE55FD1B5}" dt="2023-02-13T09:14:46.313" v="934" actId="14100"/>
          <ac:spMkLst>
            <pc:docMk/>
            <pc:sldMk cId="3790583356" sldId="289"/>
            <ac:spMk id="2" creationId="{65B0073F-6469-3C11-0243-0FC17D2569D3}"/>
          </ac:spMkLst>
        </pc:spChg>
      </pc:sldChg>
      <pc:sldChg chg="modSp mod">
        <pc:chgData name="CHAUDHARY, VIKASH" userId="47e04c2a-129e-4d46-bfdf-ae613ce2b943" providerId="ADAL" clId="{0177DA77-5653-4771-878F-8FBBE55FD1B5}" dt="2023-02-13T09:15:01.506" v="938" actId="27636"/>
        <pc:sldMkLst>
          <pc:docMk/>
          <pc:sldMk cId="1783310806" sldId="290"/>
        </pc:sldMkLst>
        <pc:spChg chg="mod">
          <ac:chgData name="CHAUDHARY, VIKASH" userId="47e04c2a-129e-4d46-bfdf-ae613ce2b943" providerId="ADAL" clId="{0177DA77-5653-4771-878F-8FBBE55FD1B5}" dt="2023-02-13T09:15:01.506" v="938" actId="27636"/>
          <ac:spMkLst>
            <pc:docMk/>
            <pc:sldMk cId="1783310806" sldId="290"/>
            <ac:spMk id="2" creationId="{8B4C8CE0-F818-6278-2154-A58571E3FBAD}"/>
          </ac:spMkLst>
        </pc:spChg>
      </pc:sldChg>
      <pc:sldChg chg="modSp mod">
        <pc:chgData name="CHAUDHARY, VIKASH" userId="47e04c2a-129e-4d46-bfdf-ae613ce2b943" providerId="ADAL" clId="{0177DA77-5653-4771-878F-8FBBE55FD1B5}" dt="2023-02-13T09:16:57.865" v="944" actId="255"/>
        <pc:sldMkLst>
          <pc:docMk/>
          <pc:sldMk cId="2510354068" sldId="293"/>
        </pc:sldMkLst>
        <pc:spChg chg="mod">
          <ac:chgData name="CHAUDHARY, VIKASH" userId="47e04c2a-129e-4d46-bfdf-ae613ce2b943" providerId="ADAL" clId="{0177DA77-5653-4771-878F-8FBBE55FD1B5}" dt="2023-02-13T09:16:57.865" v="944" actId="255"/>
          <ac:spMkLst>
            <pc:docMk/>
            <pc:sldMk cId="2510354068" sldId="293"/>
            <ac:spMk id="2" creationId="{2F3B164C-DBF0-8588-7113-D2B1BDDB39FF}"/>
          </ac:spMkLst>
        </pc:spChg>
        <pc:graphicFrameChg chg="mod modGraphic">
          <ac:chgData name="CHAUDHARY, VIKASH" userId="47e04c2a-129e-4d46-bfdf-ae613ce2b943" providerId="ADAL" clId="{0177DA77-5653-4771-878F-8FBBE55FD1B5}" dt="2023-02-13T04:30:26.563" v="686" actId="1076"/>
          <ac:graphicFrameMkLst>
            <pc:docMk/>
            <pc:sldMk cId="2510354068" sldId="293"/>
            <ac:graphicFrameMk id="7" creationId="{5795AB28-2522-6C65-E480-46CA0C0FA5DE}"/>
          </ac:graphicFrameMkLst>
        </pc:graphicFrameChg>
      </pc:sldChg>
      <pc:sldChg chg="modSp mod">
        <pc:chgData name="CHAUDHARY, VIKASH" userId="47e04c2a-129e-4d46-bfdf-ae613ce2b943" providerId="ADAL" clId="{0177DA77-5653-4771-878F-8FBBE55FD1B5}" dt="2023-02-13T09:16:42.446" v="941" actId="255"/>
        <pc:sldMkLst>
          <pc:docMk/>
          <pc:sldMk cId="1633427553" sldId="294"/>
        </pc:sldMkLst>
        <pc:spChg chg="mod">
          <ac:chgData name="CHAUDHARY, VIKASH" userId="47e04c2a-129e-4d46-bfdf-ae613ce2b943" providerId="ADAL" clId="{0177DA77-5653-4771-878F-8FBBE55FD1B5}" dt="2023-02-13T09:16:42.446" v="941" actId="255"/>
          <ac:spMkLst>
            <pc:docMk/>
            <pc:sldMk cId="1633427553" sldId="294"/>
            <ac:spMk id="2" creationId="{09708521-DA32-12FA-C51E-33806A22F13F}"/>
          </ac:spMkLst>
        </pc:spChg>
      </pc:sldChg>
      <pc:sldChg chg="addSp delSp modSp mod setBg modClrScheme delDesignElem chgLayout">
        <pc:chgData name="CHAUDHARY, VIKASH" userId="47e04c2a-129e-4d46-bfdf-ae613ce2b943" providerId="ADAL" clId="{0177DA77-5653-4771-878F-8FBBE55FD1B5}" dt="2023-02-13T09:18:50.506" v="982" actId="255"/>
        <pc:sldMkLst>
          <pc:docMk/>
          <pc:sldMk cId="1449686404" sldId="295"/>
        </pc:sldMkLst>
        <pc:spChg chg="add del mod ord">
          <ac:chgData name="CHAUDHARY, VIKASH" userId="47e04c2a-129e-4d46-bfdf-ae613ce2b943" providerId="ADAL" clId="{0177DA77-5653-4771-878F-8FBBE55FD1B5}" dt="2023-02-13T09:17:31.793" v="946" actId="700"/>
          <ac:spMkLst>
            <pc:docMk/>
            <pc:sldMk cId="1449686404" sldId="295"/>
            <ac:spMk id="3" creationId="{140DE565-6E0E-D253-F6E4-ADF816312185}"/>
          </ac:spMkLst>
        </pc:spChg>
        <pc:spChg chg="add del mod ord">
          <ac:chgData name="CHAUDHARY, VIKASH" userId="47e04c2a-129e-4d46-bfdf-ae613ce2b943" providerId="ADAL" clId="{0177DA77-5653-4771-878F-8FBBE55FD1B5}" dt="2023-02-13T09:17:31.793" v="946" actId="700"/>
          <ac:spMkLst>
            <pc:docMk/>
            <pc:sldMk cId="1449686404" sldId="295"/>
            <ac:spMk id="4" creationId="{25585D92-5046-3251-520A-79E520A62E69}"/>
          </ac:spMkLst>
        </pc:spChg>
        <pc:spChg chg="add mod ord">
          <ac:chgData name="CHAUDHARY, VIKASH" userId="47e04c2a-129e-4d46-bfdf-ae613ce2b943" providerId="ADAL" clId="{0177DA77-5653-4771-878F-8FBBE55FD1B5}" dt="2023-02-13T09:18:21.206" v="978" actId="255"/>
          <ac:spMkLst>
            <pc:docMk/>
            <pc:sldMk cId="1449686404" sldId="295"/>
            <ac:spMk id="5" creationId="{AD9D306D-7557-6D53-B708-B97C032B5E1D}"/>
          </ac:spMkLst>
        </pc:spChg>
        <pc:spChg chg="add del">
          <ac:chgData name="CHAUDHARY, VIKASH" userId="47e04c2a-129e-4d46-bfdf-ae613ce2b943" providerId="ADAL" clId="{0177DA77-5653-4771-878F-8FBBE55FD1B5}" dt="2023-02-13T09:17:42.381" v="947" actId="26606"/>
          <ac:spMkLst>
            <pc:docMk/>
            <pc:sldMk cId="1449686404" sldId="295"/>
            <ac:spMk id="6" creationId="{140DE565-6E0E-D253-F6E4-ADF816312185}"/>
          </ac:spMkLst>
        </pc:spChg>
        <pc:spChg chg="add del">
          <ac:chgData name="CHAUDHARY, VIKASH" userId="47e04c2a-129e-4d46-bfdf-ae613ce2b943" providerId="ADAL" clId="{0177DA77-5653-4771-878F-8FBBE55FD1B5}" dt="2023-02-13T09:17:54.946" v="948" actId="700"/>
          <ac:spMkLst>
            <pc:docMk/>
            <pc:sldMk cId="1449686404" sldId="295"/>
            <ac:spMk id="10" creationId="{43A9B7B3-F171-4C25-99FC-C54250F0649B}"/>
          </ac:spMkLst>
        </pc:spChg>
        <pc:spChg chg="add del">
          <ac:chgData name="CHAUDHARY, VIKASH" userId="47e04c2a-129e-4d46-bfdf-ae613ce2b943" providerId="ADAL" clId="{0177DA77-5653-4771-878F-8FBBE55FD1B5}" dt="2023-02-13T09:17:54.946" v="948" actId="700"/>
          <ac:spMkLst>
            <pc:docMk/>
            <pc:sldMk cId="1449686404" sldId="295"/>
            <ac:spMk id="12" creationId="{D2D5C7C5-9C27-4A61-9F57-1857D45320FD}"/>
          </ac:spMkLst>
        </pc:spChg>
        <pc:grpChg chg="add del">
          <ac:chgData name="CHAUDHARY, VIKASH" userId="47e04c2a-129e-4d46-bfdf-ae613ce2b943" providerId="ADAL" clId="{0177DA77-5653-4771-878F-8FBBE55FD1B5}" dt="2023-02-13T09:17:54.946" v="948" actId="700"/>
          <ac:grpSpMkLst>
            <pc:docMk/>
            <pc:sldMk cId="1449686404" sldId="295"/>
            <ac:grpSpMk id="14" creationId="{BBDA1F5A-F3A8-40DA-ADE6-E0B4D99C853D}"/>
          </ac:grpSpMkLst>
        </pc:grpChg>
        <pc:graphicFrameChg chg="del modGraphic">
          <ac:chgData name="CHAUDHARY, VIKASH" userId="47e04c2a-129e-4d46-bfdf-ae613ce2b943" providerId="ADAL" clId="{0177DA77-5653-4771-878F-8FBBE55FD1B5}" dt="2023-02-13T09:17:42.381" v="947" actId="26606"/>
          <ac:graphicFrameMkLst>
            <pc:docMk/>
            <pc:sldMk cId="1449686404" sldId="295"/>
            <ac:graphicFrameMk id="2" creationId="{F14F9DFA-D9A7-0A6F-A36D-9CCEECE3F4AB}"/>
          </ac:graphicFrameMkLst>
        </pc:graphicFrameChg>
        <pc:graphicFrameChg chg="add mod ord modGraphic">
          <ac:chgData name="CHAUDHARY, VIKASH" userId="47e04c2a-129e-4d46-bfdf-ae613ce2b943" providerId="ADAL" clId="{0177DA77-5653-4771-878F-8FBBE55FD1B5}" dt="2023-02-13T09:18:50.506" v="982" actId="255"/>
          <ac:graphicFrameMkLst>
            <pc:docMk/>
            <pc:sldMk cId="1449686404" sldId="295"/>
            <ac:graphicFrameMk id="7" creationId="{F14F9DFA-D9A7-0A6F-A36D-9CCEECE3F4AB}"/>
          </ac:graphicFrameMkLst>
        </pc:graphicFrameChg>
      </pc:sldChg>
      <pc:sldChg chg="modSp mod">
        <pc:chgData name="CHAUDHARY, VIKASH" userId="47e04c2a-129e-4d46-bfdf-ae613ce2b943" providerId="ADAL" clId="{0177DA77-5653-4771-878F-8FBBE55FD1B5}" dt="2023-02-13T09:19:04.633" v="985" actId="255"/>
        <pc:sldMkLst>
          <pc:docMk/>
          <pc:sldMk cId="353654072" sldId="296"/>
        </pc:sldMkLst>
        <pc:spChg chg="mod">
          <ac:chgData name="CHAUDHARY, VIKASH" userId="47e04c2a-129e-4d46-bfdf-ae613ce2b943" providerId="ADAL" clId="{0177DA77-5653-4771-878F-8FBBE55FD1B5}" dt="2023-02-13T09:19:04.633" v="985" actId="255"/>
          <ac:spMkLst>
            <pc:docMk/>
            <pc:sldMk cId="353654072" sldId="296"/>
            <ac:spMk id="2" creationId="{18BDC7E6-ABF4-A139-B515-01BB0194C835}"/>
          </ac:spMkLst>
        </pc:spChg>
      </pc:sldChg>
      <pc:sldChg chg="modSp mod">
        <pc:chgData name="CHAUDHARY, VIKASH" userId="47e04c2a-129e-4d46-bfdf-ae613ce2b943" providerId="ADAL" clId="{0177DA77-5653-4771-878F-8FBBE55FD1B5}" dt="2023-02-13T09:19:15.509" v="988" actId="255"/>
        <pc:sldMkLst>
          <pc:docMk/>
          <pc:sldMk cId="2659635297" sldId="297"/>
        </pc:sldMkLst>
        <pc:spChg chg="mod">
          <ac:chgData name="CHAUDHARY, VIKASH" userId="47e04c2a-129e-4d46-bfdf-ae613ce2b943" providerId="ADAL" clId="{0177DA77-5653-4771-878F-8FBBE55FD1B5}" dt="2023-02-13T09:19:15.509" v="988" actId="255"/>
          <ac:spMkLst>
            <pc:docMk/>
            <pc:sldMk cId="2659635297" sldId="297"/>
            <ac:spMk id="2" creationId="{FF824573-C2DF-A83C-17BB-8A290E9690CC}"/>
          </ac:spMkLst>
        </pc:spChg>
      </pc:sldChg>
      <pc:sldChg chg="modSp mod">
        <pc:chgData name="CHAUDHARY, VIKASH" userId="47e04c2a-129e-4d46-bfdf-ae613ce2b943" providerId="ADAL" clId="{0177DA77-5653-4771-878F-8FBBE55FD1B5}" dt="2023-02-13T09:20:01.514" v="994" actId="12385"/>
        <pc:sldMkLst>
          <pc:docMk/>
          <pc:sldMk cId="473470236" sldId="298"/>
        </pc:sldMkLst>
        <pc:spChg chg="mod">
          <ac:chgData name="CHAUDHARY, VIKASH" userId="47e04c2a-129e-4d46-bfdf-ae613ce2b943" providerId="ADAL" clId="{0177DA77-5653-4771-878F-8FBBE55FD1B5}" dt="2023-02-13T09:19:27.455" v="991" actId="20577"/>
          <ac:spMkLst>
            <pc:docMk/>
            <pc:sldMk cId="473470236" sldId="298"/>
            <ac:spMk id="2" creationId="{A9C6B469-D92E-F6F2-84D2-18E1B02C1C9F}"/>
          </ac:spMkLst>
        </pc:spChg>
        <pc:graphicFrameChg chg="mod modGraphic">
          <ac:chgData name="CHAUDHARY, VIKASH" userId="47e04c2a-129e-4d46-bfdf-ae613ce2b943" providerId="ADAL" clId="{0177DA77-5653-4771-878F-8FBBE55FD1B5}" dt="2023-02-13T09:20:01.514" v="994" actId="12385"/>
          <ac:graphicFrameMkLst>
            <pc:docMk/>
            <pc:sldMk cId="473470236" sldId="298"/>
            <ac:graphicFrameMk id="4" creationId="{C698EAC2-8E96-2BD2-3E11-3AE3F3989AD0}"/>
          </ac:graphicFrameMkLst>
        </pc:graphicFrameChg>
      </pc:sldChg>
      <pc:sldChg chg="modSp mod">
        <pc:chgData name="CHAUDHARY, VIKASH" userId="47e04c2a-129e-4d46-bfdf-ae613ce2b943" providerId="ADAL" clId="{0177DA77-5653-4771-878F-8FBBE55FD1B5}" dt="2023-02-13T09:20:16.729" v="997" actId="255"/>
        <pc:sldMkLst>
          <pc:docMk/>
          <pc:sldMk cId="1269280635" sldId="299"/>
        </pc:sldMkLst>
        <pc:spChg chg="mod">
          <ac:chgData name="CHAUDHARY, VIKASH" userId="47e04c2a-129e-4d46-bfdf-ae613ce2b943" providerId="ADAL" clId="{0177DA77-5653-4771-878F-8FBBE55FD1B5}" dt="2023-02-13T09:20:16.729" v="997" actId="255"/>
          <ac:spMkLst>
            <pc:docMk/>
            <pc:sldMk cId="1269280635" sldId="299"/>
            <ac:spMk id="2" creationId="{7E0FC3F9-95D3-173D-F55E-7E4A6C1C31D7}"/>
          </ac:spMkLst>
        </pc:spChg>
      </pc:sldChg>
      <pc:sldChg chg="modSp mod">
        <pc:chgData name="CHAUDHARY, VIKASH" userId="47e04c2a-129e-4d46-bfdf-ae613ce2b943" providerId="ADAL" clId="{0177DA77-5653-4771-878F-8FBBE55FD1B5}" dt="2023-02-13T09:20:52.433" v="1004" actId="27636"/>
        <pc:sldMkLst>
          <pc:docMk/>
          <pc:sldMk cId="2901728236" sldId="300"/>
        </pc:sldMkLst>
        <pc:spChg chg="mod">
          <ac:chgData name="CHAUDHARY, VIKASH" userId="47e04c2a-129e-4d46-bfdf-ae613ce2b943" providerId="ADAL" clId="{0177DA77-5653-4771-878F-8FBBE55FD1B5}" dt="2023-02-13T09:20:52.433" v="1004" actId="27636"/>
          <ac:spMkLst>
            <pc:docMk/>
            <pc:sldMk cId="2901728236" sldId="300"/>
            <ac:spMk id="2" creationId="{569A0172-6F66-F593-FF7E-05AA2FC52E54}"/>
          </ac:spMkLst>
        </pc:spChg>
        <pc:graphicFrameChg chg="mod modGraphic">
          <ac:chgData name="CHAUDHARY, VIKASH" userId="47e04c2a-129e-4d46-bfdf-ae613ce2b943" providerId="ADAL" clId="{0177DA77-5653-4771-878F-8FBBE55FD1B5}" dt="2023-02-13T09:20:37.484" v="1000" actId="12385"/>
          <ac:graphicFrameMkLst>
            <pc:docMk/>
            <pc:sldMk cId="2901728236" sldId="300"/>
            <ac:graphicFrameMk id="4" creationId="{98B070B3-3899-DE54-75B6-45F6261EBD94}"/>
          </ac:graphicFrameMkLst>
        </pc:graphicFrameChg>
      </pc:sldChg>
      <pc:sldChg chg="modSp mod">
        <pc:chgData name="CHAUDHARY, VIKASH" userId="47e04c2a-129e-4d46-bfdf-ae613ce2b943" providerId="ADAL" clId="{0177DA77-5653-4771-878F-8FBBE55FD1B5}" dt="2023-02-13T09:21:05.499" v="1007" actId="27636"/>
        <pc:sldMkLst>
          <pc:docMk/>
          <pc:sldMk cId="1317248893" sldId="301"/>
        </pc:sldMkLst>
        <pc:spChg chg="mod">
          <ac:chgData name="CHAUDHARY, VIKASH" userId="47e04c2a-129e-4d46-bfdf-ae613ce2b943" providerId="ADAL" clId="{0177DA77-5653-4771-878F-8FBBE55FD1B5}" dt="2023-02-13T09:21:05.499" v="1007" actId="27636"/>
          <ac:spMkLst>
            <pc:docMk/>
            <pc:sldMk cId="1317248893" sldId="301"/>
            <ac:spMk id="2" creationId="{70C280AD-4381-D24B-4D72-9FA9315EAE04}"/>
          </ac:spMkLst>
        </pc:spChg>
      </pc:sldChg>
      <pc:sldChg chg="modSp mod">
        <pc:chgData name="CHAUDHARY, VIKASH" userId="47e04c2a-129e-4d46-bfdf-ae613ce2b943" providerId="ADAL" clId="{0177DA77-5653-4771-878F-8FBBE55FD1B5}" dt="2023-02-13T09:21:17.812" v="1011" actId="27636"/>
        <pc:sldMkLst>
          <pc:docMk/>
          <pc:sldMk cId="3851805373" sldId="302"/>
        </pc:sldMkLst>
        <pc:spChg chg="mod">
          <ac:chgData name="CHAUDHARY, VIKASH" userId="47e04c2a-129e-4d46-bfdf-ae613ce2b943" providerId="ADAL" clId="{0177DA77-5653-4771-878F-8FBBE55FD1B5}" dt="2023-02-13T09:21:17.812" v="1011" actId="27636"/>
          <ac:spMkLst>
            <pc:docMk/>
            <pc:sldMk cId="3851805373" sldId="302"/>
            <ac:spMk id="2" creationId="{342EE591-038B-ECCD-3F27-AE723C298E2F}"/>
          </ac:spMkLst>
        </pc:spChg>
      </pc:sldChg>
      <pc:sldChg chg="modSp mod">
        <pc:chgData name="CHAUDHARY, VIKASH" userId="47e04c2a-129e-4d46-bfdf-ae613ce2b943" providerId="ADAL" clId="{0177DA77-5653-4771-878F-8FBBE55FD1B5}" dt="2023-02-13T09:21:28.772" v="1013" actId="255"/>
        <pc:sldMkLst>
          <pc:docMk/>
          <pc:sldMk cId="1670288101" sldId="303"/>
        </pc:sldMkLst>
        <pc:spChg chg="mod">
          <ac:chgData name="CHAUDHARY, VIKASH" userId="47e04c2a-129e-4d46-bfdf-ae613ce2b943" providerId="ADAL" clId="{0177DA77-5653-4771-878F-8FBBE55FD1B5}" dt="2023-02-13T09:21:28.772" v="1013" actId="255"/>
          <ac:spMkLst>
            <pc:docMk/>
            <pc:sldMk cId="1670288101" sldId="303"/>
            <ac:spMk id="2" creationId="{4E76204B-1247-420C-8098-E52FB4E2C24C}"/>
          </ac:spMkLst>
        </pc:spChg>
      </pc:sldChg>
      <pc:sldChg chg="modSp mod">
        <pc:chgData name="CHAUDHARY, VIKASH" userId="47e04c2a-129e-4d46-bfdf-ae613ce2b943" providerId="ADAL" clId="{0177DA77-5653-4771-878F-8FBBE55FD1B5}" dt="2023-02-13T09:21:45.362" v="1016" actId="255"/>
        <pc:sldMkLst>
          <pc:docMk/>
          <pc:sldMk cId="2371829322" sldId="304"/>
        </pc:sldMkLst>
        <pc:spChg chg="mod">
          <ac:chgData name="CHAUDHARY, VIKASH" userId="47e04c2a-129e-4d46-bfdf-ae613ce2b943" providerId="ADAL" clId="{0177DA77-5653-4771-878F-8FBBE55FD1B5}" dt="2023-02-13T09:21:45.362" v="1016" actId="255"/>
          <ac:spMkLst>
            <pc:docMk/>
            <pc:sldMk cId="2371829322" sldId="304"/>
            <ac:spMk id="2" creationId="{FCBCF17D-59C6-FDD7-4EF5-5948C2B33C02}"/>
          </ac:spMkLst>
        </pc:spChg>
      </pc:sldChg>
      <pc:sldChg chg="modSp mod">
        <pc:chgData name="CHAUDHARY, VIKASH" userId="47e04c2a-129e-4d46-bfdf-ae613ce2b943" providerId="ADAL" clId="{0177DA77-5653-4771-878F-8FBBE55FD1B5}" dt="2023-02-13T09:21:55.836" v="1018" actId="207"/>
        <pc:sldMkLst>
          <pc:docMk/>
          <pc:sldMk cId="326654551" sldId="305"/>
        </pc:sldMkLst>
        <pc:spChg chg="mod">
          <ac:chgData name="CHAUDHARY, VIKASH" userId="47e04c2a-129e-4d46-bfdf-ae613ce2b943" providerId="ADAL" clId="{0177DA77-5653-4771-878F-8FBBE55FD1B5}" dt="2023-02-13T09:21:55.836" v="1018" actId="207"/>
          <ac:spMkLst>
            <pc:docMk/>
            <pc:sldMk cId="326654551" sldId="305"/>
            <ac:spMk id="2" creationId="{9A264F23-7B48-1D6F-110A-3220147BEFBC}"/>
          </ac:spMkLst>
        </pc:spChg>
      </pc:sldChg>
      <pc:sldChg chg="modSp mod">
        <pc:chgData name="CHAUDHARY, VIKASH" userId="47e04c2a-129e-4d46-bfdf-ae613ce2b943" providerId="ADAL" clId="{0177DA77-5653-4771-878F-8FBBE55FD1B5}" dt="2023-02-13T09:22:20.643" v="1021" actId="255"/>
        <pc:sldMkLst>
          <pc:docMk/>
          <pc:sldMk cId="4243007277" sldId="306"/>
        </pc:sldMkLst>
        <pc:spChg chg="mod">
          <ac:chgData name="CHAUDHARY, VIKASH" userId="47e04c2a-129e-4d46-bfdf-ae613ce2b943" providerId="ADAL" clId="{0177DA77-5653-4771-878F-8FBBE55FD1B5}" dt="2023-02-13T09:22:20.643" v="1021" actId="255"/>
          <ac:spMkLst>
            <pc:docMk/>
            <pc:sldMk cId="4243007277" sldId="306"/>
            <ac:spMk id="2" creationId="{A1B95319-519D-3EDF-3BD8-FCDAFCFBF670}"/>
          </ac:spMkLst>
        </pc:spChg>
      </pc:sldChg>
      <pc:sldChg chg="modSp del mod">
        <pc:chgData name="CHAUDHARY, VIKASH" userId="47e04c2a-129e-4d46-bfdf-ae613ce2b943" providerId="ADAL" clId="{0177DA77-5653-4771-878F-8FBBE55FD1B5}" dt="2023-02-13T09:26:49.383" v="1037" actId="2696"/>
        <pc:sldMkLst>
          <pc:docMk/>
          <pc:sldMk cId="223383130" sldId="307"/>
        </pc:sldMkLst>
        <pc:spChg chg="mod">
          <ac:chgData name="CHAUDHARY, VIKASH" userId="47e04c2a-129e-4d46-bfdf-ae613ce2b943" providerId="ADAL" clId="{0177DA77-5653-4771-878F-8FBBE55FD1B5}" dt="2023-02-13T09:26:21.303" v="1031" actId="21"/>
          <ac:spMkLst>
            <pc:docMk/>
            <pc:sldMk cId="223383130" sldId="307"/>
            <ac:spMk id="2" creationId="{C2A9D137-C716-3915-F045-FD240AD23E69}"/>
          </ac:spMkLst>
        </pc:spChg>
        <pc:spChg chg="mod">
          <ac:chgData name="CHAUDHARY, VIKASH" userId="47e04c2a-129e-4d46-bfdf-ae613ce2b943" providerId="ADAL" clId="{0177DA77-5653-4771-878F-8FBBE55FD1B5}" dt="2023-02-13T09:26:35.838" v="1034" actId="21"/>
          <ac:spMkLst>
            <pc:docMk/>
            <pc:sldMk cId="223383130" sldId="307"/>
            <ac:spMk id="4" creationId="{6AF571A6-C60B-D682-657B-48E2138044A7}"/>
          </ac:spMkLst>
        </pc:spChg>
      </pc:sldChg>
      <pc:sldChg chg="modSp mod">
        <pc:chgData name="CHAUDHARY, VIKASH" userId="47e04c2a-129e-4d46-bfdf-ae613ce2b943" providerId="ADAL" clId="{0177DA77-5653-4771-878F-8FBBE55FD1B5}" dt="2023-02-13T09:27:41.461" v="1042" actId="255"/>
        <pc:sldMkLst>
          <pc:docMk/>
          <pc:sldMk cId="87375637" sldId="308"/>
        </pc:sldMkLst>
        <pc:spChg chg="mod">
          <ac:chgData name="CHAUDHARY, VIKASH" userId="47e04c2a-129e-4d46-bfdf-ae613ce2b943" providerId="ADAL" clId="{0177DA77-5653-4771-878F-8FBBE55FD1B5}" dt="2023-02-13T09:27:41.461" v="1042" actId="255"/>
          <ac:spMkLst>
            <pc:docMk/>
            <pc:sldMk cId="87375637" sldId="308"/>
            <ac:spMk id="2" creationId="{3B86D5FC-E8AE-62AD-F42D-8EF2D9A3B3C8}"/>
          </ac:spMkLst>
        </pc:spChg>
      </pc:sldChg>
      <pc:sldChg chg="modSp mod">
        <pc:chgData name="CHAUDHARY, VIKASH" userId="47e04c2a-129e-4d46-bfdf-ae613ce2b943" providerId="ADAL" clId="{0177DA77-5653-4771-878F-8FBBE55FD1B5}" dt="2023-02-13T09:27:52.956" v="1045" actId="27636"/>
        <pc:sldMkLst>
          <pc:docMk/>
          <pc:sldMk cId="3475984914" sldId="309"/>
        </pc:sldMkLst>
        <pc:spChg chg="mod">
          <ac:chgData name="CHAUDHARY, VIKASH" userId="47e04c2a-129e-4d46-bfdf-ae613ce2b943" providerId="ADAL" clId="{0177DA77-5653-4771-878F-8FBBE55FD1B5}" dt="2023-02-13T09:27:52.956" v="1045" actId="27636"/>
          <ac:spMkLst>
            <pc:docMk/>
            <pc:sldMk cId="3475984914" sldId="309"/>
            <ac:spMk id="2" creationId="{6418B118-FA98-F030-B20A-7E502D18EF7A}"/>
          </ac:spMkLst>
        </pc:spChg>
        <pc:graphicFrameChg chg="mod modGraphic">
          <ac:chgData name="CHAUDHARY, VIKASH" userId="47e04c2a-129e-4d46-bfdf-ae613ce2b943" providerId="ADAL" clId="{0177DA77-5653-4771-878F-8FBBE55FD1B5}" dt="2023-02-13T04:32:54.854" v="695" actId="12385"/>
          <ac:graphicFrameMkLst>
            <pc:docMk/>
            <pc:sldMk cId="3475984914" sldId="309"/>
            <ac:graphicFrameMk id="4" creationId="{9FE91240-1626-F016-8D9C-C917BBBAC827}"/>
          </ac:graphicFrameMkLst>
        </pc:graphicFrameChg>
      </pc:sldChg>
      <pc:sldChg chg="modSp mod">
        <pc:chgData name="CHAUDHARY, VIKASH" userId="47e04c2a-129e-4d46-bfdf-ae613ce2b943" providerId="ADAL" clId="{0177DA77-5653-4771-878F-8FBBE55FD1B5}" dt="2023-02-13T09:28:08.794" v="1047" actId="255"/>
        <pc:sldMkLst>
          <pc:docMk/>
          <pc:sldMk cId="1329290289" sldId="310"/>
        </pc:sldMkLst>
        <pc:spChg chg="mod">
          <ac:chgData name="CHAUDHARY, VIKASH" userId="47e04c2a-129e-4d46-bfdf-ae613ce2b943" providerId="ADAL" clId="{0177DA77-5653-4771-878F-8FBBE55FD1B5}" dt="2023-02-13T09:28:08.794" v="1047" actId="255"/>
          <ac:spMkLst>
            <pc:docMk/>
            <pc:sldMk cId="1329290289" sldId="310"/>
            <ac:spMk id="2" creationId="{8AFFFA5B-2AFA-9C43-6FF1-FC318D90C82C}"/>
          </ac:spMkLst>
        </pc:spChg>
        <pc:spChg chg="mod">
          <ac:chgData name="CHAUDHARY, VIKASH" userId="47e04c2a-129e-4d46-bfdf-ae613ce2b943" providerId="ADAL" clId="{0177DA77-5653-4771-878F-8FBBE55FD1B5}" dt="2023-02-12T14:57:14.208" v="453" actId="14100"/>
          <ac:spMkLst>
            <pc:docMk/>
            <pc:sldMk cId="1329290289" sldId="310"/>
            <ac:spMk id="4" creationId="{D86AE9DF-8A72-26F5-DCC1-37007D9C7A69}"/>
          </ac:spMkLst>
        </pc:spChg>
      </pc:sldChg>
      <pc:sldChg chg="modSp mod">
        <pc:chgData name="CHAUDHARY, VIKASH" userId="47e04c2a-129e-4d46-bfdf-ae613ce2b943" providerId="ADAL" clId="{0177DA77-5653-4771-878F-8FBBE55FD1B5}" dt="2023-02-13T09:23:09.032" v="1024" actId="255"/>
        <pc:sldMkLst>
          <pc:docMk/>
          <pc:sldMk cId="1210837736" sldId="316"/>
        </pc:sldMkLst>
        <pc:spChg chg="mod">
          <ac:chgData name="CHAUDHARY, VIKASH" userId="47e04c2a-129e-4d46-bfdf-ae613ce2b943" providerId="ADAL" clId="{0177DA77-5653-4771-878F-8FBBE55FD1B5}" dt="2023-02-13T09:23:09.032" v="1024" actId="255"/>
          <ac:spMkLst>
            <pc:docMk/>
            <pc:sldMk cId="1210837736" sldId="316"/>
            <ac:spMk id="2" creationId="{642B21D9-F5E4-0772-9FD0-89D84A2648FB}"/>
          </ac:spMkLst>
        </pc:spChg>
      </pc:sldChg>
      <pc:sldChg chg="modSp mod">
        <pc:chgData name="CHAUDHARY, VIKASH" userId="47e04c2a-129e-4d46-bfdf-ae613ce2b943" providerId="ADAL" clId="{0177DA77-5653-4771-878F-8FBBE55FD1B5}" dt="2023-02-12T15:01:00.409" v="468" actId="20577"/>
        <pc:sldMkLst>
          <pc:docMk/>
          <pc:sldMk cId="2997748845" sldId="317"/>
        </pc:sldMkLst>
        <pc:spChg chg="mod">
          <ac:chgData name="CHAUDHARY, VIKASH" userId="47e04c2a-129e-4d46-bfdf-ae613ce2b943" providerId="ADAL" clId="{0177DA77-5653-4771-878F-8FBBE55FD1B5}" dt="2023-02-12T15:01:00.409" v="468" actId="20577"/>
          <ac:spMkLst>
            <pc:docMk/>
            <pc:sldMk cId="2997748845" sldId="317"/>
            <ac:spMk id="4" creationId="{07A60648-35A5-9CA7-89BA-9F7C3D4D0958}"/>
          </ac:spMkLst>
        </pc:spChg>
      </pc:sldChg>
      <pc:sldChg chg="modSp new mod">
        <pc:chgData name="CHAUDHARY, VIKASH" userId="47e04c2a-129e-4d46-bfdf-ae613ce2b943" providerId="ADAL" clId="{0177DA77-5653-4771-878F-8FBBE55FD1B5}" dt="2023-02-08T06:21:39.772" v="124" actId="113"/>
        <pc:sldMkLst>
          <pc:docMk/>
          <pc:sldMk cId="956077268" sldId="320"/>
        </pc:sldMkLst>
        <pc:spChg chg="mod">
          <ac:chgData name="CHAUDHARY, VIKASH" userId="47e04c2a-129e-4d46-bfdf-ae613ce2b943" providerId="ADAL" clId="{0177DA77-5653-4771-878F-8FBBE55FD1B5}" dt="2023-02-08T06:18:18.184" v="73" actId="27636"/>
          <ac:spMkLst>
            <pc:docMk/>
            <pc:sldMk cId="956077268" sldId="320"/>
            <ac:spMk id="2" creationId="{D87CACEE-3CB3-3922-74CA-0E12D893F575}"/>
          </ac:spMkLst>
        </pc:spChg>
        <pc:spChg chg="mod">
          <ac:chgData name="CHAUDHARY, VIKASH" userId="47e04c2a-129e-4d46-bfdf-ae613ce2b943" providerId="ADAL" clId="{0177DA77-5653-4771-878F-8FBBE55FD1B5}" dt="2023-02-08T06:21:39.772" v="124" actId="113"/>
          <ac:spMkLst>
            <pc:docMk/>
            <pc:sldMk cId="956077268" sldId="320"/>
            <ac:spMk id="3" creationId="{ABFCDF45-4300-91EF-FFA3-1162A9460EBB}"/>
          </ac:spMkLst>
        </pc:spChg>
      </pc:sldChg>
      <pc:sldChg chg="modSp new mod">
        <pc:chgData name="CHAUDHARY, VIKASH" userId="47e04c2a-129e-4d46-bfdf-ae613ce2b943" providerId="ADAL" clId="{0177DA77-5653-4771-878F-8FBBE55FD1B5}" dt="2023-02-08T06:25:51.160" v="129"/>
        <pc:sldMkLst>
          <pc:docMk/>
          <pc:sldMk cId="42187459" sldId="321"/>
        </pc:sldMkLst>
        <pc:spChg chg="mod">
          <ac:chgData name="CHAUDHARY, VIKASH" userId="47e04c2a-129e-4d46-bfdf-ae613ce2b943" providerId="ADAL" clId="{0177DA77-5653-4771-878F-8FBBE55FD1B5}" dt="2023-02-08T06:25:40.209" v="128" actId="20577"/>
          <ac:spMkLst>
            <pc:docMk/>
            <pc:sldMk cId="42187459" sldId="321"/>
            <ac:spMk id="2" creationId="{9320E0E2-738E-E2DE-F31E-4A7DDC07E428}"/>
          </ac:spMkLst>
        </pc:spChg>
        <pc:spChg chg="mod">
          <ac:chgData name="CHAUDHARY, VIKASH" userId="47e04c2a-129e-4d46-bfdf-ae613ce2b943" providerId="ADAL" clId="{0177DA77-5653-4771-878F-8FBBE55FD1B5}" dt="2023-02-08T06:25:51.160" v="129"/>
          <ac:spMkLst>
            <pc:docMk/>
            <pc:sldMk cId="42187459" sldId="321"/>
            <ac:spMk id="3" creationId="{11058253-8160-A5CD-E70C-9A193909D096}"/>
          </ac:spMkLst>
        </pc:spChg>
      </pc:sldChg>
      <pc:sldChg chg="modSp new mod">
        <pc:chgData name="CHAUDHARY, VIKASH" userId="47e04c2a-129e-4d46-bfdf-ae613ce2b943" providerId="ADAL" clId="{0177DA77-5653-4771-878F-8FBBE55FD1B5}" dt="2023-02-08T06:26:16.218" v="136" actId="20577"/>
        <pc:sldMkLst>
          <pc:docMk/>
          <pc:sldMk cId="1574153425" sldId="322"/>
        </pc:sldMkLst>
        <pc:spChg chg="mod">
          <ac:chgData name="CHAUDHARY, VIKASH" userId="47e04c2a-129e-4d46-bfdf-ae613ce2b943" providerId="ADAL" clId="{0177DA77-5653-4771-878F-8FBBE55FD1B5}" dt="2023-02-08T06:26:04.517" v="133" actId="20577"/>
          <ac:spMkLst>
            <pc:docMk/>
            <pc:sldMk cId="1574153425" sldId="322"/>
            <ac:spMk id="2" creationId="{F10313B2-3580-EEA6-6F22-B1652C153483}"/>
          </ac:spMkLst>
        </pc:spChg>
        <pc:spChg chg="mod">
          <ac:chgData name="CHAUDHARY, VIKASH" userId="47e04c2a-129e-4d46-bfdf-ae613ce2b943" providerId="ADAL" clId="{0177DA77-5653-4771-878F-8FBBE55FD1B5}" dt="2023-02-08T06:26:16.218" v="136" actId="20577"/>
          <ac:spMkLst>
            <pc:docMk/>
            <pc:sldMk cId="1574153425" sldId="322"/>
            <ac:spMk id="3" creationId="{E111457C-D1E4-1566-6EAD-376086831D9B}"/>
          </ac:spMkLst>
        </pc:spChg>
      </pc:sldChg>
      <pc:sldChg chg="modSp new mod">
        <pc:chgData name="CHAUDHARY, VIKASH" userId="47e04c2a-129e-4d46-bfdf-ae613ce2b943" providerId="ADAL" clId="{0177DA77-5653-4771-878F-8FBBE55FD1B5}" dt="2023-02-08T06:27:07.600" v="142" actId="27636"/>
        <pc:sldMkLst>
          <pc:docMk/>
          <pc:sldMk cId="2143679506" sldId="323"/>
        </pc:sldMkLst>
        <pc:spChg chg="mod">
          <ac:chgData name="CHAUDHARY, VIKASH" userId="47e04c2a-129e-4d46-bfdf-ae613ce2b943" providerId="ADAL" clId="{0177DA77-5653-4771-878F-8FBBE55FD1B5}" dt="2023-02-08T06:26:58.690" v="140" actId="20577"/>
          <ac:spMkLst>
            <pc:docMk/>
            <pc:sldMk cId="2143679506" sldId="323"/>
            <ac:spMk id="2" creationId="{AED49859-940C-EE71-3CA3-CDED28B55963}"/>
          </ac:spMkLst>
        </pc:spChg>
        <pc:spChg chg="mod">
          <ac:chgData name="CHAUDHARY, VIKASH" userId="47e04c2a-129e-4d46-bfdf-ae613ce2b943" providerId="ADAL" clId="{0177DA77-5653-4771-878F-8FBBE55FD1B5}" dt="2023-02-08T06:27:07.600" v="142" actId="27636"/>
          <ac:spMkLst>
            <pc:docMk/>
            <pc:sldMk cId="2143679506" sldId="323"/>
            <ac:spMk id="3" creationId="{821FD116-4B58-A5EE-16A8-1F15B449B00C}"/>
          </ac:spMkLst>
        </pc:spChg>
      </pc:sldChg>
      <pc:sldChg chg="modSp new mod">
        <pc:chgData name="CHAUDHARY, VIKASH" userId="47e04c2a-129e-4d46-bfdf-ae613ce2b943" providerId="ADAL" clId="{0177DA77-5653-4771-878F-8FBBE55FD1B5}" dt="2023-02-13T04:34:28.793" v="704" actId="12"/>
        <pc:sldMkLst>
          <pc:docMk/>
          <pc:sldMk cId="1309344706" sldId="324"/>
        </pc:sldMkLst>
        <pc:spChg chg="mod">
          <ac:chgData name="CHAUDHARY, VIKASH" userId="47e04c2a-129e-4d46-bfdf-ae613ce2b943" providerId="ADAL" clId="{0177DA77-5653-4771-878F-8FBBE55FD1B5}" dt="2023-02-08T06:30:54.062" v="146" actId="20577"/>
          <ac:spMkLst>
            <pc:docMk/>
            <pc:sldMk cId="1309344706" sldId="324"/>
            <ac:spMk id="2" creationId="{CAB3D9A9-96ED-B08E-EB31-4BDC14B5B96E}"/>
          </ac:spMkLst>
        </pc:spChg>
        <pc:spChg chg="mod">
          <ac:chgData name="CHAUDHARY, VIKASH" userId="47e04c2a-129e-4d46-bfdf-ae613ce2b943" providerId="ADAL" clId="{0177DA77-5653-4771-878F-8FBBE55FD1B5}" dt="2023-02-13T04:34:28.793" v="704" actId="12"/>
          <ac:spMkLst>
            <pc:docMk/>
            <pc:sldMk cId="1309344706" sldId="324"/>
            <ac:spMk id="3" creationId="{123B9AA9-D40A-D297-2910-F5CB709528B8}"/>
          </ac:spMkLst>
        </pc:spChg>
      </pc:sldChg>
      <pc:sldChg chg="modSp new mod">
        <pc:chgData name="CHAUDHARY, VIKASH" userId="47e04c2a-129e-4d46-bfdf-ae613ce2b943" providerId="ADAL" clId="{0177DA77-5653-4771-878F-8FBBE55FD1B5}" dt="2023-02-08T06:36:28.084" v="154"/>
        <pc:sldMkLst>
          <pc:docMk/>
          <pc:sldMk cId="133701253" sldId="325"/>
        </pc:sldMkLst>
        <pc:spChg chg="mod">
          <ac:chgData name="CHAUDHARY, VIKASH" userId="47e04c2a-129e-4d46-bfdf-ae613ce2b943" providerId="ADAL" clId="{0177DA77-5653-4771-878F-8FBBE55FD1B5}" dt="2023-02-08T06:35:56.286" v="152" actId="20577"/>
          <ac:spMkLst>
            <pc:docMk/>
            <pc:sldMk cId="133701253" sldId="325"/>
            <ac:spMk id="2" creationId="{24DBCFC4-2981-8815-2600-B30481982662}"/>
          </ac:spMkLst>
        </pc:spChg>
        <pc:spChg chg="mod">
          <ac:chgData name="CHAUDHARY, VIKASH" userId="47e04c2a-129e-4d46-bfdf-ae613ce2b943" providerId="ADAL" clId="{0177DA77-5653-4771-878F-8FBBE55FD1B5}" dt="2023-02-08T06:36:28.084" v="154"/>
          <ac:spMkLst>
            <pc:docMk/>
            <pc:sldMk cId="133701253" sldId="325"/>
            <ac:spMk id="3" creationId="{8DFB3E0A-A78A-E1D2-D564-047E78B9E44F}"/>
          </ac:spMkLst>
        </pc:spChg>
      </pc:sldChg>
      <pc:sldChg chg="modSp new mod">
        <pc:chgData name="CHAUDHARY, VIKASH" userId="47e04c2a-129e-4d46-bfdf-ae613ce2b943" providerId="ADAL" clId="{0177DA77-5653-4771-878F-8FBBE55FD1B5}" dt="2023-02-08T06:52:39.038" v="160"/>
        <pc:sldMkLst>
          <pc:docMk/>
          <pc:sldMk cId="1039575819" sldId="326"/>
        </pc:sldMkLst>
        <pc:spChg chg="mod">
          <ac:chgData name="CHAUDHARY, VIKASH" userId="47e04c2a-129e-4d46-bfdf-ae613ce2b943" providerId="ADAL" clId="{0177DA77-5653-4771-878F-8FBBE55FD1B5}" dt="2023-02-08T06:52:29.133" v="159" actId="27636"/>
          <ac:spMkLst>
            <pc:docMk/>
            <pc:sldMk cId="1039575819" sldId="326"/>
            <ac:spMk id="2" creationId="{57E3EB06-4107-C389-6B67-F80EFC3A937F}"/>
          </ac:spMkLst>
        </pc:spChg>
        <pc:spChg chg="mod">
          <ac:chgData name="CHAUDHARY, VIKASH" userId="47e04c2a-129e-4d46-bfdf-ae613ce2b943" providerId="ADAL" clId="{0177DA77-5653-4771-878F-8FBBE55FD1B5}" dt="2023-02-08T06:52:39.038" v="160"/>
          <ac:spMkLst>
            <pc:docMk/>
            <pc:sldMk cId="1039575819" sldId="326"/>
            <ac:spMk id="3" creationId="{FAA94FDD-708F-4B3D-F5CF-3E0B0CB6B144}"/>
          </ac:spMkLst>
        </pc:spChg>
      </pc:sldChg>
      <pc:sldChg chg="modSp new mod">
        <pc:chgData name="CHAUDHARY, VIKASH" userId="47e04c2a-129e-4d46-bfdf-ae613ce2b943" providerId="ADAL" clId="{0177DA77-5653-4771-878F-8FBBE55FD1B5}" dt="2023-02-08T06:57:37.238" v="165"/>
        <pc:sldMkLst>
          <pc:docMk/>
          <pc:sldMk cId="3051188082" sldId="327"/>
        </pc:sldMkLst>
        <pc:spChg chg="mod">
          <ac:chgData name="CHAUDHARY, VIKASH" userId="47e04c2a-129e-4d46-bfdf-ae613ce2b943" providerId="ADAL" clId="{0177DA77-5653-4771-878F-8FBBE55FD1B5}" dt="2023-02-08T06:57:30.420" v="164" actId="20577"/>
          <ac:spMkLst>
            <pc:docMk/>
            <pc:sldMk cId="3051188082" sldId="327"/>
            <ac:spMk id="2" creationId="{653F117A-9B1A-B42E-6D2A-4228771F3CC2}"/>
          </ac:spMkLst>
        </pc:spChg>
        <pc:spChg chg="mod">
          <ac:chgData name="CHAUDHARY, VIKASH" userId="47e04c2a-129e-4d46-bfdf-ae613ce2b943" providerId="ADAL" clId="{0177DA77-5653-4771-878F-8FBBE55FD1B5}" dt="2023-02-08T06:57:37.238" v="165"/>
          <ac:spMkLst>
            <pc:docMk/>
            <pc:sldMk cId="3051188082" sldId="327"/>
            <ac:spMk id="3" creationId="{864033C3-0E0B-B5B6-6974-8750A565EEA9}"/>
          </ac:spMkLst>
        </pc:spChg>
      </pc:sldChg>
      <pc:sldChg chg="modSp new mod">
        <pc:chgData name="CHAUDHARY, VIKASH" userId="47e04c2a-129e-4d46-bfdf-ae613ce2b943" providerId="ADAL" clId="{0177DA77-5653-4771-878F-8FBBE55FD1B5}" dt="2023-02-08T07:00:17.933" v="170"/>
        <pc:sldMkLst>
          <pc:docMk/>
          <pc:sldMk cId="3483527857" sldId="328"/>
        </pc:sldMkLst>
        <pc:spChg chg="mod">
          <ac:chgData name="CHAUDHARY, VIKASH" userId="47e04c2a-129e-4d46-bfdf-ae613ce2b943" providerId="ADAL" clId="{0177DA77-5653-4771-878F-8FBBE55FD1B5}" dt="2023-02-08T07:00:12.188" v="169" actId="20577"/>
          <ac:spMkLst>
            <pc:docMk/>
            <pc:sldMk cId="3483527857" sldId="328"/>
            <ac:spMk id="2" creationId="{0E28F645-8F51-C393-8BBE-E5915F00BAB2}"/>
          </ac:spMkLst>
        </pc:spChg>
        <pc:spChg chg="mod">
          <ac:chgData name="CHAUDHARY, VIKASH" userId="47e04c2a-129e-4d46-bfdf-ae613ce2b943" providerId="ADAL" clId="{0177DA77-5653-4771-878F-8FBBE55FD1B5}" dt="2023-02-08T07:00:17.933" v="170"/>
          <ac:spMkLst>
            <pc:docMk/>
            <pc:sldMk cId="3483527857" sldId="328"/>
            <ac:spMk id="3" creationId="{F70DBDD7-3EFC-34CB-B1BA-E0494E62E700}"/>
          </ac:spMkLst>
        </pc:spChg>
      </pc:sldChg>
      <pc:sldChg chg="modSp new mod">
        <pc:chgData name="CHAUDHARY, VIKASH" userId="47e04c2a-129e-4d46-bfdf-ae613ce2b943" providerId="ADAL" clId="{0177DA77-5653-4771-878F-8FBBE55FD1B5}" dt="2023-02-13T04:35:20.786" v="706" actId="27636"/>
        <pc:sldMkLst>
          <pc:docMk/>
          <pc:sldMk cId="422811226" sldId="329"/>
        </pc:sldMkLst>
        <pc:spChg chg="mod">
          <ac:chgData name="CHAUDHARY, VIKASH" userId="47e04c2a-129e-4d46-bfdf-ae613ce2b943" providerId="ADAL" clId="{0177DA77-5653-4771-878F-8FBBE55FD1B5}" dt="2023-02-08T07:10:18.513" v="175" actId="27636"/>
          <ac:spMkLst>
            <pc:docMk/>
            <pc:sldMk cId="422811226" sldId="329"/>
            <ac:spMk id="2" creationId="{FFCAB169-0EFF-8CD4-E714-B9ADF8D565B0}"/>
          </ac:spMkLst>
        </pc:spChg>
        <pc:spChg chg="mod">
          <ac:chgData name="CHAUDHARY, VIKASH" userId="47e04c2a-129e-4d46-bfdf-ae613ce2b943" providerId="ADAL" clId="{0177DA77-5653-4771-878F-8FBBE55FD1B5}" dt="2023-02-13T04:35:20.786" v="706" actId="27636"/>
          <ac:spMkLst>
            <pc:docMk/>
            <pc:sldMk cId="422811226" sldId="329"/>
            <ac:spMk id="3" creationId="{DED16B38-90F3-13F9-19B7-72064F4830A1}"/>
          </ac:spMkLst>
        </pc:spChg>
      </pc:sldChg>
      <pc:sldChg chg="modSp new mod">
        <pc:chgData name="CHAUDHARY, VIKASH" userId="47e04c2a-129e-4d46-bfdf-ae613ce2b943" providerId="ADAL" clId="{0177DA77-5653-4771-878F-8FBBE55FD1B5}" dt="2023-02-13T04:36:47.821" v="722" actId="27636"/>
        <pc:sldMkLst>
          <pc:docMk/>
          <pc:sldMk cId="1146998637" sldId="330"/>
        </pc:sldMkLst>
        <pc:spChg chg="mod">
          <ac:chgData name="CHAUDHARY, VIKASH" userId="47e04c2a-129e-4d46-bfdf-ae613ce2b943" providerId="ADAL" clId="{0177DA77-5653-4771-878F-8FBBE55FD1B5}" dt="2023-02-08T07:21:57.329" v="185" actId="20577"/>
          <ac:spMkLst>
            <pc:docMk/>
            <pc:sldMk cId="1146998637" sldId="330"/>
            <ac:spMk id="2" creationId="{2DABE534-7B16-A56C-9F36-5C45F7C99480}"/>
          </ac:spMkLst>
        </pc:spChg>
        <pc:spChg chg="mod">
          <ac:chgData name="CHAUDHARY, VIKASH" userId="47e04c2a-129e-4d46-bfdf-ae613ce2b943" providerId="ADAL" clId="{0177DA77-5653-4771-878F-8FBBE55FD1B5}" dt="2023-02-13T04:36:47.821" v="722" actId="27636"/>
          <ac:spMkLst>
            <pc:docMk/>
            <pc:sldMk cId="1146998637" sldId="330"/>
            <ac:spMk id="3" creationId="{7F7CAE03-D788-BD67-5535-882E7C1FE6C1}"/>
          </ac:spMkLst>
        </pc:spChg>
      </pc:sldChg>
      <pc:sldChg chg="modSp new mod">
        <pc:chgData name="CHAUDHARY, VIKASH" userId="47e04c2a-129e-4d46-bfdf-ae613ce2b943" providerId="ADAL" clId="{0177DA77-5653-4771-878F-8FBBE55FD1B5}" dt="2023-02-08T07:23:13.969" v="198" actId="27636"/>
        <pc:sldMkLst>
          <pc:docMk/>
          <pc:sldMk cId="3519364866" sldId="331"/>
        </pc:sldMkLst>
        <pc:spChg chg="mod">
          <ac:chgData name="CHAUDHARY, VIKASH" userId="47e04c2a-129e-4d46-bfdf-ae613ce2b943" providerId="ADAL" clId="{0177DA77-5653-4771-878F-8FBBE55FD1B5}" dt="2023-02-08T07:22:54.728" v="194" actId="27636"/>
          <ac:spMkLst>
            <pc:docMk/>
            <pc:sldMk cId="3519364866" sldId="331"/>
            <ac:spMk id="2" creationId="{2385F7F2-F32C-F1A7-DDB9-E08B913CB8AF}"/>
          </ac:spMkLst>
        </pc:spChg>
        <pc:spChg chg="mod">
          <ac:chgData name="CHAUDHARY, VIKASH" userId="47e04c2a-129e-4d46-bfdf-ae613ce2b943" providerId="ADAL" clId="{0177DA77-5653-4771-878F-8FBBE55FD1B5}" dt="2023-02-08T07:23:13.969" v="198" actId="27636"/>
          <ac:spMkLst>
            <pc:docMk/>
            <pc:sldMk cId="3519364866" sldId="331"/>
            <ac:spMk id="3" creationId="{71AFD542-D228-6A81-D8B0-64ECAB061A18}"/>
          </ac:spMkLst>
        </pc:spChg>
      </pc:sldChg>
      <pc:sldChg chg="modSp new mod">
        <pc:chgData name="CHAUDHARY, VIKASH" userId="47e04c2a-129e-4d46-bfdf-ae613ce2b943" providerId="ADAL" clId="{0177DA77-5653-4771-878F-8FBBE55FD1B5}" dt="2023-02-08T07:24:10.476" v="206" actId="27636"/>
        <pc:sldMkLst>
          <pc:docMk/>
          <pc:sldMk cId="1538179974" sldId="332"/>
        </pc:sldMkLst>
        <pc:spChg chg="mod">
          <ac:chgData name="CHAUDHARY, VIKASH" userId="47e04c2a-129e-4d46-bfdf-ae613ce2b943" providerId="ADAL" clId="{0177DA77-5653-4771-878F-8FBBE55FD1B5}" dt="2023-02-08T07:23:54.490" v="202" actId="20577"/>
          <ac:spMkLst>
            <pc:docMk/>
            <pc:sldMk cId="1538179974" sldId="332"/>
            <ac:spMk id="2" creationId="{5AFDB658-2779-DF29-D9CF-CDFB49628BCA}"/>
          </ac:spMkLst>
        </pc:spChg>
        <pc:spChg chg="mod">
          <ac:chgData name="CHAUDHARY, VIKASH" userId="47e04c2a-129e-4d46-bfdf-ae613ce2b943" providerId="ADAL" clId="{0177DA77-5653-4771-878F-8FBBE55FD1B5}" dt="2023-02-08T07:24:10.476" v="206" actId="27636"/>
          <ac:spMkLst>
            <pc:docMk/>
            <pc:sldMk cId="1538179974" sldId="332"/>
            <ac:spMk id="3" creationId="{A030BE92-F8EA-9AB8-D344-F4810486B9EC}"/>
          </ac:spMkLst>
        </pc:spChg>
      </pc:sldChg>
      <pc:sldChg chg="modSp new mod">
        <pc:chgData name="CHAUDHARY, VIKASH" userId="47e04c2a-129e-4d46-bfdf-ae613ce2b943" providerId="ADAL" clId="{0177DA77-5653-4771-878F-8FBBE55FD1B5}" dt="2023-02-08T07:26:04.159" v="214"/>
        <pc:sldMkLst>
          <pc:docMk/>
          <pc:sldMk cId="353165634" sldId="333"/>
        </pc:sldMkLst>
        <pc:spChg chg="mod">
          <ac:chgData name="CHAUDHARY, VIKASH" userId="47e04c2a-129e-4d46-bfdf-ae613ce2b943" providerId="ADAL" clId="{0177DA77-5653-4771-878F-8FBBE55FD1B5}" dt="2023-02-08T07:25:43.814" v="210" actId="20577"/>
          <ac:spMkLst>
            <pc:docMk/>
            <pc:sldMk cId="353165634" sldId="333"/>
            <ac:spMk id="2" creationId="{54E64D29-7A41-EA9B-47DF-501F63AAF362}"/>
          </ac:spMkLst>
        </pc:spChg>
        <pc:spChg chg="mod">
          <ac:chgData name="CHAUDHARY, VIKASH" userId="47e04c2a-129e-4d46-bfdf-ae613ce2b943" providerId="ADAL" clId="{0177DA77-5653-4771-878F-8FBBE55FD1B5}" dt="2023-02-08T07:26:04.159" v="214"/>
          <ac:spMkLst>
            <pc:docMk/>
            <pc:sldMk cId="353165634" sldId="333"/>
            <ac:spMk id="3" creationId="{315C0F7C-84B0-74BC-742C-95C6D0C8B106}"/>
          </ac:spMkLst>
        </pc:spChg>
      </pc:sldChg>
      <pc:sldChg chg="modSp new mod">
        <pc:chgData name="CHAUDHARY, VIKASH" userId="47e04c2a-129e-4d46-bfdf-ae613ce2b943" providerId="ADAL" clId="{0177DA77-5653-4771-878F-8FBBE55FD1B5}" dt="2023-02-08T08:45:31.333" v="220"/>
        <pc:sldMkLst>
          <pc:docMk/>
          <pc:sldMk cId="1714458232" sldId="334"/>
        </pc:sldMkLst>
        <pc:spChg chg="mod">
          <ac:chgData name="CHAUDHARY, VIKASH" userId="47e04c2a-129e-4d46-bfdf-ae613ce2b943" providerId="ADAL" clId="{0177DA77-5653-4771-878F-8FBBE55FD1B5}" dt="2023-02-08T08:44:47.593" v="219" actId="27636"/>
          <ac:spMkLst>
            <pc:docMk/>
            <pc:sldMk cId="1714458232" sldId="334"/>
            <ac:spMk id="2" creationId="{A22CE70C-E294-7995-33DA-94B0F9837BC2}"/>
          </ac:spMkLst>
        </pc:spChg>
        <pc:spChg chg="mod">
          <ac:chgData name="CHAUDHARY, VIKASH" userId="47e04c2a-129e-4d46-bfdf-ae613ce2b943" providerId="ADAL" clId="{0177DA77-5653-4771-878F-8FBBE55FD1B5}" dt="2023-02-08T08:45:31.333" v="220"/>
          <ac:spMkLst>
            <pc:docMk/>
            <pc:sldMk cId="1714458232" sldId="334"/>
            <ac:spMk id="3" creationId="{DE68AC9B-E6B1-1D82-6237-BBD0A007D185}"/>
          </ac:spMkLst>
        </pc:spChg>
      </pc:sldChg>
      <pc:sldChg chg="new">
        <pc:chgData name="CHAUDHARY, VIKASH" userId="47e04c2a-129e-4d46-bfdf-ae613ce2b943" providerId="ADAL" clId="{0177DA77-5653-4771-878F-8FBBE55FD1B5}" dt="2023-02-08T08:47:45.110" v="221" actId="680"/>
        <pc:sldMkLst>
          <pc:docMk/>
          <pc:sldMk cId="2786528131" sldId="335"/>
        </pc:sldMkLst>
      </pc:sldChg>
      <pc:sldChg chg="modSp mod">
        <pc:chgData name="CHAUDHARY, VIKASH" userId="47e04c2a-129e-4d46-bfdf-ae613ce2b943" providerId="ADAL" clId="{0177DA77-5653-4771-878F-8FBBE55FD1B5}" dt="2023-02-13T07:51:49.577" v="827" actId="27636"/>
        <pc:sldMkLst>
          <pc:docMk/>
          <pc:sldMk cId="762852651" sldId="338"/>
        </pc:sldMkLst>
        <pc:spChg chg="mod">
          <ac:chgData name="CHAUDHARY, VIKASH" userId="47e04c2a-129e-4d46-bfdf-ae613ce2b943" providerId="ADAL" clId="{0177DA77-5653-4771-878F-8FBBE55FD1B5}" dt="2023-02-13T07:51:49.577" v="827" actId="27636"/>
          <ac:spMkLst>
            <pc:docMk/>
            <pc:sldMk cId="762852651" sldId="338"/>
            <ac:spMk id="3" creationId="{4AB8480A-1EDC-DA51-28B1-1C98552DEBD7}"/>
          </ac:spMkLst>
        </pc:spChg>
      </pc:sldChg>
      <pc:sldChg chg="modSp mod">
        <pc:chgData name="CHAUDHARY, VIKASH" userId="47e04c2a-129e-4d46-bfdf-ae613ce2b943" providerId="ADAL" clId="{0177DA77-5653-4771-878F-8FBBE55FD1B5}" dt="2023-02-13T04:38:21.137" v="728" actId="27636"/>
        <pc:sldMkLst>
          <pc:docMk/>
          <pc:sldMk cId="1375181699" sldId="347"/>
        </pc:sldMkLst>
        <pc:spChg chg="mod">
          <ac:chgData name="CHAUDHARY, VIKASH" userId="47e04c2a-129e-4d46-bfdf-ae613ce2b943" providerId="ADAL" clId="{0177DA77-5653-4771-878F-8FBBE55FD1B5}" dt="2023-02-13T04:38:21.137" v="728" actId="27636"/>
          <ac:spMkLst>
            <pc:docMk/>
            <pc:sldMk cId="1375181699" sldId="347"/>
            <ac:spMk id="2" creationId="{ED192DFF-91F8-5AD5-8011-4E67BB565DAE}"/>
          </ac:spMkLst>
        </pc:spChg>
      </pc:sldChg>
      <pc:sldChg chg="modSp new mod">
        <pc:chgData name="CHAUDHARY, VIKASH" userId="47e04c2a-129e-4d46-bfdf-ae613ce2b943" providerId="ADAL" clId="{0177DA77-5653-4771-878F-8FBBE55FD1B5}" dt="2023-02-10T07:49:12.209" v="229" actId="20577"/>
        <pc:sldMkLst>
          <pc:docMk/>
          <pc:sldMk cId="484669368" sldId="352"/>
        </pc:sldMkLst>
        <pc:spChg chg="mod">
          <ac:chgData name="CHAUDHARY, VIKASH" userId="47e04c2a-129e-4d46-bfdf-ae613ce2b943" providerId="ADAL" clId="{0177DA77-5653-4771-878F-8FBBE55FD1B5}" dt="2023-02-10T07:49:00.560" v="225" actId="20577"/>
          <ac:spMkLst>
            <pc:docMk/>
            <pc:sldMk cId="484669368" sldId="352"/>
            <ac:spMk id="2" creationId="{5C9D5C4A-69AF-F299-AD76-F9DFE74D3E8C}"/>
          </ac:spMkLst>
        </pc:spChg>
        <pc:spChg chg="mod">
          <ac:chgData name="CHAUDHARY, VIKASH" userId="47e04c2a-129e-4d46-bfdf-ae613ce2b943" providerId="ADAL" clId="{0177DA77-5653-4771-878F-8FBBE55FD1B5}" dt="2023-02-10T07:49:12.209" v="229" actId="20577"/>
          <ac:spMkLst>
            <pc:docMk/>
            <pc:sldMk cId="484669368" sldId="352"/>
            <ac:spMk id="3" creationId="{93CFDF79-709C-CACD-62E5-C04FA33507BC}"/>
          </ac:spMkLst>
        </pc:spChg>
      </pc:sldChg>
      <pc:sldChg chg="modSp new mod">
        <pc:chgData name="CHAUDHARY, VIKASH" userId="47e04c2a-129e-4d46-bfdf-ae613ce2b943" providerId="ADAL" clId="{0177DA77-5653-4771-878F-8FBBE55FD1B5}" dt="2023-02-10T07:57:09.504" v="235"/>
        <pc:sldMkLst>
          <pc:docMk/>
          <pc:sldMk cId="2872193882" sldId="353"/>
        </pc:sldMkLst>
        <pc:spChg chg="mod">
          <ac:chgData name="CHAUDHARY, VIKASH" userId="47e04c2a-129e-4d46-bfdf-ae613ce2b943" providerId="ADAL" clId="{0177DA77-5653-4771-878F-8FBBE55FD1B5}" dt="2023-02-10T07:57:03.521" v="234" actId="27636"/>
          <ac:spMkLst>
            <pc:docMk/>
            <pc:sldMk cId="2872193882" sldId="353"/>
            <ac:spMk id="2" creationId="{2472BE3E-2419-8A51-5702-289E25AD03AD}"/>
          </ac:spMkLst>
        </pc:spChg>
        <pc:spChg chg="mod">
          <ac:chgData name="CHAUDHARY, VIKASH" userId="47e04c2a-129e-4d46-bfdf-ae613ce2b943" providerId="ADAL" clId="{0177DA77-5653-4771-878F-8FBBE55FD1B5}" dt="2023-02-10T07:57:09.504" v="235"/>
          <ac:spMkLst>
            <pc:docMk/>
            <pc:sldMk cId="2872193882" sldId="353"/>
            <ac:spMk id="3" creationId="{AC98C791-10A3-A845-A3AA-4DE36DED5FA7}"/>
          </ac:spMkLst>
        </pc:spChg>
      </pc:sldChg>
      <pc:sldChg chg="modSp new mod">
        <pc:chgData name="CHAUDHARY, VIKASH" userId="47e04c2a-129e-4d46-bfdf-ae613ce2b943" providerId="ADAL" clId="{0177DA77-5653-4771-878F-8FBBE55FD1B5}" dt="2023-02-10T07:57:48.246" v="241" actId="27636"/>
        <pc:sldMkLst>
          <pc:docMk/>
          <pc:sldMk cId="46106274" sldId="354"/>
        </pc:sldMkLst>
        <pc:spChg chg="mod">
          <ac:chgData name="CHAUDHARY, VIKASH" userId="47e04c2a-129e-4d46-bfdf-ae613ce2b943" providerId="ADAL" clId="{0177DA77-5653-4771-878F-8FBBE55FD1B5}" dt="2023-02-10T07:57:41.660" v="239" actId="20577"/>
          <ac:spMkLst>
            <pc:docMk/>
            <pc:sldMk cId="46106274" sldId="354"/>
            <ac:spMk id="2" creationId="{1F25EC3F-6D19-E318-550E-25BB8DEA9F4B}"/>
          </ac:spMkLst>
        </pc:spChg>
        <pc:spChg chg="mod">
          <ac:chgData name="CHAUDHARY, VIKASH" userId="47e04c2a-129e-4d46-bfdf-ae613ce2b943" providerId="ADAL" clId="{0177DA77-5653-4771-878F-8FBBE55FD1B5}" dt="2023-02-10T07:57:48.246" v="241" actId="27636"/>
          <ac:spMkLst>
            <pc:docMk/>
            <pc:sldMk cId="46106274" sldId="354"/>
            <ac:spMk id="3" creationId="{DC7B9E2E-FA45-3363-2871-8D6C52573A19}"/>
          </ac:spMkLst>
        </pc:spChg>
      </pc:sldChg>
      <pc:sldChg chg="modSp new mod">
        <pc:chgData name="CHAUDHARY, VIKASH" userId="47e04c2a-129e-4d46-bfdf-ae613ce2b943" providerId="ADAL" clId="{0177DA77-5653-4771-878F-8FBBE55FD1B5}" dt="2023-02-10T08:01:41.227" v="247"/>
        <pc:sldMkLst>
          <pc:docMk/>
          <pc:sldMk cId="2446105421" sldId="355"/>
        </pc:sldMkLst>
        <pc:spChg chg="mod">
          <ac:chgData name="CHAUDHARY, VIKASH" userId="47e04c2a-129e-4d46-bfdf-ae613ce2b943" providerId="ADAL" clId="{0177DA77-5653-4771-878F-8FBBE55FD1B5}" dt="2023-02-10T08:01:35.709" v="246" actId="27636"/>
          <ac:spMkLst>
            <pc:docMk/>
            <pc:sldMk cId="2446105421" sldId="355"/>
            <ac:spMk id="2" creationId="{8E77DEB3-4A14-1A94-E554-085B69AC4C96}"/>
          </ac:spMkLst>
        </pc:spChg>
        <pc:spChg chg="mod">
          <ac:chgData name="CHAUDHARY, VIKASH" userId="47e04c2a-129e-4d46-bfdf-ae613ce2b943" providerId="ADAL" clId="{0177DA77-5653-4771-878F-8FBBE55FD1B5}" dt="2023-02-10T08:01:41.227" v="247"/>
          <ac:spMkLst>
            <pc:docMk/>
            <pc:sldMk cId="2446105421" sldId="355"/>
            <ac:spMk id="3" creationId="{ED6D1AAA-7461-4088-8E1A-003D4C2BBB5F}"/>
          </ac:spMkLst>
        </pc:spChg>
      </pc:sldChg>
      <pc:sldChg chg="modSp new mod">
        <pc:chgData name="CHAUDHARY, VIKASH" userId="47e04c2a-129e-4d46-bfdf-ae613ce2b943" providerId="ADAL" clId="{0177DA77-5653-4771-878F-8FBBE55FD1B5}" dt="2023-02-10T08:21:48.651" v="255" actId="20577"/>
        <pc:sldMkLst>
          <pc:docMk/>
          <pc:sldMk cId="570183366" sldId="356"/>
        </pc:sldMkLst>
        <pc:spChg chg="mod">
          <ac:chgData name="CHAUDHARY, VIKASH" userId="47e04c2a-129e-4d46-bfdf-ae613ce2b943" providerId="ADAL" clId="{0177DA77-5653-4771-878F-8FBBE55FD1B5}" dt="2023-02-10T08:21:39.245" v="251" actId="20577"/>
          <ac:spMkLst>
            <pc:docMk/>
            <pc:sldMk cId="570183366" sldId="356"/>
            <ac:spMk id="2" creationId="{B6E8FBDB-FD05-C535-67A3-7F71E879B934}"/>
          </ac:spMkLst>
        </pc:spChg>
        <pc:spChg chg="mod">
          <ac:chgData name="CHAUDHARY, VIKASH" userId="47e04c2a-129e-4d46-bfdf-ae613ce2b943" providerId="ADAL" clId="{0177DA77-5653-4771-878F-8FBBE55FD1B5}" dt="2023-02-10T08:21:48.651" v="255" actId="20577"/>
          <ac:spMkLst>
            <pc:docMk/>
            <pc:sldMk cId="570183366" sldId="356"/>
            <ac:spMk id="3" creationId="{0B65E097-B882-2375-5227-D39E0FBBA0E1}"/>
          </ac:spMkLst>
        </pc:spChg>
      </pc:sldChg>
      <pc:sldChg chg="addSp delSp modSp new mod">
        <pc:chgData name="CHAUDHARY, VIKASH" userId="47e04c2a-129e-4d46-bfdf-ae613ce2b943" providerId="ADAL" clId="{0177DA77-5653-4771-878F-8FBBE55FD1B5}" dt="2023-02-10T08:26:13.199" v="275" actId="27636"/>
        <pc:sldMkLst>
          <pc:docMk/>
          <pc:sldMk cId="2183103476" sldId="357"/>
        </pc:sldMkLst>
        <pc:spChg chg="mod">
          <ac:chgData name="CHAUDHARY, VIKASH" userId="47e04c2a-129e-4d46-bfdf-ae613ce2b943" providerId="ADAL" clId="{0177DA77-5653-4771-878F-8FBBE55FD1B5}" dt="2023-02-10T08:24:54.856" v="260" actId="27636"/>
          <ac:spMkLst>
            <pc:docMk/>
            <pc:sldMk cId="2183103476" sldId="357"/>
            <ac:spMk id="2" creationId="{22CF280F-340A-C88A-045D-826101064DAB}"/>
          </ac:spMkLst>
        </pc:spChg>
        <pc:spChg chg="mod">
          <ac:chgData name="CHAUDHARY, VIKASH" userId="47e04c2a-129e-4d46-bfdf-ae613ce2b943" providerId="ADAL" clId="{0177DA77-5653-4771-878F-8FBBE55FD1B5}" dt="2023-02-10T08:26:13.199" v="275" actId="27636"/>
          <ac:spMkLst>
            <pc:docMk/>
            <pc:sldMk cId="2183103476" sldId="357"/>
            <ac:spMk id="3" creationId="{5F1FF147-4808-4958-7F83-A7C577F5651D}"/>
          </ac:spMkLst>
        </pc:spChg>
        <pc:spChg chg="add del">
          <ac:chgData name="CHAUDHARY, VIKASH" userId="47e04c2a-129e-4d46-bfdf-ae613ce2b943" providerId="ADAL" clId="{0177DA77-5653-4771-878F-8FBBE55FD1B5}" dt="2023-02-10T08:25:12.112" v="266"/>
          <ac:spMkLst>
            <pc:docMk/>
            <pc:sldMk cId="2183103476" sldId="357"/>
            <ac:spMk id="4" creationId="{A832CA13-2995-38D3-CA5B-F1EE49D63FEE}"/>
          </ac:spMkLst>
        </pc:spChg>
        <pc:spChg chg="add del">
          <ac:chgData name="CHAUDHARY, VIKASH" userId="47e04c2a-129e-4d46-bfdf-ae613ce2b943" providerId="ADAL" clId="{0177DA77-5653-4771-878F-8FBBE55FD1B5}" dt="2023-02-10T08:26:04.957" v="273"/>
          <ac:spMkLst>
            <pc:docMk/>
            <pc:sldMk cId="2183103476" sldId="357"/>
            <ac:spMk id="5" creationId="{C0F4F8B7-4538-D00C-2667-3C8688EF4C5C}"/>
          </ac:spMkLst>
        </pc:spChg>
      </pc:sldChg>
      <pc:sldChg chg="modSp new mod">
        <pc:chgData name="CHAUDHARY, VIKASH" userId="47e04c2a-129e-4d46-bfdf-ae613ce2b943" providerId="ADAL" clId="{0177DA77-5653-4771-878F-8FBBE55FD1B5}" dt="2023-02-10T08:27:47.633" v="283" actId="20577"/>
        <pc:sldMkLst>
          <pc:docMk/>
          <pc:sldMk cId="2017823961" sldId="358"/>
        </pc:sldMkLst>
        <pc:spChg chg="mod">
          <ac:chgData name="CHAUDHARY, VIKASH" userId="47e04c2a-129e-4d46-bfdf-ae613ce2b943" providerId="ADAL" clId="{0177DA77-5653-4771-878F-8FBBE55FD1B5}" dt="2023-02-10T08:27:47.633" v="283" actId="20577"/>
          <ac:spMkLst>
            <pc:docMk/>
            <pc:sldMk cId="2017823961" sldId="358"/>
            <ac:spMk id="2" creationId="{73260EEB-A4F8-5F74-4F8F-4F232378AF08}"/>
          </ac:spMkLst>
        </pc:spChg>
        <pc:spChg chg="mod">
          <ac:chgData name="CHAUDHARY, VIKASH" userId="47e04c2a-129e-4d46-bfdf-ae613ce2b943" providerId="ADAL" clId="{0177DA77-5653-4771-878F-8FBBE55FD1B5}" dt="2023-02-10T08:27:36.668" v="280" actId="20577"/>
          <ac:spMkLst>
            <pc:docMk/>
            <pc:sldMk cId="2017823961" sldId="358"/>
            <ac:spMk id="3" creationId="{8CA022ED-21DE-C8DB-6E4D-097B2D822815}"/>
          </ac:spMkLst>
        </pc:spChg>
      </pc:sldChg>
      <pc:sldChg chg="modSp new mod">
        <pc:chgData name="CHAUDHARY, VIKASH" userId="47e04c2a-129e-4d46-bfdf-ae613ce2b943" providerId="ADAL" clId="{0177DA77-5653-4771-878F-8FBBE55FD1B5}" dt="2023-02-10T08:29:27.192" v="291" actId="20577"/>
        <pc:sldMkLst>
          <pc:docMk/>
          <pc:sldMk cId="472698781" sldId="359"/>
        </pc:sldMkLst>
        <pc:spChg chg="mod">
          <ac:chgData name="CHAUDHARY, VIKASH" userId="47e04c2a-129e-4d46-bfdf-ae613ce2b943" providerId="ADAL" clId="{0177DA77-5653-4771-878F-8FBBE55FD1B5}" dt="2023-02-10T08:29:12.119" v="287" actId="20577"/>
          <ac:spMkLst>
            <pc:docMk/>
            <pc:sldMk cId="472698781" sldId="359"/>
            <ac:spMk id="2" creationId="{2F19D3CF-9C4A-E4E8-FE81-D9A1A1CDB43F}"/>
          </ac:spMkLst>
        </pc:spChg>
        <pc:spChg chg="mod">
          <ac:chgData name="CHAUDHARY, VIKASH" userId="47e04c2a-129e-4d46-bfdf-ae613ce2b943" providerId="ADAL" clId="{0177DA77-5653-4771-878F-8FBBE55FD1B5}" dt="2023-02-10T08:29:27.192" v="291" actId="20577"/>
          <ac:spMkLst>
            <pc:docMk/>
            <pc:sldMk cId="472698781" sldId="359"/>
            <ac:spMk id="3" creationId="{3285FE39-398E-FC8A-D418-E66637FC770B}"/>
          </ac:spMkLst>
        </pc:spChg>
      </pc:sldChg>
      <pc:sldChg chg="modSp new mod">
        <pc:chgData name="CHAUDHARY, VIKASH" userId="47e04c2a-129e-4d46-bfdf-ae613ce2b943" providerId="ADAL" clId="{0177DA77-5653-4771-878F-8FBBE55FD1B5}" dt="2023-02-10T09:20:51.426" v="305" actId="20577"/>
        <pc:sldMkLst>
          <pc:docMk/>
          <pc:sldMk cId="1136591906" sldId="360"/>
        </pc:sldMkLst>
        <pc:spChg chg="mod">
          <ac:chgData name="CHAUDHARY, VIKASH" userId="47e04c2a-129e-4d46-bfdf-ae613ce2b943" providerId="ADAL" clId="{0177DA77-5653-4771-878F-8FBBE55FD1B5}" dt="2023-02-10T09:20:26.248" v="301" actId="27636"/>
          <ac:spMkLst>
            <pc:docMk/>
            <pc:sldMk cId="1136591906" sldId="360"/>
            <ac:spMk id="2" creationId="{B4F97836-ED73-A1B8-AB7D-6E4ECB74D27F}"/>
          </ac:spMkLst>
        </pc:spChg>
        <pc:spChg chg="mod">
          <ac:chgData name="CHAUDHARY, VIKASH" userId="47e04c2a-129e-4d46-bfdf-ae613ce2b943" providerId="ADAL" clId="{0177DA77-5653-4771-878F-8FBBE55FD1B5}" dt="2023-02-10T09:20:51.426" v="305" actId="20577"/>
          <ac:spMkLst>
            <pc:docMk/>
            <pc:sldMk cId="1136591906" sldId="360"/>
            <ac:spMk id="3" creationId="{582EF137-380D-069A-60C8-A842B9F4E1EE}"/>
          </ac:spMkLst>
        </pc:spChg>
      </pc:sldChg>
      <pc:sldChg chg="modSp new mod">
        <pc:chgData name="CHAUDHARY, VIKASH" userId="47e04c2a-129e-4d46-bfdf-ae613ce2b943" providerId="ADAL" clId="{0177DA77-5653-4771-878F-8FBBE55FD1B5}" dt="2023-02-10T09:41:50.663" v="314" actId="20577"/>
        <pc:sldMkLst>
          <pc:docMk/>
          <pc:sldMk cId="3807354720" sldId="361"/>
        </pc:sldMkLst>
        <pc:spChg chg="mod">
          <ac:chgData name="CHAUDHARY, VIKASH" userId="47e04c2a-129e-4d46-bfdf-ae613ce2b943" providerId="ADAL" clId="{0177DA77-5653-4771-878F-8FBBE55FD1B5}" dt="2023-02-10T09:40:09.909" v="310" actId="27636"/>
          <ac:spMkLst>
            <pc:docMk/>
            <pc:sldMk cId="3807354720" sldId="361"/>
            <ac:spMk id="2" creationId="{F5AB0C38-9795-B6CC-74E3-3AD0A0BD0F5F}"/>
          </ac:spMkLst>
        </pc:spChg>
        <pc:spChg chg="mod">
          <ac:chgData name="CHAUDHARY, VIKASH" userId="47e04c2a-129e-4d46-bfdf-ae613ce2b943" providerId="ADAL" clId="{0177DA77-5653-4771-878F-8FBBE55FD1B5}" dt="2023-02-10T09:41:50.663" v="314" actId="20577"/>
          <ac:spMkLst>
            <pc:docMk/>
            <pc:sldMk cId="3807354720" sldId="361"/>
            <ac:spMk id="3" creationId="{AF4A281F-4005-9844-2C4F-E73ADE287C09}"/>
          </ac:spMkLst>
        </pc:spChg>
      </pc:sldChg>
      <pc:sldChg chg="modSp new mod">
        <pc:chgData name="CHAUDHARY, VIKASH" userId="47e04c2a-129e-4d46-bfdf-ae613ce2b943" providerId="ADAL" clId="{0177DA77-5653-4771-878F-8FBBE55FD1B5}" dt="2023-02-10T09:44:42.197" v="320"/>
        <pc:sldMkLst>
          <pc:docMk/>
          <pc:sldMk cId="3681141950" sldId="362"/>
        </pc:sldMkLst>
        <pc:spChg chg="mod">
          <ac:chgData name="CHAUDHARY, VIKASH" userId="47e04c2a-129e-4d46-bfdf-ae613ce2b943" providerId="ADAL" clId="{0177DA77-5653-4771-878F-8FBBE55FD1B5}" dt="2023-02-10T09:44:23.422" v="319" actId="27636"/>
          <ac:spMkLst>
            <pc:docMk/>
            <pc:sldMk cId="3681141950" sldId="362"/>
            <ac:spMk id="2" creationId="{DE1B2170-91FA-91DC-1653-445AEF65F916}"/>
          </ac:spMkLst>
        </pc:spChg>
        <pc:spChg chg="mod">
          <ac:chgData name="CHAUDHARY, VIKASH" userId="47e04c2a-129e-4d46-bfdf-ae613ce2b943" providerId="ADAL" clId="{0177DA77-5653-4771-878F-8FBBE55FD1B5}" dt="2023-02-10T09:44:42.197" v="320"/>
          <ac:spMkLst>
            <pc:docMk/>
            <pc:sldMk cId="3681141950" sldId="362"/>
            <ac:spMk id="3" creationId="{1765DE1C-5DC1-D5E1-E4DC-62C1466D6684}"/>
          </ac:spMkLst>
        </pc:spChg>
      </pc:sldChg>
      <pc:sldChg chg="modSp new mod">
        <pc:chgData name="CHAUDHARY, VIKASH" userId="47e04c2a-129e-4d46-bfdf-ae613ce2b943" providerId="ADAL" clId="{0177DA77-5653-4771-878F-8FBBE55FD1B5}" dt="2023-02-10T09:45:34.470" v="328" actId="20577"/>
        <pc:sldMkLst>
          <pc:docMk/>
          <pc:sldMk cId="890945519" sldId="363"/>
        </pc:sldMkLst>
        <pc:spChg chg="mod">
          <ac:chgData name="CHAUDHARY, VIKASH" userId="47e04c2a-129e-4d46-bfdf-ae613ce2b943" providerId="ADAL" clId="{0177DA77-5653-4771-878F-8FBBE55FD1B5}" dt="2023-02-10T09:45:18.887" v="324" actId="20577"/>
          <ac:spMkLst>
            <pc:docMk/>
            <pc:sldMk cId="890945519" sldId="363"/>
            <ac:spMk id="2" creationId="{4ED2C654-58DC-4F74-2219-84462D07C381}"/>
          </ac:spMkLst>
        </pc:spChg>
        <pc:spChg chg="mod">
          <ac:chgData name="CHAUDHARY, VIKASH" userId="47e04c2a-129e-4d46-bfdf-ae613ce2b943" providerId="ADAL" clId="{0177DA77-5653-4771-878F-8FBBE55FD1B5}" dt="2023-02-10T09:45:34.470" v="328" actId="20577"/>
          <ac:spMkLst>
            <pc:docMk/>
            <pc:sldMk cId="890945519" sldId="363"/>
            <ac:spMk id="3" creationId="{5C8405BB-66A9-6717-6368-7BEE313E2638}"/>
          </ac:spMkLst>
        </pc:spChg>
      </pc:sldChg>
      <pc:sldChg chg="modSp new mod">
        <pc:chgData name="CHAUDHARY, VIKASH" userId="47e04c2a-129e-4d46-bfdf-ae613ce2b943" providerId="ADAL" clId="{0177DA77-5653-4771-878F-8FBBE55FD1B5}" dt="2023-02-10T09:46:31.494" v="334"/>
        <pc:sldMkLst>
          <pc:docMk/>
          <pc:sldMk cId="1688058782" sldId="364"/>
        </pc:sldMkLst>
        <pc:spChg chg="mod">
          <ac:chgData name="CHAUDHARY, VIKASH" userId="47e04c2a-129e-4d46-bfdf-ae613ce2b943" providerId="ADAL" clId="{0177DA77-5653-4771-878F-8FBBE55FD1B5}" dt="2023-02-10T09:46:21.345" v="333" actId="27636"/>
          <ac:spMkLst>
            <pc:docMk/>
            <pc:sldMk cId="1688058782" sldId="364"/>
            <ac:spMk id="2" creationId="{E2F2E3BB-A433-4775-9376-F114F9396718}"/>
          </ac:spMkLst>
        </pc:spChg>
        <pc:spChg chg="mod">
          <ac:chgData name="CHAUDHARY, VIKASH" userId="47e04c2a-129e-4d46-bfdf-ae613ce2b943" providerId="ADAL" clId="{0177DA77-5653-4771-878F-8FBBE55FD1B5}" dt="2023-02-10T09:46:31.494" v="334"/>
          <ac:spMkLst>
            <pc:docMk/>
            <pc:sldMk cId="1688058782" sldId="364"/>
            <ac:spMk id="3" creationId="{B3885769-E634-C4B0-60F6-48AC7F0307BF}"/>
          </ac:spMkLst>
        </pc:spChg>
      </pc:sldChg>
      <pc:sldChg chg="modSp new mod">
        <pc:chgData name="CHAUDHARY, VIKASH" userId="47e04c2a-129e-4d46-bfdf-ae613ce2b943" providerId="ADAL" clId="{0177DA77-5653-4771-878F-8FBBE55FD1B5}" dt="2023-02-10T09:50:18.947" v="340"/>
        <pc:sldMkLst>
          <pc:docMk/>
          <pc:sldMk cId="830615810" sldId="365"/>
        </pc:sldMkLst>
        <pc:spChg chg="mod">
          <ac:chgData name="CHAUDHARY, VIKASH" userId="47e04c2a-129e-4d46-bfdf-ae613ce2b943" providerId="ADAL" clId="{0177DA77-5653-4771-878F-8FBBE55FD1B5}" dt="2023-02-10T09:50:09.974" v="339" actId="27636"/>
          <ac:spMkLst>
            <pc:docMk/>
            <pc:sldMk cId="830615810" sldId="365"/>
            <ac:spMk id="2" creationId="{6295C5A2-272B-C72A-B741-DC33078AB698}"/>
          </ac:spMkLst>
        </pc:spChg>
        <pc:spChg chg="mod">
          <ac:chgData name="CHAUDHARY, VIKASH" userId="47e04c2a-129e-4d46-bfdf-ae613ce2b943" providerId="ADAL" clId="{0177DA77-5653-4771-878F-8FBBE55FD1B5}" dt="2023-02-10T09:50:18.947" v="340"/>
          <ac:spMkLst>
            <pc:docMk/>
            <pc:sldMk cId="830615810" sldId="365"/>
            <ac:spMk id="3" creationId="{C8AC976E-D0EC-EF68-5A3B-7D6567656A17}"/>
          </ac:spMkLst>
        </pc:spChg>
      </pc:sldChg>
      <pc:sldChg chg="modSp new mod">
        <pc:chgData name="CHAUDHARY, VIKASH" userId="47e04c2a-129e-4d46-bfdf-ae613ce2b943" providerId="ADAL" clId="{0177DA77-5653-4771-878F-8FBBE55FD1B5}" dt="2023-02-10T09:50:53.458" v="348" actId="20577"/>
        <pc:sldMkLst>
          <pc:docMk/>
          <pc:sldMk cId="826735898" sldId="366"/>
        </pc:sldMkLst>
        <pc:spChg chg="mod">
          <ac:chgData name="CHAUDHARY, VIKASH" userId="47e04c2a-129e-4d46-bfdf-ae613ce2b943" providerId="ADAL" clId="{0177DA77-5653-4771-878F-8FBBE55FD1B5}" dt="2023-02-10T09:50:40.386" v="345" actId="27636"/>
          <ac:spMkLst>
            <pc:docMk/>
            <pc:sldMk cId="826735898" sldId="366"/>
            <ac:spMk id="2" creationId="{A2C373CD-6C4B-B9D7-B282-2F97E622EBCF}"/>
          </ac:spMkLst>
        </pc:spChg>
        <pc:spChg chg="mod">
          <ac:chgData name="CHAUDHARY, VIKASH" userId="47e04c2a-129e-4d46-bfdf-ae613ce2b943" providerId="ADAL" clId="{0177DA77-5653-4771-878F-8FBBE55FD1B5}" dt="2023-02-10T09:50:53.458" v="348" actId="20577"/>
          <ac:spMkLst>
            <pc:docMk/>
            <pc:sldMk cId="826735898" sldId="366"/>
            <ac:spMk id="3" creationId="{B5B3D196-F81A-49D7-9495-4D281398E8F1}"/>
          </ac:spMkLst>
        </pc:spChg>
      </pc:sldChg>
      <pc:sldChg chg="modSp new mod">
        <pc:chgData name="CHAUDHARY, VIKASH" userId="47e04c2a-129e-4d46-bfdf-ae613ce2b943" providerId="ADAL" clId="{0177DA77-5653-4771-878F-8FBBE55FD1B5}" dt="2023-02-10T09:53:28.194" v="354"/>
        <pc:sldMkLst>
          <pc:docMk/>
          <pc:sldMk cId="871222237" sldId="367"/>
        </pc:sldMkLst>
        <pc:spChg chg="mod">
          <ac:chgData name="CHAUDHARY, VIKASH" userId="47e04c2a-129e-4d46-bfdf-ae613ce2b943" providerId="ADAL" clId="{0177DA77-5653-4771-878F-8FBBE55FD1B5}" dt="2023-02-10T09:53:22.333" v="353" actId="27636"/>
          <ac:spMkLst>
            <pc:docMk/>
            <pc:sldMk cId="871222237" sldId="367"/>
            <ac:spMk id="2" creationId="{B6A355AC-4C69-2615-1514-63F45FC3CF51}"/>
          </ac:spMkLst>
        </pc:spChg>
        <pc:spChg chg="mod">
          <ac:chgData name="CHAUDHARY, VIKASH" userId="47e04c2a-129e-4d46-bfdf-ae613ce2b943" providerId="ADAL" clId="{0177DA77-5653-4771-878F-8FBBE55FD1B5}" dt="2023-02-10T09:53:28.194" v="354"/>
          <ac:spMkLst>
            <pc:docMk/>
            <pc:sldMk cId="871222237" sldId="367"/>
            <ac:spMk id="3" creationId="{7D2C0A28-AA5E-FF99-698E-863A6A900FE1}"/>
          </ac:spMkLst>
        </pc:spChg>
      </pc:sldChg>
      <pc:sldChg chg="modSp new mod">
        <pc:chgData name="CHAUDHARY, VIKASH" userId="47e04c2a-129e-4d46-bfdf-ae613ce2b943" providerId="ADAL" clId="{0177DA77-5653-4771-878F-8FBBE55FD1B5}" dt="2023-02-10T09:53:50.164" v="363" actId="27636"/>
        <pc:sldMkLst>
          <pc:docMk/>
          <pc:sldMk cId="3319485204" sldId="368"/>
        </pc:sldMkLst>
        <pc:spChg chg="mod">
          <ac:chgData name="CHAUDHARY, VIKASH" userId="47e04c2a-129e-4d46-bfdf-ae613ce2b943" providerId="ADAL" clId="{0177DA77-5653-4771-878F-8FBBE55FD1B5}" dt="2023-02-10T09:53:39.671" v="358" actId="20577"/>
          <ac:spMkLst>
            <pc:docMk/>
            <pc:sldMk cId="3319485204" sldId="368"/>
            <ac:spMk id="2" creationId="{56DECFEA-D5A0-9581-3AF2-D3DE5645A80E}"/>
          </ac:spMkLst>
        </pc:spChg>
        <pc:spChg chg="mod">
          <ac:chgData name="CHAUDHARY, VIKASH" userId="47e04c2a-129e-4d46-bfdf-ae613ce2b943" providerId="ADAL" clId="{0177DA77-5653-4771-878F-8FBBE55FD1B5}" dt="2023-02-10T09:53:50.164" v="363" actId="27636"/>
          <ac:spMkLst>
            <pc:docMk/>
            <pc:sldMk cId="3319485204" sldId="368"/>
            <ac:spMk id="3" creationId="{90D59F6F-A519-E319-281A-3F92CF0C48A7}"/>
          </ac:spMkLst>
        </pc:spChg>
      </pc:sldChg>
      <pc:sldChg chg="modSp new mod">
        <pc:chgData name="CHAUDHARY, VIKASH" userId="47e04c2a-129e-4d46-bfdf-ae613ce2b943" providerId="ADAL" clId="{0177DA77-5653-4771-878F-8FBBE55FD1B5}" dt="2023-02-10T09:54:19.874" v="369"/>
        <pc:sldMkLst>
          <pc:docMk/>
          <pc:sldMk cId="4073616916" sldId="369"/>
        </pc:sldMkLst>
        <pc:spChg chg="mod">
          <ac:chgData name="CHAUDHARY, VIKASH" userId="47e04c2a-129e-4d46-bfdf-ae613ce2b943" providerId="ADAL" clId="{0177DA77-5653-4771-878F-8FBBE55FD1B5}" dt="2023-02-10T09:54:08.452" v="368" actId="27636"/>
          <ac:spMkLst>
            <pc:docMk/>
            <pc:sldMk cId="4073616916" sldId="369"/>
            <ac:spMk id="2" creationId="{4D4C6FE0-A78A-5CC4-A381-0F93D08FF1C7}"/>
          </ac:spMkLst>
        </pc:spChg>
        <pc:spChg chg="mod">
          <ac:chgData name="CHAUDHARY, VIKASH" userId="47e04c2a-129e-4d46-bfdf-ae613ce2b943" providerId="ADAL" clId="{0177DA77-5653-4771-878F-8FBBE55FD1B5}" dt="2023-02-10T09:54:19.874" v="369"/>
          <ac:spMkLst>
            <pc:docMk/>
            <pc:sldMk cId="4073616916" sldId="369"/>
            <ac:spMk id="3" creationId="{A4A43FC7-5D80-A201-CF42-9B46D8F18B77}"/>
          </ac:spMkLst>
        </pc:spChg>
      </pc:sldChg>
      <pc:sldChg chg="modSp new mod">
        <pc:chgData name="CHAUDHARY, VIKASH" userId="47e04c2a-129e-4d46-bfdf-ae613ce2b943" providerId="ADAL" clId="{0177DA77-5653-4771-878F-8FBBE55FD1B5}" dt="2023-02-10T11:56:59.857" v="376"/>
        <pc:sldMkLst>
          <pc:docMk/>
          <pc:sldMk cId="325615814" sldId="370"/>
        </pc:sldMkLst>
        <pc:spChg chg="mod">
          <ac:chgData name="CHAUDHARY, VIKASH" userId="47e04c2a-129e-4d46-bfdf-ae613ce2b943" providerId="ADAL" clId="{0177DA77-5653-4771-878F-8FBBE55FD1B5}" dt="2023-02-10T10:07:42.441" v="374" actId="27636"/>
          <ac:spMkLst>
            <pc:docMk/>
            <pc:sldMk cId="325615814" sldId="370"/>
            <ac:spMk id="2" creationId="{FEB07913-13D9-16E0-E24A-431A642E0B84}"/>
          </ac:spMkLst>
        </pc:spChg>
        <pc:spChg chg="mod">
          <ac:chgData name="CHAUDHARY, VIKASH" userId="47e04c2a-129e-4d46-bfdf-ae613ce2b943" providerId="ADAL" clId="{0177DA77-5653-4771-878F-8FBBE55FD1B5}" dt="2023-02-10T11:56:59.857" v="376"/>
          <ac:spMkLst>
            <pc:docMk/>
            <pc:sldMk cId="325615814" sldId="370"/>
            <ac:spMk id="3" creationId="{EE7691D1-4214-668A-57D3-82D311833EC7}"/>
          </ac:spMkLst>
        </pc:spChg>
      </pc:sldChg>
      <pc:sldChg chg="modSp new mod">
        <pc:chgData name="CHAUDHARY, VIKASH" userId="47e04c2a-129e-4d46-bfdf-ae613ce2b943" providerId="ADAL" clId="{0177DA77-5653-4771-878F-8FBBE55FD1B5}" dt="2023-02-12T14:14:21.186" v="415"/>
        <pc:sldMkLst>
          <pc:docMk/>
          <pc:sldMk cId="2353442454" sldId="371"/>
        </pc:sldMkLst>
        <pc:spChg chg="mod">
          <ac:chgData name="CHAUDHARY, VIKASH" userId="47e04c2a-129e-4d46-bfdf-ae613ce2b943" providerId="ADAL" clId="{0177DA77-5653-4771-878F-8FBBE55FD1B5}" dt="2023-02-12T14:05:45.356" v="402" actId="20577"/>
          <ac:spMkLst>
            <pc:docMk/>
            <pc:sldMk cId="2353442454" sldId="371"/>
            <ac:spMk id="2" creationId="{3478C95E-6B61-02C6-777E-2B877291260B}"/>
          </ac:spMkLst>
        </pc:spChg>
        <pc:spChg chg="mod">
          <ac:chgData name="CHAUDHARY, VIKASH" userId="47e04c2a-129e-4d46-bfdf-ae613ce2b943" providerId="ADAL" clId="{0177DA77-5653-4771-878F-8FBBE55FD1B5}" dt="2023-02-12T14:14:21.186" v="415"/>
          <ac:spMkLst>
            <pc:docMk/>
            <pc:sldMk cId="2353442454" sldId="371"/>
            <ac:spMk id="3" creationId="{88D1B903-DD73-6512-26F5-0181B601AE3C}"/>
          </ac:spMkLst>
        </pc:spChg>
      </pc:sldChg>
      <pc:sldChg chg="modSp new mod">
        <pc:chgData name="CHAUDHARY, VIKASH" userId="47e04c2a-129e-4d46-bfdf-ae613ce2b943" providerId="ADAL" clId="{0177DA77-5653-4771-878F-8FBBE55FD1B5}" dt="2023-02-13T05:40:38.382" v="730" actId="255"/>
        <pc:sldMkLst>
          <pc:docMk/>
          <pc:sldMk cId="1507357565" sldId="372"/>
        </pc:sldMkLst>
        <pc:spChg chg="mod">
          <ac:chgData name="CHAUDHARY, VIKASH" userId="47e04c2a-129e-4d46-bfdf-ae613ce2b943" providerId="ADAL" clId="{0177DA77-5653-4771-878F-8FBBE55FD1B5}" dt="2023-02-13T05:40:38.382" v="730" actId="255"/>
          <ac:spMkLst>
            <pc:docMk/>
            <pc:sldMk cId="1507357565" sldId="372"/>
            <ac:spMk id="2" creationId="{E0093ED3-1FCE-A3AD-CB38-5D2F63D56D8F}"/>
          </ac:spMkLst>
        </pc:spChg>
      </pc:sldChg>
      <pc:sldChg chg="modSp new mod">
        <pc:chgData name="CHAUDHARY, VIKASH" userId="47e04c2a-129e-4d46-bfdf-ae613ce2b943" providerId="ADAL" clId="{0177DA77-5653-4771-878F-8FBBE55FD1B5}" dt="2023-02-13T05:40:51.107" v="732" actId="255"/>
        <pc:sldMkLst>
          <pc:docMk/>
          <pc:sldMk cId="785652475" sldId="373"/>
        </pc:sldMkLst>
        <pc:spChg chg="mod">
          <ac:chgData name="CHAUDHARY, VIKASH" userId="47e04c2a-129e-4d46-bfdf-ae613ce2b943" providerId="ADAL" clId="{0177DA77-5653-4771-878F-8FBBE55FD1B5}" dt="2023-02-13T05:40:51.107" v="732" actId="255"/>
          <ac:spMkLst>
            <pc:docMk/>
            <pc:sldMk cId="785652475" sldId="373"/>
            <ac:spMk id="2" creationId="{3E3C1E10-102F-686E-84AC-807D02D28E69}"/>
          </ac:spMkLst>
        </pc:spChg>
      </pc:sldChg>
      <pc:sldChg chg="modSp new mod">
        <pc:chgData name="CHAUDHARY, VIKASH" userId="47e04c2a-129e-4d46-bfdf-ae613ce2b943" providerId="ADAL" clId="{0177DA77-5653-4771-878F-8FBBE55FD1B5}" dt="2023-02-13T05:41:03.616" v="734" actId="255"/>
        <pc:sldMkLst>
          <pc:docMk/>
          <pc:sldMk cId="2628958509" sldId="374"/>
        </pc:sldMkLst>
        <pc:spChg chg="mod">
          <ac:chgData name="CHAUDHARY, VIKASH" userId="47e04c2a-129e-4d46-bfdf-ae613ce2b943" providerId="ADAL" clId="{0177DA77-5653-4771-878F-8FBBE55FD1B5}" dt="2023-02-13T05:41:03.616" v="734" actId="255"/>
          <ac:spMkLst>
            <pc:docMk/>
            <pc:sldMk cId="2628958509" sldId="374"/>
            <ac:spMk id="2" creationId="{DA276CD5-FBFF-5159-346B-E59890D74805}"/>
          </ac:spMkLst>
        </pc:spChg>
      </pc:sldChg>
      <pc:sldChg chg="modSp new mod">
        <pc:chgData name="CHAUDHARY, VIKASH" userId="47e04c2a-129e-4d46-bfdf-ae613ce2b943" providerId="ADAL" clId="{0177DA77-5653-4771-878F-8FBBE55FD1B5}" dt="2023-02-13T05:41:13.540" v="736" actId="13926"/>
        <pc:sldMkLst>
          <pc:docMk/>
          <pc:sldMk cId="2659783969" sldId="375"/>
        </pc:sldMkLst>
        <pc:spChg chg="mod">
          <ac:chgData name="CHAUDHARY, VIKASH" userId="47e04c2a-129e-4d46-bfdf-ae613ce2b943" providerId="ADAL" clId="{0177DA77-5653-4771-878F-8FBBE55FD1B5}" dt="2023-02-13T05:41:13.540" v="736" actId="13926"/>
          <ac:spMkLst>
            <pc:docMk/>
            <pc:sldMk cId="2659783969" sldId="375"/>
            <ac:spMk id="2" creationId="{EC8F53EA-38EB-D16E-993C-6BFD88BBAF46}"/>
          </ac:spMkLst>
        </pc:spChg>
      </pc:sldChg>
      <pc:sldChg chg="modSp new mod">
        <pc:chgData name="CHAUDHARY, VIKASH" userId="47e04c2a-129e-4d46-bfdf-ae613ce2b943" providerId="ADAL" clId="{0177DA77-5653-4771-878F-8FBBE55FD1B5}" dt="2023-02-13T05:41:27.417" v="738" actId="255"/>
        <pc:sldMkLst>
          <pc:docMk/>
          <pc:sldMk cId="2957578166" sldId="376"/>
        </pc:sldMkLst>
        <pc:spChg chg="mod">
          <ac:chgData name="CHAUDHARY, VIKASH" userId="47e04c2a-129e-4d46-bfdf-ae613ce2b943" providerId="ADAL" clId="{0177DA77-5653-4771-878F-8FBBE55FD1B5}" dt="2023-02-13T05:41:27.417" v="738" actId="255"/>
          <ac:spMkLst>
            <pc:docMk/>
            <pc:sldMk cId="2957578166" sldId="376"/>
            <ac:spMk id="2" creationId="{5EAEA4D3-59FE-EE6B-F3CD-B7BF81016FE1}"/>
          </ac:spMkLst>
        </pc:spChg>
      </pc:sldChg>
      <pc:sldChg chg="modSp new mod">
        <pc:chgData name="CHAUDHARY, VIKASH" userId="47e04c2a-129e-4d46-bfdf-ae613ce2b943" providerId="ADAL" clId="{0177DA77-5653-4771-878F-8FBBE55FD1B5}" dt="2023-02-13T05:41:38.976" v="740" actId="13926"/>
        <pc:sldMkLst>
          <pc:docMk/>
          <pc:sldMk cId="3891758124" sldId="377"/>
        </pc:sldMkLst>
        <pc:spChg chg="mod">
          <ac:chgData name="CHAUDHARY, VIKASH" userId="47e04c2a-129e-4d46-bfdf-ae613ce2b943" providerId="ADAL" clId="{0177DA77-5653-4771-878F-8FBBE55FD1B5}" dt="2023-02-13T05:41:38.976" v="740" actId="13926"/>
          <ac:spMkLst>
            <pc:docMk/>
            <pc:sldMk cId="3891758124" sldId="377"/>
            <ac:spMk id="2" creationId="{5E42B6F8-99BF-3C86-B444-7FC85F429AC2}"/>
          </ac:spMkLst>
        </pc:spChg>
      </pc:sldChg>
      <pc:sldChg chg="modSp new mod">
        <pc:chgData name="CHAUDHARY, VIKASH" userId="47e04c2a-129e-4d46-bfdf-ae613ce2b943" providerId="ADAL" clId="{0177DA77-5653-4771-878F-8FBBE55FD1B5}" dt="2023-02-13T05:42:19.858" v="742" actId="13926"/>
        <pc:sldMkLst>
          <pc:docMk/>
          <pc:sldMk cId="3557427337" sldId="378"/>
        </pc:sldMkLst>
        <pc:spChg chg="mod">
          <ac:chgData name="CHAUDHARY, VIKASH" userId="47e04c2a-129e-4d46-bfdf-ae613ce2b943" providerId="ADAL" clId="{0177DA77-5653-4771-878F-8FBBE55FD1B5}" dt="2023-02-13T05:42:19.858" v="742" actId="13926"/>
          <ac:spMkLst>
            <pc:docMk/>
            <pc:sldMk cId="3557427337" sldId="378"/>
            <ac:spMk id="2" creationId="{B34F4A8C-19D4-9661-1F43-E9A03759AAE1}"/>
          </ac:spMkLst>
        </pc:spChg>
      </pc:sldChg>
      <pc:sldChg chg="modSp new mod">
        <pc:chgData name="CHAUDHARY, VIKASH" userId="47e04c2a-129e-4d46-bfdf-ae613ce2b943" providerId="ADAL" clId="{0177DA77-5653-4771-878F-8FBBE55FD1B5}" dt="2023-02-13T05:42:40.300" v="744" actId="13926"/>
        <pc:sldMkLst>
          <pc:docMk/>
          <pc:sldMk cId="1433768964" sldId="379"/>
        </pc:sldMkLst>
        <pc:spChg chg="mod">
          <ac:chgData name="CHAUDHARY, VIKASH" userId="47e04c2a-129e-4d46-bfdf-ae613ce2b943" providerId="ADAL" clId="{0177DA77-5653-4771-878F-8FBBE55FD1B5}" dt="2023-02-13T05:42:40.300" v="744" actId="13926"/>
          <ac:spMkLst>
            <pc:docMk/>
            <pc:sldMk cId="1433768964" sldId="379"/>
            <ac:spMk id="2" creationId="{D1C34B58-C626-17C9-1F0B-F13CEF102A3C}"/>
          </ac:spMkLst>
        </pc:spChg>
      </pc:sldChg>
      <pc:sldChg chg="modSp new mod">
        <pc:chgData name="CHAUDHARY, VIKASH" userId="47e04c2a-129e-4d46-bfdf-ae613ce2b943" providerId="ADAL" clId="{0177DA77-5653-4771-878F-8FBBE55FD1B5}" dt="2023-02-12T15:04:54.053" v="521" actId="20577"/>
        <pc:sldMkLst>
          <pc:docMk/>
          <pc:sldMk cId="26653346" sldId="380"/>
        </pc:sldMkLst>
        <pc:spChg chg="mod">
          <ac:chgData name="CHAUDHARY, VIKASH" userId="47e04c2a-129e-4d46-bfdf-ae613ce2b943" providerId="ADAL" clId="{0177DA77-5653-4771-878F-8FBBE55FD1B5}" dt="2023-02-12T15:04:54.053" v="521" actId="20577"/>
          <ac:spMkLst>
            <pc:docMk/>
            <pc:sldMk cId="26653346" sldId="380"/>
            <ac:spMk id="2" creationId="{55D030EC-10FC-9587-2FAA-F02F0EAE8581}"/>
          </ac:spMkLst>
        </pc:spChg>
      </pc:sldChg>
      <pc:sldChg chg="modSp new mod">
        <pc:chgData name="CHAUDHARY, VIKASH" userId="47e04c2a-129e-4d46-bfdf-ae613ce2b943" providerId="ADAL" clId="{0177DA77-5653-4771-878F-8FBBE55FD1B5}" dt="2023-02-13T05:42:55.669" v="746" actId="13926"/>
        <pc:sldMkLst>
          <pc:docMk/>
          <pc:sldMk cId="3982650613" sldId="381"/>
        </pc:sldMkLst>
        <pc:spChg chg="mod">
          <ac:chgData name="CHAUDHARY, VIKASH" userId="47e04c2a-129e-4d46-bfdf-ae613ce2b943" providerId="ADAL" clId="{0177DA77-5653-4771-878F-8FBBE55FD1B5}" dt="2023-02-13T05:42:55.669" v="746" actId="13926"/>
          <ac:spMkLst>
            <pc:docMk/>
            <pc:sldMk cId="3982650613" sldId="381"/>
            <ac:spMk id="2" creationId="{576CCC9D-913A-57AD-C572-0D5A4B546B05}"/>
          </ac:spMkLst>
        </pc:spChg>
      </pc:sldChg>
      <pc:sldChg chg="modSp new mod">
        <pc:chgData name="CHAUDHARY, VIKASH" userId="47e04c2a-129e-4d46-bfdf-ae613ce2b943" providerId="ADAL" clId="{0177DA77-5653-4771-878F-8FBBE55FD1B5}" dt="2023-02-13T05:43:06.396" v="747" actId="255"/>
        <pc:sldMkLst>
          <pc:docMk/>
          <pc:sldMk cId="3647267702" sldId="382"/>
        </pc:sldMkLst>
        <pc:spChg chg="mod">
          <ac:chgData name="CHAUDHARY, VIKASH" userId="47e04c2a-129e-4d46-bfdf-ae613ce2b943" providerId="ADAL" clId="{0177DA77-5653-4771-878F-8FBBE55FD1B5}" dt="2023-02-13T05:43:06.396" v="747" actId="255"/>
          <ac:spMkLst>
            <pc:docMk/>
            <pc:sldMk cId="3647267702" sldId="382"/>
            <ac:spMk id="2" creationId="{6FB94525-8EFD-6A2A-E25F-C1B673E08728}"/>
          </ac:spMkLst>
        </pc:spChg>
      </pc:sldChg>
      <pc:sldChg chg="modSp new mod">
        <pc:chgData name="CHAUDHARY, VIKASH" userId="47e04c2a-129e-4d46-bfdf-ae613ce2b943" providerId="ADAL" clId="{0177DA77-5653-4771-878F-8FBBE55FD1B5}" dt="2023-02-13T05:43:25.479" v="749" actId="255"/>
        <pc:sldMkLst>
          <pc:docMk/>
          <pc:sldMk cId="3060377537" sldId="383"/>
        </pc:sldMkLst>
        <pc:spChg chg="mod">
          <ac:chgData name="CHAUDHARY, VIKASH" userId="47e04c2a-129e-4d46-bfdf-ae613ce2b943" providerId="ADAL" clId="{0177DA77-5653-4771-878F-8FBBE55FD1B5}" dt="2023-02-13T05:43:25.479" v="749" actId="255"/>
          <ac:spMkLst>
            <pc:docMk/>
            <pc:sldMk cId="3060377537" sldId="383"/>
            <ac:spMk id="2" creationId="{03246BC1-D5D5-35EE-543A-5D4391D39ECD}"/>
          </ac:spMkLst>
        </pc:spChg>
      </pc:sldChg>
      <pc:sldChg chg="modSp new mod">
        <pc:chgData name="CHAUDHARY, VIKASH" userId="47e04c2a-129e-4d46-bfdf-ae613ce2b943" providerId="ADAL" clId="{0177DA77-5653-4771-878F-8FBBE55FD1B5}" dt="2023-02-13T05:43:46.853" v="751" actId="13926"/>
        <pc:sldMkLst>
          <pc:docMk/>
          <pc:sldMk cId="1388572749" sldId="384"/>
        </pc:sldMkLst>
        <pc:spChg chg="mod">
          <ac:chgData name="CHAUDHARY, VIKASH" userId="47e04c2a-129e-4d46-bfdf-ae613ce2b943" providerId="ADAL" clId="{0177DA77-5653-4771-878F-8FBBE55FD1B5}" dt="2023-02-13T05:43:46.853" v="751" actId="13926"/>
          <ac:spMkLst>
            <pc:docMk/>
            <pc:sldMk cId="1388572749" sldId="384"/>
            <ac:spMk id="2" creationId="{ACC73198-62EB-A3DD-1B19-769EF8C67C50}"/>
          </ac:spMkLst>
        </pc:spChg>
      </pc:sldChg>
      <pc:sldChg chg="modSp new mod">
        <pc:chgData name="CHAUDHARY, VIKASH" userId="47e04c2a-129e-4d46-bfdf-ae613ce2b943" providerId="ADAL" clId="{0177DA77-5653-4771-878F-8FBBE55FD1B5}" dt="2023-02-13T05:44:04.373" v="753" actId="13926"/>
        <pc:sldMkLst>
          <pc:docMk/>
          <pc:sldMk cId="880109094" sldId="385"/>
        </pc:sldMkLst>
        <pc:spChg chg="mod">
          <ac:chgData name="CHAUDHARY, VIKASH" userId="47e04c2a-129e-4d46-bfdf-ae613ce2b943" providerId="ADAL" clId="{0177DA77-5653-4771-878F-8FBBE55FD1B5}" dt="2023-02-13T05:44:04.373" v="753" actId="13926"/>
          <ac:spMkLst>
            <pc:docMk/>
            <pc:sldMk cId="880109094" sldId="385"/>
            <ac:spMk id="2" creationId="{96E8A653-6029-5560-AFCB-22919A2DDB3F}"/>
          </ac:spMkLst>
        </pc:spChg>
      </pc:sldChg>
      <pc:sldChg chg="modSp new mod">
        <pc:chgData name="CHAUDHARY, VIKASH" userId="47e04c2a-129e-4d46-bfdf-ae613ce2b943" providerId="ADAL" clId="{0177DA77-5653-4771-878F-8FBBE55FD1B5}" dt="2023-02-13T05:44:23.746" v="754" actId="255"/>
        <pc:sldMkLst>
          <pc:docMk/>
          <pc:sldMk cId="1867214232" sldId="386"/>
        </pc:sldMkLst>
        <pc:spChg chg="mod">
          <ac:chgData name="CHAUDHARY, VIKASH" userId="47e04c2a-129e-4d46-bfdf-ae613ce2b943" providerId="ADAL" clId="{0177DA77-5653-4771-878F-8FBBE55FD1B5}" dt="2023-02-13T05:44:23.746" v="754" actId="255"/>
          <ac:spMkLst>
            <pc:docMk/>
            <pc:sldMk cId="1867214232" sldId="386"/>
            <ac:spMk id="2" creationId="{1411E00D-4F8A-1F2F-EC33-D5C1454E4BC4}"/>
          </ac:spMkLst>
        </pc:spChg>
      </pc:sldChg>
      <pc:sldChg chg="modSp new mod">
        <pc:chgData name="CHAUDHARY, VIKASH" userId="47e04c2a-129e-4d46-bfdf-ae613ce2b943" providerId="ADAL" clId="{0177DA77-5653-4771-878F-8FBBE55FD1B5}" dt="2023-02-13T05:44:33.781" v="755" actId="255"/>
        <pc:sldMkLst>
          <pc:docMk/>
          <pc:sldMk cId="2477592611" sldId="387"/>
        </pc:sldMkLst>
        <pc:spChg chg="mod">
          <ac:chgData name="CHAUDHARY, VIKASH" userId="47e04c2a-129e-4d46-bfdf-ae613ce2b943" providerId="ADAL" clId="{0177DA77-5653-4771-878F-8FBBE55FD1B5}" dt="2023-02-13T05:44:33.781" v="755" actId="255"/>
          <ac:spMkLst>
            <pc:docMk/>
            <pc:sldMk cId="2477592611" sldId="387"/>
            <ac:spMk id="2" creationId="{1CC5AB9F-E170-4882-BBF4-5BD760D20F8D}"/>
          </ac:spMkLst>
        </pc:spChg>
      </pc:sldChg>
      <pc:sldChg chg="modSp new mod">
        <pc:chgData name="CHAUDHARY, VIKASH" userId="47e04c2a-129e-4d46-bfdf-ae613ce2b943" providerId="ADAL" clId="{0177DA77-5653-4771-878F-8FBBE55FD1B5}" dt="2023-02-13T05:44:46.080" v="757" actId="13926"/>
        <pc:sldMkLst>
          <pc:docMk/>
          <pc:sldMk cId="497538170" sldId="388"/>
        </pc:sldMkLst>
        <pc:spChg chg="mod">
          <ac:chgData name="CHAUDHARY, VIKASH" userId="47e04c2a-129e-4d46-bfdf-ae613ce2b943" providerId="ADAL" clId="{0177DA77-5653-4771-878F-8FBBE55FD1B5}" dt="2023-02-13T05:44:46.080" v="757" actId="13926"/>
          <ac:spMkLst>
            <pc:docMk/>
            <pc:sldMk cId="497538170" sldId="388"/>
            <ac:spMk id="2" creationId="{FC9BFC1B-2281-B540-C92A-812C30201005}"/>
          </ac:spMkLst>
        </pc:spChg>
      </pc:sldChg>
      <pc:sldChg chg="modSp new mod">
        <pc:chgData name="CHAUDHARY, VIKASH" userId="47e04c2a-129e-4d46-bfdf-ae613ce2b943" providerId="ADAL" clId="{0177DA77-5653-4771-878F-8FBBE55FD1B5}" dt="2023-02-13T05:44:54.833" v="758" actId="255"/>
        <pc:sldMkLst>
          <pc:docMk/>
          <pc:sldMk cId="4246773583" sldId="389"/>
        </pc:sldMkLst>
        <pc:spChg chg="mod">
          <ac:chgData name="CHAUDHARY, VIKASH" userId="47e04c2a-129e-4d46-bfdf-ae613ce2b943" providerId="ADAL" clId="{0177DA77-5653-4771-878F-8FBBE55FD1B5}" dt="2023-02-13T05:44:54.833" v="758" actId="255"/>
          <ac:spMkLst>
            <pc:docMk/>
            <pc:sldMk cId="4246773583" sldId="389"/>
            <ac:spMk id="2" creationId="{DA9EDCA0-013D-B847-434C-CEE7EEDD9D1D}"/>
          </ac:spMkLst>
        </pc:spChg>
      </pc:sldChg>
      <pc:sldChg chg="modSp new mod">
        <pc:chgData name="CHAUDHARY, VIKASH" userId="47e04c2a-129e-4d46-bfdf-ae613ce2b943" providerId="ADAL" clId="{0177DA77-5653-4771-878F-8FBBE55FD1B5}" dt="2023-02-13T05:45:02.780" v="760" actId="13926"/>
        <pc:sldMkLst>
          <pc:docMk/>
          <pc:sldMk cId="1193385332" sldId="390"/>
        </pc:sldMkLst>
        <pc:spChg chg="mod">
          <ac:chgData name="CHAUDHARY, VIKASH" userId="47e04c2a-129e-4d46-bfdf-ae613ce2b943" providerId="ADAL" clId="{0177DA77-5653-4771-878F-8FBBE55FD1B5}" dt="2023-02-13T05:45:02.780" v="760" actId="13926"/>
          <ac:spMkLst>
            <pc:docMk/>
            <pc:sldMk cId="1193385332" sldId="390"/>
            <ac:spMk id="2" creationId="{168C2ECF-B175-3CFE-F058-D5B402140F0F}"/>
          </ac:spMkLst>
        </pc:spChg>
      </pc:sldChg>
      <pc:sldChg chg="modSp new mod">
        <pc:chgData name="CHAUDHARY, VIKASH" userId="47e04c2a-129e-4d46-bfdf-ae613ce2b943" providerId="ADAL" clId="{0177DA77-5653-4771-878F-8FBBE55FD1B5}" dt="2023-02-13T05:45:59.380" v="762" actId="13926"/>
        <pc:sldMkLst>
          <pc:docMk/>
          <pc:sldMk cId="4035001588" sldId="391"/>
        </pc:sldMkLst>
        <pc:spChg chg="mod">
          <ac:chgData name="CHAUDHARY, VIKASH" userId="47e04c2a-129e-4d46-bfdf-ae613ce2b943" providerId="ADAL" clId="{0177DA77-5653-4771-878F-8FBBE55FD1B5}" dt="2023-02-13T05:45:59.380" v="762" actId="13926"/>
          <ac:spMkLst>
            <pc:docMk/>
            <pc:sldMk cId="4035001588" sldId="391"/>
            <ac:spMk id="2" creationId="{E2D8D2FB-6038-970D-AF36-98B256DFC85D}"/>
          </ac:spMkLst>
        </pc:spChg>
      </pc:sldChg>
      <pc:sldChg chg="modSp new mod">
        <pc:chgData name="CHAUDHARY, VIKASH" userId="47e04c2a-129e-4d46-bfdf-ae613ce2b943" providerId="ADAL" clId="{0177DA77-5653-4771-878F-8FBBE55FD1B5}" dt="2023-02-13T05:46:11.123" v="763" actId="255"/>
        <pc:sldMkLst>
          <pc:docMk/>
          <pc:sldMk cId="58250024" sldId="392"/>
        </pc:sldMkLst>
        <pc:spChg chg="mod">
          <ac:chgData name="CHAUDHARY, VIKASH" userId="47e04c2a-129e-4d46-bfdf-ae613ce2b943" providerId="ADAL" clId="{0177DA77-5653-4771-878F-8FBBE55FD1B5}" dt="2023-02-13T05:46:11.123" v="763" actId="255"/>
          <ac:spMkLst>
            <pc:docMk/>
            <pc:sldMk cId="58250024" sldId="392"/>
            <ac:spMk id="2" creationId="{93115919-2473-B39A-B03E-094F963263D6}"/>
          </ac:spMkLst>
        </pc:spChg>
      </pc:sldChg>
      <pc:sldChg chg="modSp new mod">
        <pc:chgData name="CHAUDHARY, VIKASH" userId="47e04c2a-129e-4d46-bfdf-ae613ce2b943" providerId="ADAL" clId="{0177DA77-5653-4771-878F-8FBBE55FD1B5}" dt="2023-02-13T05:54:58.114" v="765" actId="13926"/>
        <pc:sldMkLst>
          <pc:docMk/>
          <pc:sldMk cId="2050318018" sldId="393"/>
        </pc:sldMkLst>
        <pc:spChg chg="mod">
          <ac:chgData name="CHAUDHARY, VIKASH" userId="47e04c2a-129e-4d46-bfdf-ae613ce2b943" providerId="ADAL" clId="{0177DA77-5653-4771-878F-8FBBE55FD1B5}" dt="2023-02-13T05:54:58.114" v="765" actId="13926"/>
          <ac:spMkLst>
            <pc:docMk/>
            <pc:sldMk cId="2050318018" sldId="393"/>
            <ac:spMk id="2" creationId="{6765FB15-1146-C439-48F7-0989E6E942AD}"/>
          </ac:spMkLst>
        </pc:spChg>
      </pc:sldChg>
      <pc:sldChg chg="modSp new mod">
        <pc:chgData name="CHAUDHARY, VIKASH" userId="47e04c2a-129e-4d46-bfdf-ae613ce2b943" providerId="ADAL" clId="{0177DA77-5653-4771-878F-8FBBE55FD1B5}" dt="2023-02-13T05:55:09.617" v="767" actId="13926"/>
        <pc:sldMkLst>
          <pc:docMk/>
          <pc:sldMk cId="2300523857" sldId="394"/>
        </pc:sldMkLst>
        <pc:spChg chg="mod">
          <ac:chgData name="CHAUDHARY, VIKASH" userId="47e04c2a-129e-4d46-bfdf-ae613ce2b943" providerId="ADAL" clId="{0177DA77-5653-4771-878F-8FBBE55FD1B5}" dt="2023-02-13T05:55:09.617" v="767" actId="13926"/>
          <ac:spMkLst>
            <pc:docMk/>
            <pc:sldMk cId="2300523857" sldId="394"/>
            <ac:spMk id="2" creationId="{040DDAB3-4B1A-5847-F8A4-13915C1A4666}"/>
          </ac:spMkLst>
        </pc:spChg>
      </pc:sldChg>
      <pc:sldChg chg="modSp new mod">
        <pc:chgData name="CHAUDHARY, VIKASH" userId="47e04c2a-129e-4d46-bfdf-ae613ce2b943" providerId="ADAL" clId="{0177DA77-5653-4771-878F-8FBBE55FD1B5}" dt="2023-02-13T05:55:18.686" v="769" actId="13926"/>
        <pc:sldMkLst>
          <pc:docMk/>
          <pc:sldMk cId="3816465414" sldId="395"/>
        </pc:sldMkLst>
        <pc:spChg chg="mod">
          <ac:chgData name="CHAUDHARY, VIKASH" userId="47e04c2a-129e-4d46-bfdf-ae613ce2b943" providerId="ADAL" clId="{0177DA77-5653-4771-878F-8FBBE55FD1B5}" dt="2023-02-13T05:55:18.686" v="769" actId="13926"/>
          <ac:spMkLst>
            <pc:docMk/>
            <pc:sldMk cId="3816465414" sldId="395"/>
            <ac:spMk id="2" creationId="{BF2A14BF-9E06-9F76-9A7A-55A01A6CFBEA}"/>
          </ac:spMkLst>
        </pc:spChg>
      </pc:sldChg>
      <pc:sldChg chg="modSp new mod">
        <pc:chgData name="CHAUDHARY, VIKASH" userId="47e04c2a-129e-4d46-bfdf-ae613ce2b943" providerId="ADAL" clId="{0177DA77-5653-4771-878F-8FBBE55FD1B5}" dt="2023-02-13T05:55:27.082" v="770" actId="255"/>
        <pc:sldMkLst>
          <pc:docMk/>
          <pc:sldMk cId="4277760948" sldId="396"/>
        </pc:sldMkLst>
        <pc:spChg chg="mod">
          <ac:chgData name="CHAUDHARY, VIKASH" userId="47e04c2a-129e-4d46-bfdf-ae613ce2b943" providerId="ADAL" clId="{0177DA77-5653-4771-878F-8FBBE55FD1B5}" dt="2023-02-13T05:55:27.082" v="770" actId="255"/>
          <ac:spMkLst>
            <pc:docMk/>
            <pc:sldMk cId="4277760948" sldId="396"/>
            <ac:spMk id="2" creationId="{98D2662F-C801-DAF7-60E2-9593ED64BC6D}"/>
          </ac:spMkLst>
        </pc:spChg>
      </pc:sldChg>
      <pc:sldChg chg="modSp new mod">
        <pc:chgData name="CHAUDHARY, VIKASH" userId="47e04c2a-129e-4d46-bfdf-ae613ce2b943" providerId="ADAL" clId="{0177DA77-5653-4771-878F-8FBBE55FD1B5}" dt="2023-02-13T05:55:37.614" v="771" actId="255"/>
        <pc:sldMkLst>
          <pc:docMk/>
          <pc:sldMk cId="3592427061" sldId="397"/>
        </pc:sldMkLst>
        <pc:spChg chg="mod">
          <ac:chgData name="CHAUDHARY, VIKASH" userId="47e04c2a-129e-4d46-bfdf-ae613ce2b943" providerId="ADAL" clId="{0177DA77-5653-4771-878F-8FBBE55FD1B5}" dt="2023-02-13T05:55:37.614" v="771" actId="255"/>
          <ac:spMkLst>
            <pc:docMk/>
            <pc:sldMk cId="3592427061" sldId="397"/>
            <ac:spMk id="2" creationId="{EE844361-2A76-CFE9-5B5D-E51AB83B3759}"/>
          </ac:spMkLst>
        </pc:spChg>
      </pc:sldChg>
      <pc:sldChg chg="modSp new mod">
        <pc:chgData name="CHAUDHARY, VIKASH" userId="47e04c2a-129e-4d46-bfdf-ae613ce2b943" providerId="ADAL" clId="{0177DA77-5653-4771-878F-8FBBE55FD1B5}" dt="2023-02-13T05:55:43.583" v="772" actId="255"/>
        <pc:sldMkLst>
          <pc:docMk/>
          <pc:sldMk cId="2465287585" sldId="398"/>
        </pc:sldMkLst>
        <pc:spChg chg="mod">
          <ac:chgData name="CHAUDHARY, VIKASH" userId="47e04c2a-129e-4d46-bfdf-ae613ce2b943" providerId="ADAL" clId="{0177DA77-5653-4771-878F-8FBBE55FD1B5}" dt="2023-02-13T05:55:43.583" v="772" actId="255"/>
          <ac:spMkLst>
            <pc:docMk/>
            <pc:sldMk cId="2465287585" sldId="398"/>
            <ac:spMk id="2" creationId="{C76162D0-B23E-85A8-B1B1-8206A7B8C9A2}"/>
          </ac:spMkLst>
        </pc:spChg>
      </pc:sldChg>
      <pc:sldChg chg="modSp new mod">
        <pc:chgData name="CHAUDHARY, VIKASH" userId="47e04c2a-129e-4d46-bfdf-ae613ce2b943" providerId="ADAL" clId="{0177DA77-5653-4771-878F-8FBBE55FD1B5}" dt="2023-02-13T05:56:01.270" v="774" actId="13926"/>
        <pc:sldMkLst>
          <pc:docMk/>
          <pc:sldMk cId="2523130346" sldId="399"/>
        </pc:sldMkLst>
        <pc:spChg chg="mod">
          <ac:chgData name="CHAUDHARY, VIKASH" userId="47e04c2a-129e-4d46-bfdf-ae613ce2b943" providerId="ADAL" clId="{0177DA77-5653-4771-878F-8FBBE55FD1B5}" dt="2023-02-13T05:56:01.270" v="774" actId="13926"/>
          <ac:spMkLst>
            <pc:docMk/>
            <pc:sldMk cId="2523130346" sldId="399"/>
            <ac:spMk id="2" creationId="{CE818B3C-A76D-9EAF-7595-7D0D1D471FFB}"/>
          </ac:spMkLst>
        </pc:spChg>
      </pc:sldChg>
      <pc:sldChg chg="modSp new mod">
        <pc:chgData name="CHAUDHARY, VIKASH" userId="47e04c2a-129e-4d46-bfdf-ae613ce2b943" providerId="ADAL" clId="{0177DA77-5653-4771-878F-8FBBE55FD1B5}" dt="2023-02-13T05:56:08.190" v="775" actId="255"/>
        <pc:sldMkLst>
          <pc:docMk/>
          <pc:sldMk cId="3476123689" sldId="400"/>
        </pc:sldMkLst>
        <pc:spChg chg="mod">
          <ac:chgData name="CHAUDHARY, VIKASH" userId="47e04c2a-129e-4d46-bfdf-ae613ce2b943" providerId="ADAL" clId="{0177DA77-5653-4771-878F-8FBBE55FD1B5}" dt="2023-02-13T05:56:08.190" v="775" actId="255"/>
          <ac:spMkLst>
            <pc:docMk/>
            <pc:sldMk cId="3476123689" sldId="400"/>
            <ac:spMk id="2" creationId="{0F44EEB4-338F-0AA1-1307-D418F2E6ABEC}"/>
          </ac:spMkLst>
        </pc:spChg>
      </pc:sldChg>
      <pc:sldChg chg="modSp new mod">
        <pc:chgData name="CHAUDHARY, VIKASH" userId="47e04c2a-129e-4d46-bfdf-ae613ce2b943" providerId="ADAL" clId="{0177DA77-5653-4771-878F-8FBBE55FD1B5}" dt="2023-02-13T06:06:56" v="777" actId="13926"/>
        <pc:sldMkLst>
          <pc:docMk/>
          <pc:sldMk cId="1227191310" sldId="401"/>
        </pc:sldMkLst>
        <pc:spChg chg="mod">
          <ac:chgData name="CHAUDHARY, VIKASH" userId="47e04c2a-129e-4d46-bfdf-ae613ce2b943" providerId="ADAL" clId="{0177DA77-5653-4771-878F-8FBBE55FD1B5}" dt="2023-02-13T06:06:56" v="777" actId="13926"/>
          <ac:spMkLst>
            <pc:docMk/>
            <pc:sldMk cId="1227191310" sldId="401"/>
            <ac:spMk id="2" creationId="{D7CED274-88E0-75E0-32CC-08696A4D9632}"/>
          </ac:spMkLst>
        </pc:spChg>
      </pc:sldChg>
      <pc:sldChg chg="modSp new mod">
        <pc:chgData name="CHAUDHARY, VIKASH" userId="47e04c2a-129e-4d46-bfdf-ae613ce2b943" providerId="ADAL" clId="{0177DA77-5653-4771-878F-8FBBE55FD1B5}" dt="2023-02-13T06:07:04.508" v="778" actId="255"/>
        <pc:sldMkLst>
          <pc:docMk/>
          <pc:sldMk cId="2027828929" sldId="402"/>
        </pc:sldMkLst>
        <pc:spChg chg="mod">
          <ac:chgData name="CHAUDHARY, VIKASH" userId="47e04c2a-129e-4d46-bfdf-ae613ce2b943" providerId="ADAL" clId="{0177DA77-5653-4771-878F-8FBBE55FD1B5}" dt="2023-02-13T06:07:04.508" v="778" actId="255"/>
          <ac:spMkLst>
            <pc:docMk/>
            <pc:sldMk cId="2027828929" sldId="402"/>
            <ac:spMk id="2" creationId="{E700714B-BC61-8D87-6E80-8A53AF73AD76}"/>
          </ac:spMkLst>
        </pc:spChg>
      </pc:sldChg>
      <pc:sldChg chg="modSp new mod">
        <pc:chgData name="CHAUDHARY, VIKASH" userId="47e04c2a-129e-4d46-bfdf-ae613ce2b943" providerId="ADAL" clId="{0177DA77-5653-4771-878F-8FBBE55FD1B5}" dt="2023-02-13T06:07:13.182" v="779" actId="255"/>
        <pc:sldMkLst>
          <pc:docMk/>
          <pc:sldMk cId="3305974799" sldId="403"/>
        </pc:sldMkLst>
        <pc:spChg chg="mod">
          <ac:chgData name="CHAUDHARY, VIKASH" userId="47e04c2a-129e-4d46-bfdf-ae613ce2b943" providerId="ADAL" clId="{0177DA77-5653-4771-878F-8FBBE55FD1B5}" dt="2023-02-13T06:07:13.182" v="779" actId="255"/>
          <ac:spMkLst>
            <pc:docMk/>
            <pc:sldMk cId="3305974799" sldId="403"/>
            <ac:spMk id="2" creationId="{323C9101-513E-7E27-3DC2-914F05DBADF1}"/>
          </ac:spMkLst>
        </pc:spChg>
      </pc:sldChg>
      <pc:sldChg chg="modSp new mod">
        <pc:chgData name="CHAUDHARY, VIKASH" userId="47e04c2a-129e-4d46-bfdf-ae613ce2b943" providerId="ADAL" clId="{0177DA77-5653-4771-878F-8FBBE55FD1B5}" dt="2023-02-13T06:07:27.208" v="781" actId="13926"/>
        <pc:sldMkLst>
          <pc:docMk/>
          <pc:sldMk cId="1859510349" sldId="404"/>
        </pc:sldMkLst>
        <pc:spChg chg="mod">
          <ac:chgData name="CHAUDHARY, VIKASH" userId="47e04c2a-129e-4d46-bfdf-ae613ce2b943" providerId="ADAL" clId="{0177DA77-5653-4771-878F-8FBBE55FD1B5}" dt="2023-02-13T06:07:27.208" v="781" actId="13926"/>
          <ac:spMkLst>
            <pc:docMk/>
            <pc:sldMk cId="1859510349" sldId="404"/>
            <ac:spMk id="2" creationId="{1ED683D4-A3A9-CADC-9493-16618C749995}"/>
          </ac:spMkLst>
        </pc:spChg>
      </pc:sldChg>
      <pc:sldChg chg="modSp new mod">
        <pc:chgData name="CHAUDHARY, VIKASH" userId="47e04c2a-129e-4d46-bfdf-ae613ce2b943" providerId="ADAL" clId="{0177DA77-5653-4771-878F-8FBBE55FD1B5}" dt="2023-02-13T06:07:41.872" v="783" actId="13926"/>
        <pc:sldMkLst>
          <pc:docMk/>
          <pc:sldMk cId="78076366" sldId="405"/>
        </pc:sldMkLst>
        <pc:spChg chg="mod">
          <ac:chgData name="CHAUDHARY, VIKASH" userId="47e04c2a-129e-4d46-bfdf-ae613ce2b943" providerId="ADAL" clId="{0177DA77-5653-4771-878F-8FBBE55FD1B5}" dt="2023-02-13T06:07:41.872" v="783" actId="13926"/>
          <ac:spMkLst>
            <pc:docMk/>
            <pc:sldMk cId="78076366" sldId="405"/>
            <ac:spMk id="2" creationId="{1CBCBA2F-E38B-D7CD-9142-F3E656D8E9C5}"/>
          </ac:spMkLst>
        </pc:spChg>
      </pc:sldChg>
      <pc:sldChg chg="modSp new mod">
        <pc:chgData name="CHAUDHARY, VIKASH" userId="47e04c2a-129e-4d46-bfdf-ae613ce2b943" providerId="ADAL" clId="{0177DA77-5653-4771-878F-8FBBE55FD1B5}" dt="2023-02-13T06:07:50.261" v="785" actId="13926"/>
        <pc:sldMkLst>
          <pc:docMk/>
          <pc:sldMk cId="1159613877" sldId="406"/>
        </pc:sldMkLst>
        <pc:spChg chg="mod">
          <ac:chgData name="CHAUDHARY, VIKASH" userId="47e04c2a-129e-4d46-bfdf-ae613ce2b943" providerId="ADAL" clId="{0177DA77-5653-4771-878F-8FBBE55FD1B5}" dt="2023-02-13T06:07:50.261" v="785" actId="13926"/>
          <ac:spMkLst>
            <pc:docMk/>
            <pc:sldMk cId="1159613877" sldId="406"/>
            <ac:spMk id="2" creationId="{3C49C398-C7AD-F038-4016-4B418841AF82}"/>
          </ac:spMkLst>
        </pc:spChg>
      </pc:sldChg>
      <pc:sldChg chg="modSp new mod">
        <pc:chgData name="CHAUDHARY, VIKASH" userId="47e04c2a-129e-4d46-bfdf-ae613ce2b943" providerId="ADAL" clId="{0177DA77-5653-4771-878F-8FBBE55FD1B5}" dt="2023-02-13T06:07:58.020" v="787" actId="13926"/>
        <pc:sldMkLst>
          <pc:docMk/>
          <pc:sldMk cId="2808657286" sldId="407"/>
        </pc:sldMkLst>
        <pc:spChg chg="mod">
          <ac:chgData name="CHAUDHARY, VIKASH" userId="47e04c2a-129e-4d46-bfdf-ae613ce2b943" providerId="ADAL" clId="{0177DA77-5653-4771-878F-8FBBE55FD1B5}" dt="2023-02-13T06:07:58.020" v="787" actId="13926"/>
          <ac:spMkLst>
            <pc:docMk/>
            <pc:sldMk cId="2808657286" sldId="407"/>
            <ac:spMk id="2" creationId="{BE574EB3-FDD5-4926-144F-B31275610556}"/>
          </ac:spMkLst>
        </pc:spChg>
      </pc:sldChg>
      <pc:sldChg chg="modSp new mod">
        <pc:chgData name="CHAUDHARY, VIKASH" userId="47e04c2a-129e-4d46-bfdf-ae613ce2b943" providerId="ADAL" clId="{0177DA77-5653-4771-878F-8FBBE55FD1B5}" dt="2023-02-13T06:08:06.253" v="789" actId="13926"/>
        <pc:sldMkLst>
          <pc:docMk/>
          <pc:sldMk cId="1969130103" sldId="408"/>
        </pc:sldMkLst>
        <pc:spChg chg="mod">
          <ac:chgData name="CHAUDHARY, VIKASH" userId="47e04c2a-129e-4d46-bfdf-ae613ce2b943" providerId="ADAL" clId="{0177DA77-5653-4771-878F-8FBBE55FD1B5}" dt="2023-02-13T06:08:06.253" v="789" actId="13926"/>
          <ac:spMkLst>
            <pc:docMk/>
            <pc:sldMk cId="1969130103" sldId="408"/>
            <ac:spMk id="2" creationId="{B9152260-878E-3876-0CCB-6721995B8FCB}"/>
          </ac:spMkLst>
        </pc:spChg>
      </pc:sldChg>
      <pc:sldChg chg="modSp new mod">
        <pc:chgData name="CHAUDHARY, VIKASH" userId="47e04c2a-129e-4d46-bfdf-ae613ce2b943" providerId="ADAL" clId="{0177DA77-5653-4771-878F-8FBBE55FD1B5}" dt="2023-02-13T06:08:18.073" v="791" actId="13926"/>
        <pc:sldMkLst>
          <pc:docMk/>
          <pc:sldMk cId="1270457734" sldId="409"/>
        </pc:sldMkLst>
        <pc:spChg chg="mod">
          <ac:chgData name="CHAUDHARY, VIKASH" userId="47e04c2a-129e-4d46-bfdf-ae613ce2b943" providerId="ADAL" clId="{0177DA77-5653-4771-878F-8FBBE55FD1B5}" dt="2023-02-13T06:08:18.073" v="791" actId="13926"/>
          <ac:spMkLst>
            <pc:docMk/>
            <pc:sldMk cId="1270457734" sldId="409"/>
            <ac:spMk id="2" creationId="{4A7ADB62-65A5-B761-A917-251D3553667B}"/>
          </ac:spMkLst>
        </pc:spChg>
      </pc:sldChg>
      <pc:sldChg chg="modSp new mod">
        <pc:chgData name="CHAUDHARY, VIKASH" userId="47e04c2a-129e-4d46-bfdf-ae613ce2b943" providerId="ADAL" clId="{0177DA77-5653-4771-878F-8FBBE55FD1B5}" dt="2023-02-13T06:08:25.819" v="793" actId="13926"/>
        <pc:sldMkLst>
          <pc:docMk/>
          <pc:sldMk cId="145680041" sldId="410"/>
        </pc:sldMkLst>
        <pc:spChg chg="mod">
          <ac:chgData name="CHAUDHARY, VIKASH" userId="47e04c2a-129e-4d46-bfdf-ae613ce2b943" providerId="ADAL" clId="{0177DA77-5653-4771-878F-8FBBE55FD1B5}" dt="2023-02-13T06:08:25.819" v="793" actId="13926"/>
          <ac:spMkLst>
            <pc:docMk/>
            <pc:sldMk cId="145680041" sldId="410"/>
            <ac:spMk id="2" creationId="{D77A4C8F-576C-F4AF-33FD-89C37BB10195}"/>
          </ac:spMkLst>
        </pc:spChg>
      </pc:sldChg>
      <pc:sldChg chg="modSp new mod">
        <pc:chgData name="CHAUDHARY, VIKASH" userId="47e04c2a-129e-4d46-bfdf-ae613ce2b943" providerId="ADAL" clId="{0177DA77-5653-4771-878F-8FBBE55FD1B5}" dt="2023-02-13T06:08:34.525" v="794" actId="255"/>
        <pc:sldMkLst>
          <pc:docMk/>
          <pc:sldMk cId="2616059948" sldId="411"/>
        </pc:sldMkLst>
        <pc:spChg chg="mod">
          <ac:chgData name="CHAUDHARY, VIKASH" userId="47e04c2a-129e-4d46-bfdf-ae613ce2b943" providerId="ADAL" clId="{0177DA77-5653-4771-878F-8FBBE55FD1B5}" dt="2023-02-13T06:08:34.525" v="794" actId="255"/>
          <ac:spMkLst>
            <pc:docMk/>
            <pc:sldMk cId="2616059948" sldId="411"/>
            <ac:spMk id="2" creationId="{AF1CA1E9-6EBF-A99A-E51E-F3201CBDA35C}"/>
          </ac:spMkLst>
        </pc:spChg>
      </pc:sldChg>
      <pc:sldChg chg="modSp new mod">
        <pc:chgData name="CHAUDHARY, VIKASH" userId="47e04c2a-129e-4d46-bfdf-ae613ce2b943" providerId="ADAL" clId="{0177DA77-5653-4771-878F-8FBBE55FD1B5}" dt="2023-02-13T06:10:17.626" v="796" actId="13926"/>
        <pc:sldMkLst>
          <pc:docMk/>
          <pc:sldMk cId="3712892260" sldId="412"/>
        </pc:sldMkLst>
        <pc:spChg chg="mod">
          <ac:chgData name="CHAUDHARY, VIKASH" userId="47e04c2a-129e-4d46-bfdf-ae613ce2b943" providerId="ADAL" clId="{0177DA77-5653-4771-878F-8FBBE55FD1B5}" dt="2023-02-13T06:10:17.626" v="796" actId="13926"/>
          <ac:spMkLst>
            <pc:docMk/>
            <pc:sldMk cId="3712892260" sldId="412"/>
            <ac:spMk id="2" creationId="{6EC92FBB-36DB-4493-F541-52299EE5352E}"/>
          </ac:spMkLst>
        </pc:spChg>
      </pc:sldChg>
      <pc:sldChg chg="modSp new mod">
        <pc:chgData name="CHAUDHARY, VIKASH" userId="47e04c2a-129e-4d46-bfdf-ae613ce2b943" providerId="ADAL" clId="{0177DA77-5653-4771-878F-8FBBE55FD1B5}" dt="2023-02-13T06:10:25.316" v="798" actId="13926"/>
        <pc:sldMkLst>
          <pc:docMk/>
          <pc:sldMk cId="2571247397" sldId="413"/>
        </pc:sldMkLst>
        <pc:spChg chg="mod">
          <ac:chgData name="CHAUDHARY, VIKASH" userId="47e04c2a-129e-4d46-bfdf-ae613ce2b943" providerId="ADAL" clId="{0177DA77-5653-4771-878F-8FBBE55FD1B5}" dt="2023-02-13T06:10:25.316" v="798" actId="13926"/>
          <ac:spMkLst>
            <pc:docMk/>
            <pc:sldMk cId="2571247397" sldId="413"/>
            <ac:spMk id="2" creationId="{885C2C49-0D10-F797-486A-6910402810FD}"/>
          </ac:spMkLst>
        </pc:spChg>
      </pc:sldChg>
      <pc:sldChg chg="modSp new mod">
        <pc:chgData name="CHAUDHARY, VIKASH" userId="47e04c2a-129e-4d46-bfdf-ae613ce2b943" providerId="ADAL" clId="{0177DA77-5653-4771-878F-8FBBE55FD1B5}" dt="2023-02-13T06:10:33.069" v="800" actId="13926"/>
        <pc:sldMkLst>
          <pc:docMk/>
          <pc:sldMk cId="99954596" sldId="414"/>
        </pc:sldMkLst>
        <pc:spChg chg="mod">
          <ac:chgData name="CHAUDHARY, VIKASH" userId="47e04c2a-129e-4d46-bfdf-ae613ce2b943" providerId="ADAL" clId="{0177DA77-5653-4771-878F-8FBBE55FD1B5}" dt="2023-02-13T06:10:33.069" v="800" actId="13926"/>
          <ac:spMkLst>
            <pc:docMk/>
            <pc:sldMk cId="99954596" sldId="414"/>
            <ac:spMk id="2" creationId="{CBFD4512-64F6-FD88-1CE4-F40284E755D2}"/>
          </ac:spMkLst>
        </pc:spChg>
      </pc:sldChg>
      <pc:sldChg chg="modSp new mod">
        <pc:chgData name="CHAUDHARY, VIKASH" userId="47e04c2a-129e-4d46-bfdf-ae613ce2b943" providerId="ADAL" clId="{0177DA77-5653-4771-878F-8FBBE55FD1B5}" dt="2023-02-13T04:37:22.483" v="724" actId="13926"/>
        <pc:sldMkLst>
          <pc:docMk/>
          <pc:sldMk cId="1837223043" sldId="415"/>
        </pc:sldMkLst>
        <pc:spChg chg="mod">
          <ac:chgData name="CHAUDHARY, VIKASH" userId="47e04c2a-129e-4d46-bfdf-ae613ce2b943" providerId="ADAL" clId="{0177DA77-5653-4771-878F-8FBBE55FD1B5}" dt="2023-02-13T04:37:22.483" v="724" actId="13926"/>
          <ac:spMkLst>
            <pc:docMk/>
            <pc:sldMk cId="1837223043" sldId="415"/>
            <ac:spMk id="2" creationId="{4966F181-D85C-60EE-C730-7930FEAA7B03}"/>
          </ac:spMkLst>
        </pc:spChg>
      </pc:sldChg>
      <pc:sldChg chg="modSp new mod">
        <pc:chgData name="CHAUDHARY, VIKASH" userId="47e04c2a-129e-4d46-bfdf-ae613ce2b943" providerId="ADAL" clId="{0177DA77-5653-4771-878F-8FBBE55FD1B5}" dt="2023-02-13T04:37:47.977" v="726" actId="255"/>
        <pc:sldMkLst>
          <pc:docMk/>
          <pc:sldMk cId="802038489" sldId="416"/>
        </pc:sldMkLst>
        <pc:spChg chg="mod">
          <ac:chgData name="CHAUDHARY, VIKASH" userId="47e04c2a-129e-4d46-bfdf-ae613ce2b943" providerId="ADAL" clId="{0177DA77-5653-4771-878F-8FBBE55FD1B5}" dt="2023-02-13T04:37:47.977" v="726" actId="255"/>
          <ac:spMkLst>
            <pc:docMk/>
            <pc:sldMk cId="802038489" sldId="416"/>
            <ac:spMk id="2" creationId="{00FFF15D-DC5E-9748-E94D-93A93C01E98B}"/>
          </ac:spMkLst>
        </pc:spChg>
      </pc:sldChg>
      <pc:sldChg chg="modSp new mod">
        <pc:chgData name="CHAUDHARY, VIKASH" userId="47e04c2a-129e-4d46-bfdf-ae613ce2b943" providerId="ADAL" clId="{0177DA77-5653-4771-878F-8FBBE55FD1B5}" dt="2023-02-13T06:10:42.376" v="802" actId="13926"/>
        <pc:sldMkLst>
          <pc:docMk/>
          <pc:sldMk cId="1498561498" sldId="417"/>
        </pc:sldMkLst>
        <pc:spChg chg="mod">
          <ac:chgData name="CHAUDHARY, VIKASH" userId="47e04c2a-129e-4d46-bfdf-ae613ce2b943" providerId="ADAL" clId="{0177DA77-5653-4771-878F-8FBBE55FD1B5}" dt="2023-02-13T06:10:42.376" v="802" actId="13926"/>
          <ac:spMkLst>
            <pc:docMk/>
            <pc:sldMk cId="1498561498" sldId="417"/>
            <ac:spMk id="2" creationId="{1CDFFAA3-F544-6A23-B6B1-9E1D606B3979}"/>
          </ac:spMkLst>
        </pc:spChg>
      </pc:sldChg>
      <pc:sldChg chg="modSp new mod">
        <pc:chgData name="CHAUDHARY, VIKASH" userId="47e04c2a-129e-4d46-bfdf-ae613ce2b943" providerId="ADAL" clId="{0177DA77-5653-4771-878F-8FBBE55FD1B5}" dt="2023-02-13T06:10:53.538" v="804" actId="13926"/>
        <pc:sldMkLst>
          <pc:docMk/>
          <pc:sldMk cId="3854554426" sldId="418"/>
        </pc:sldMkLst>
        <pc:spChg chg="mod">
          <ac:chgData name="CHAUDHARY, VIKASH" userId="47e04c2a-129e-4d46-bfdf-ae613ce2b943" providerId="ADAL" clId="{0177DA77-5653-4771-878F-8FBBE55FD1B5}" dt="2023-02-13T06:10:53.538" v="804" actId="13926"/>
          <ac:spMkLst>
            <pc:docMk/>
            <pc:sldMk cId="3854554426" sldId="418"/>
            <ac:spMk id="2" creationId="{A9F18C73-76C8-ECAA-BDB7-3DAA0F06F9A0}"/>
          </ac:spMkLst>
        </pc:spChg>
      </pc:sldChg>
      <pc:sldChg chg="modSp new mod">
        <pc:chgData name="CHAUDHARY, VIKASH" userId="47e04c2a-129e-4d46-bfdf-ae613ce2b943" providerId="ADAL" clId="{0177DA77-5653-4771-878F-8FBBE55FD1B5}" dt="2023-02-13T06:11:00.785" v="806" actId="13926"/>
        <pc:sldMkLst>
          <pc:docMk/>
          <pc:sldMk cId="1291192969" sldId="419"/>
        </pc:sldMkLst>
        <pc:spChg chg="mod">
          <ac:chgData name="CHAUDHARY, VIKASH" userId="47e04c2a-129e-4d46-bfdf-ae613ce2b943" providerId="ADAL" clId="{0177DA77-5653-4771-878F-8FBBE55FD1B5}" dt="2023-02-13T06:11:00.785" v="806" actId="13926"/>
          <ac:spMkLst>
            <pc:docMk/>
            <pc:sldMk cId="1291192969" sldId="419"/>
            <ac:spMk id="2" creationId="{481B7629-340D-12F7-3B8C-EFFEB84C67E2}"/>
          </ac:spMkLst>
        </pc:spChg>
      </pc:sldChg>
      <pc:sldChg chg="modSp new mod">
        <pc:chgData name="CHAUDHARY, VIKASH" userId="47e04c2a-129e-4d46-bfdf-ae613ce2b943" providerId="ADAL" clId="{0177DA77-5653-4771-878F-8FBBE55FD1B5}" dt="2023-02-13T06:11:09.716" v="808" actId="13926"/>
        <pc:sldMkLst>
          <pc:docMk/>
          <pc:sldMk cId="487240105" sldId="420"/>
        </pc:sldMkLst>
        <pc:spChg chg="mod">
          <ac:chgData name="CHAUDHARY, VIKASH" userId="47e04c2a-129e-4d46-bfdf-ae613ce2b943" providerId="ADAL" clId="{0177DA77-5653-4771-878F-8FBBE55FD1B5}" dt="2023-02-13T06:11:09.716" v="808" actId="13926"/>
          <ac:spMkLst>
            <pc:docMk/>
            <pc:sldMk cId="487240105" sldId="420"/>
            <ac:spMk id="2" creationId="{B85184AF-BFDA-85DC-A535-6BBE80E83BB4}"/>
          </ac:spMkLst>
        </pc:spChg>
      </pc:sldChg>
      <pc:sldChg chg="modSp new mod">
        <pc:chgData name="CHAUDHARY, VIKASH" userId="47e04c2a-129e-4d46-bfdf-ae613ce2b943" providerId="ADAL" clId="{0177DA77-5653-4771-878F-8FBBE55FD1B5}" dt="2023-02-13T06:11:18.157" v="810" actId="13926"/>
        <pc:sldMkLst>
          <pc:docMk/>
          <pc:sldMk cId="3745247450" sldId="421"/>
        </pc:sldMkLst>
        <pc:spChg chg="mod">
          <ac:chgData name="CHAUDHARY, VIKASH" userId="47e04c2a-129e-4d46-bfdf-ae613ce2b943" providerId="ADAL" clId="{0177DA77-5653-4771-878F-8FBBE55FD1B5}" dt="2023-02-13T06:11:18.157" v="810" actId="13926"/>
          <ac:spMkLst>
            <pc:docMk/>
            <pc:sldMk cId="3745247450" sldId="421"/>
            <ac:spMk id="2" creationId="{0EFDD46B-F7E3-8F44-033B-653018A59894}"/>
          </ac:spMkLst>
        </pc:spChg>
      </pc:sldChg>
      <pc:sldChg chg="modSp new mod">
        <pc:chgData name="CHAUDHARY, VIKASH" userId="47e04c2a-129e-4d46-bfdf-ae613ce2b943" providerId="ADAL" clId="{0177DA77-5653-4771-878F-8FBBE55FD1B5}" dt="2023-02-13T06:11:28.206" v="811" actId="255"/>
        <pc:sldMkLst>
          <pc:docMk/>
          <pc:sldMk cId="1478421251" sldId="422"/>
        </pc:sldMkLst>
        <pc:spChg chg="mod">
          <ac:chgData name="CHAUDHARY, VIKASH" userId="47e04c2a-129e-4d46-bfdf-ae613ce2b943" providerId="ADAL" clId="{0177DA77-5653-4771-878F-8FBBE55FD1B5}" dt="2023-02-13T06:11:28.206" v="811" actId="255"/>
          <ac:spMkLst>
            <pc:docMk/>
            <pc:sldMk cId="1478421251" sldId="422"/>
            <ac:spMk id="2" creationId="{178585FD-B9C4-056D-FE99-4E8888A39710}"/>
          </ac:spMkLst>
        </pc:spChg>
      </pc:sldChg>
      <pc:sldChg chg="modSp new mod">
        <pc:chgData name="CHAUDHARY, VIKASH" userId="47e04c2a-129e-4d46-bfdf-ae613ce2b943" providerId="ADAL" clId="{0177DA77-5653-4771-878F-8FBBE55FD1B5}" dt="2023-02-13T06:11:34.779" v="812" actId="255"/>
        <pc:sldMkLst>
          <pc:docMk/>
          <pc:sldMk cId="1128362093" sldId="423"/>
        </pc:sldMkLst>
        <pc:spChg chg="mod">
          <ac:chgData name="CHAUDHARY, VIKASH" userId="47e04c2a-129e-4d46-bfdf-ae613ce2b943" providerId="ADAL" clId="{0177DA77-5653-4771-878F-8FBBE55FD1B5}" dt="2023-02-13T06:11:34.779" v="812" actId="255"/>
          <ac:spMkLst>
            <pc:docMk/>
            <pc:sldMk cId="1128362093" sldId="423"/>
            <ac:spMk id="2" creationId="{7BCE3C39-E274-16F8-1B28-E8F9E10BC88D}"/>
          </ac:spMkLst>
        </pc:spChg>
      </pc:sldChg>
      <pc:sldChg chg="addSp delSp modSp new mod modClrScheme chgLayout">
        <pc:chgData name="CHAUDHARY, VIKASH" userId="47e04c2a-129e-4d46-bfdf-ae613ce2b943" providerId="ADAL" clId="{0177DA77-5653-4771-878F-8FBBE55FD1B5}" dt="2023-02-13T07:52:12.037" v="830" actId="14100"/>
        <pc:sldMkLst>
          <pc:docMk/>
          <pc:sldMk cId="270747663" sldId="424"/>
        </pc:sldMkLst>
        <pc:spChg chg="del">
          <ac:chgData name="CHAUDHARY, VIKASH" userId="47e04c2a-129e-4d46-bfdf-ae613ce2b943" providerId="ADAL" clId="{0177DA77-5653-4771-878F-8FBBE55FD1B5}" dt="2023-02-13T07:51:43.139" v="825" actId="700"/>
          <ac:spMkLst>
            <pc:docMk/>
            <pc:sldMk cId="270747663" sldId="424"/>
            <ac:spMk id="2" creationId="{01D83F62-FF21-036D-5BB4-192E24AD82B9}"/>
          </ac:spMkLst>
        </pc:spChg>
        <pc:spChg chg="del">
          <ac:chgData name="CHAUDHARY, VIKASH" userId="47e04c2a-129e-4d46-bfdf-ae613ce2b943" providerId="ADAL" clId="{0177DA77-5653-4771-878F-8FBBE55FD1B5}" dt="2023-02-13T07:51:43.139" v="825" actId="700"/>
          <ac:spMkLst>
            <pc:docMk/>
            <pc:sldMk cId="270747663" sldId="424"/>
            <ac:spMk id="3" creationId="{DD453ED9-3273-09CA-182C-C8EEA73954BB}"/>
          </ac:spMkLst>
        </pc:spChg>
        <pc:spChg chg="add mod">
          <ac:chgData name="CHAUDHARY, VIKASH" userId="47e04c2a-129e-4d46-bfdf-ae613ce2b943" providerId="ADAL" clId="{0177DA77-5653-4771-878F-8FBBE55FD1B5}" dt="2023-02-13T07:52:12.037" v="830" actId="14100"/>
          <ac:spMkLst>
            <pc:docMk/>
            <pc:sldMk cId="270747663" sldId="424"/>
            <ac:spMk id="5" creationId="{6B433D05-5F0E-0166-3EDF-FDA0173A5986}"/>
          </ac:spMkLst>
        </pc:spChg>
      </pc:sldChg>
      <pc:sldChg chg="modSp new mod">
        <pc:chgData name="CHAUDHARY, VIKASH" userId="47e04c2a-129e-4d46-bfdf-ae613ce2b943" providerId="ADAL" clId="{0177DA77-5653-4771-878F-8FBBE55FD1B5}" dt="2023-02-13T09:27:27.234" v="1039" actId="113"/>
        <pc:sldMkLst>
          <pc:docMk/>
          <pc:sldMk cId="2170828527" sldId="425"/>
        </pc:sldMkLst>
        <pc:spChg chg="mod">
          <ac:chgData name="CHAUDHARY, VIKASH" userId="47e04c2a-129e-4d46-bfdf-ae613ce2b943" providerId="ADAL" clId="{0177DA77-5653-4771-878F-8FBBE55FD1B5}" dt="2023-02-13T09:26:32.178" v="1033" actId="255"/>
          <ac:spMkLst>
            <pc:docMk/>
            <pc:sldMk cId="2170828527" sldId="425"/>
            <ac:spMk id="2" creationId="{1C8266C0-C060-033E-C30D-8048AAE77719}"/>
          </ac:spMkLst>
        </pc:spChg>
        <pc:spChg chg="mod">
          <ac:chgData name="CHAUDHARY, VIKASH" userId="47e04c2a-129e-4d46-bfdf-ae613ce2b943" providerId="ADAL" clId="{0177DA77-5653-4771-878F-8FBBE55FD1B5}" dt="2023-02-13T09:27:27.234" v="1039" actId="113"/>
          <ac:spMkLst>
            <pc:docMk/>
            <pc:sldMk cId="2170828527" sldId="425"/>
            <ac:spMk id="3" creationId="{AA3565E2-94BD-A4BE-DF51-78F51F5AE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3F231-D8E6-47FD-A3A1-7736A9A7152F}" type="datetimeFigureOut">
              <a:rPr lang="en-IN" smtClean="0"/>
              <a:t>26-10-2024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BCD1C-4A5F-4320-B966-B9321FBF298B}" type="slidenum">
              <a:rPr lang="en-IN" smtClean="0"/>
              <a:t>‹#›</a:t>
            </a:fld>
            <a:endParaRPr lang="en-IN"/>
          </a:p>
        </p:txBody>
      </p:sp>
    </p:spTree>
    <p:extLst>
      <p:ext uri="{BB962C8B-B14F-4D97-AF65-F5344CB8AC3E}">
        <p14:creationId xmlns:p14="http://schemas.microsoft.com/office/powerpoint/2010/main" val="2940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a:t>
            </a:fld>
            <a:endParaRPr lang="en-IN"/>
          </a:p>
        </p:txBody>
      </p:sp>
    </p:spTree>
    <p:extLst>
      <p:ext uri="{BB962C8B-B14F-4D97-AF65-F5344CB8AC3E}">
        <p14:creationId xmlns:p14="http://schemas.microsoft.com/office/powerpoint/2010/main" val="37066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10/26/2024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9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10/26/2024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65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10/26/2024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8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10/26/2024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10/26/2024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1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10/26/2024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94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10/26/2024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48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10/26/2024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0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10/26/2024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90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10/26/2024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84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10/26/2024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957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10/26/2024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329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7"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github.com/sudheerj/javascript-interview-questions#what-are-the-differences-between-pure-and-impure-function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8"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prototype-chain"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and--operators"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double-exclamation"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the-delete-opera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ypeof-operator"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window-and-document"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access-history-in-javascript"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detect-caps-lock-key-turned-on-or-not"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s://github.com/sudheerj/javascript-interview-questions/blob/master/README.md#what-are-the-problems-with-global-variables" TargetMode="External"/><Relationship Id="rId2" Type="http://schemas.openxmlformats.org/officeDocument/2006/relationships/hyperlink" Target="https://github.com/sudheerj/javascript-interview-questions/blob/master/README.md#what-are-global-variables"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isfinite-function"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n-event-flow"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how-do-you-find-operating-system-details"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difference-between-document-load-and-domcontentloaded-events"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tools-or-techniques-used-for-debugging-javascript-co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are-the-pros-and-cons-of-promises-over-callbacks"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void-0"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ompiled-or-interpreted-language"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is-javascript-a-case-sensitive-language"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o-created-javascript"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preventdefault-method"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om"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use-of-settimeout" TargetMode="Externa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y-is-javascript-treated-as-single-threaded"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ecmascrip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json-stringify"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he-purpose-of-cleartimeout-method"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babel" TargetMode="Externa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a-polyfill" TargetMode="Externa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hyperlink" Target="https://github.com/sudheerj/javascript-interview-questions/blob/master/README.md#what-is-tree-shaking"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8" Type="http://schemas.openxmlformats.org/officeDocument/2006/relationships/hyperlink" Target="https://www.w3schools.com/jsref/api_storage.asp" TargetMode="External"/><Relationship Id="rId3" Type="http://schemas.openxmlformats.org/officeDocument/2006/relationships/hyperlink" Target="https://www.w3schools.com/jsref/api_fetch.asp" TargetMode="External"/><Relationship Id="rId7" Type="http://schemas.openxmlformats.org/officeDocument/2006/relationships/hyperlink" Target="https://www.w3schools.com/jsref/api_mediaquerylist.asp" TargetMode="External"/><Relationship Id="rId2" Type="http://schemas.openxmlformats.org/officeDocument/2006/relationships/hyperlink" Target="https://www.w3schools.com/jsref/api_console.asp" TargetMode="External"/><Relationship Id="rId1" Type="http://schemas.openxmlformats.org/officeDocument/2006/relationships/slideLayout" Target="../slideLayouts/slideLayout2.xml"/><Relationship Id="rId6" Type="http://schemas.openxmlformats.org/officeDocument/2006/relationships/hyperlink" Target="https://www.w3schools.com/jsref/api_history.asp" TargetMode="External"/><Relationship Id="rId5" Type="http://schemas.openxmlformats.org/officeDocument/2006/relationships/hyperlink" Target="https://www.w3schools.com/jsref/api_geolocation.asp" TargetMode="External"/><Relationship Id="rId10" Type="http://schemas.openxmlformats.org/officeDocument/2006/relationships/hyperlink" Target="https://www.w3schools.com/jsref/met_crypto_getrandomvalues.asp" TargetMode="External"/><Relationship Id="rId4" Type="http://schemas.openxmlformats.org/officeDocument/2006/relationships/hyperlink" Target="https://www.w3schools.com/jsref/api_fullscreen.asp" TargetMode="External"/><Relationship Id="rId9" Type="http://schemas.openxmlformats.org/officeDocument/2006/relationships/hyperlink" Target="https://www.w3schools.com/jsref/api_validation.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ebopedia.com/definitions/internet-of-thing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javascript-array-some-method/" TargetMode="External"/><Relationship Id="rId2" Type="http://schemas.openxmlformats.org/officeDocument/2006/relationships/hyperlink" Target="https://www.geeksforgeeks.org/javascript-array-reduce-method/"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javascript-array-map-method/" TargetMode="External"/><Relationship Id="rId2" Type="http://schemas.openxmlformats.org/officeDocument/2006/relationships/hyperlink" Target="https://www.geeksforgeeks.org/javascript-array-filter-method/"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array-some-method/" TargetMode="External"/><Relationship Id="rId4" Type="http://schemas.openxmlformats.org/officeDocument/2006/relationships/hyperlink" Target="https://www.geeksforgeeks.org/javascript-array-reduce-metho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5"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4"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6"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8"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3"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5"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9"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4"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es2015-block-scoping/"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course-variables-in-javascript/" TargetMode="External"/><Relationship Id="rId4" Type="http://schemas.openxmlformats.org/officeDocument/2006/relationships/hyperlink" Target="https://www.geeksforgeeks.org/javascript-const/"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https://www.geeksforgeeks.org/all-about-functions-and-scopes-in-javascript/"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github.com/sudheerj/javascript-interview-questions#what-is-indexedd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What is JavaScript?">
            <a:extLst>
              <a:ext uri="{FF2B5EF4-FFF2-40B4-BE49-F238E27FC236}">
                <a16:creationId xmlns:a16="http://schemas.microsoft.com/office/drawing/2014/main" id="{9FEF465B-5937-42D1-881A-775830AF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920" y="-32426"/>
            <a:ext cx="4704080" cy="6890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B28283-A768-480B-92F1-8D2D87E36F2B}"/>
              </a:ext>
            </a:extLst>
          </p:cNvPr>
          <p:cNvSpPr>
            <a:spLocks noGrp="1"/>
          </p:cNvSpPr>
          <p:nvPr>
            <p:ph type="ctrTitle"/>
          </p:nvPr>
        </p:nvSpPr>
        <p:spPr>
          <a:xfrm>
            <a:off x="0" y="2091666"/>
            <a:ext cx="7487920" cy="3333774"/>
          </a:xfrm>
          <a:solidFill>
            <a:schemeClr val="accent2">
              <a:lumMod val="60000"/>
              <a:lumOff val="40000"/>
            </a:schemeClr>
          </a:solidFill>
        </p:spPr>
        <p:txBody>
          <a:bodyPr>
            <a:normAutofit/>
          </a:bodyPr>
          <a:lstStyle/>
          <a:p>
            <a:r>
              <a:rPr lang="en-US" dirty="0"/>
              <a:t>JavaScript </a:t>
            </a:r>
            <a:br>
              <a:rPr lang="en-US" dirty="0"/>
            </a:br>
            <a:r>
              <a:rPr lang="en-US" dirty="0"/>
              <a:t>Interview Questions</a:t>
            </a:r>
            <a:br>
              <a:rPr lang="en-US" dirty="0"/>
            </a:br>
            <a:r>
              <a:rPr lang="en-US" sz="1400" dirty="0">
                <a:solidFill>
                  <a:srgbClr val="0070C0"/>
                </a:solidFill>
              </a:rPr>
              <a:t>https://www.simplilearn.com/tutorials/javascript-tutorial/javascript-interview-questions</a:t>
            </a:r>
            <a:br>
              <a:rPr lang="en-US"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8298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036F-E32E-46F2-A9BC-9DEF721A7798}"/>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7) Explain function hoisting in JavaScript?</a:t>
            </a:r>
            <a:endParaRPr lang="en-IN" sz="3200" dirty="0"/>
          </a:p>
        </p:txBody>
      </p:sp>
      <p:sp>
        <p:nvSpPr>
          <p:cNvPr id="3" name="Content Placeholder 2">
            <a:extLst>
              <a:ext uri="{FF2B5EF4-FFF2-40B4-BE49-F238E27FC236}">
                <a16:creationId xmlns:a16="http://schemas.microsoft.com/office/drawing/2014/main" id="{C4A2C376-FDCA-4281-BBF4-30CFE6C3EFEE}"/>
              </a:ext>
            </a:extLst>
          </p:cNvPr>
          <p:cNvSpPr>
            <a:spLocks noGrp="1"/>
          </p:cNvSpPr>
          <p:nvPr>
            <p:ph idx="1"/>
          </p:nvPr>
        </p:nvSpPr>
        <p:spPr/>
        <p:txBody>
          <a:bodyPr/>
          <a:lstStyle/>
          <a:p>
            <a:r>
              <a:rPr lang="en-US" b="0" i="0" dirty="0">
                <a:solidFill>
                  <a:srgbClr val="212529"/>
                </a:solidFill>
                <a:effectLst/>
                <a:latin typeface="Roboto" panose="02000000000000000000" pitchFamily="2" charset="0"/>
              </a:rPr>
              <a:t>JavaScript’s default behavior that allows </a:t>
            </a:r>
            <a:r>
              <a:rPr lang="en-US" b="1" i="0" dirty="0">
                <a:solidFill>
                  <a:srgbClr val="212529"/>
                </a:solidFill>
                <a:effectLst/>
                <a:latin typeface="Roboto" panose="02000000000000000000" pitchFamily="2" charset="0"/>
              </a:rPr>
              <a:t>moving declarations to the top is called Hoisting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2 ways of creating functions in JavaScript:-</a:t>
            </a:r>
          </a:p>
          <a:p>
            <a:pPr lvl="1"/>
            <a:r>
              <a:rPr lang="en-US" b="1" i="0" dirty="0">
                <a:solidFill>
                  <a:srgbClr val="212529"/>
                </a:solidFill>
                <a:effectLst/>
                <a:latin typeface="Roboto" panose="02000000000000000000" pitchFamily="2" charset="0"/>
              </a:rPr>
              <a:t>Function Declaration</a:t>
            </a:r>
            <a:r>
              <a:rPr lang="en-US" b="0" i="0" dirty="0">
                <a:solidFill>
                  <a:srgbClr val="212529"/>
                </a:solidFill>
                <a:effectLst/>
                <a:latin typeface="Roboto" panose="02000000000000000000" pitchFamily="2" charset="0"/>
              </a:rPr>
              <a:t> </a:t>
            </a:r>
            <a:endParaRPr lang="en-US" dirty="0">
              <a:solidFill>
                <a:srgbClr val="212529"/>
              </a:solidFill>
              <a:latin typeface="Roboto" panose="02000000000000000000" pitchFamily="2" charset="0"/>
            </a:endParaRPr>
          </a:p>
          <a:p>
            <a:pPr lvl="1"/>
            <a:r>
              <a:rPr lang="en-US" b="1" i="0" dirty="0">
                <a:solidFill>
                  <a:srgbClr val="212529"/>
                </a:solidFill>
                <a:effectLst/>
                <a:latin typeface="Roboto" panose="02000000000000000000" pitchFamily="2" charset="0"/>
              </a:rPr>
              <a:t>Function Expression</a:t>
            </a:r>
            <a:r>
              <a:rPr lang="en-US" b="0" i="0" dirty="0">
                <a:solidFill>
                  <a:srgbClr val="212529"/>
                </a:solidFill>
                <a:effectLst/>
                <a:latin typeface="Roboto" panose="02000000000000000000" pitchFamily="2" charset="0"/>
              </a:rPr>
              <a:t>.</a:t>
            </a:r>
          </a:p>
          <a:p>
            <a:endParaRPr lang="en-US" dirty="0">
              <a:solidFill>
                <a:srgbClr val="212529"/>
              </a:solidFill>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6B6BECBC-20E3-462B-BF80-F96BE9DA87BB}"/>
              </a:ext>
            </a:extLst>
          </p:cNvPr>
          <p:cNvSpPr txBox="1"/>
          <p:nvPr/>
        </p:nvSpPr>
        <p:spPr>
          <a:xfrm>
            <a:off x="756501" y="4622284"/>
            <a:ext cx="3758938" cy="120032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logs "foo"</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'foo'</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2F66007-28BD-4DB9-943E-701D11A3E337}"/>
              </a:ext>
            </a:extLst>
          </p:cNvPr>
          <p:cNvSpPr txBox="1"/>
          <p:nvPr/>
        </p:nvSpPr>
        <p:spPr>
          <a:xfrm>
            <a:off x="4813246" y="4609482"/>
            <a:ext cx="6998541" cy="1200329"/>
          </a:xfrm>
          <a:prstGeom prst="rect">
            <a:avLst/>
          </a:prstGeom>
          <a:solidFill>
            <a:schemeClr val="tx1">
              <a:lumMod val="95000"/>
              <a:lumOff val="5000"/>
            </a:schemeClr>
          </a:solidFill>
        </p:spPr>
        <p:txBody>
          <a:bodyPr wrap="square">
            <a:spAutoFit/>
          </a:bodyPr>
          <a:lstStyle/>
          <a:p>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//TypeError: notHoisted is not a function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86194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99EB-A3E2-7924-9220-F612B48221E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many different methods can you make an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52288C5-041A-373A-9E45-BB83641A1724}"/>
              </a:ext>
            </a:extLst>
          </p:cNvPr>
          <p:cNvSpPr>
            <a:spLocks noGrp="1"/>
          </p:cNvSpPr>
          <p:nvPr>
            <p:ph idx="1"/>
          </p:nvPr>
        </p:nvSpPr>
        <p:spPr/>
        <p:txBody>
          <a:bodyPr>
            <a:normAutofit/>
          </a:bodyPr>
          <a:lstStyle/>
          <a:p>
            <a:r>
              <a:rPr lang="en-US" dirty="0">
                <a:solidFill>
                  <a:srgbClr val="373E3F"/>
                </a:solidFill>
                <a:effectLst/>
                <a:latin typeface="-apple-system"/>
              </a:rPr>
              <a:t>In JavaScript, there are several ways to declare or construct an object.</a:t>
            </a:r>
          </a:p>
          <a:p>
            <a:pPr>
              <a:buFont typeface="+mj-lt"/>
              <a:buAutoNum type="arabicPeriod"/>
            </a:pPr>
            <a:r>
              <a:rPr lang="en-US" dirty="0">
                <a:effectLst/>
                <a:latin typeface="-apple-system"/>
              </a:rPr>
              <a:t>Object.</a:t>
            </a:r>
          </a:p>
          <a:p>
            <a:pPr>
              <a:buFont typeface="+mj-lt"/>
              <a:buAutoNum type="arabicPeriod"/>
            </a:pPr>
            <a:r>
              <a:rPr lang="en-US" dirty="0">
                <a:effectLst/>
                <a:latin typeface="-apple-system"/>
              </a:rPr>
              <a:t>using Class.</a:t>
            </a:r>
          </a:p>
          <a:p>
            <a:pPr>
              <a:buFont typeface="+mj-lt"/>
              <a:buAutoNum type="arabicPeriod"/>
            </a:pPr>
            <a:r>
              <a:rPr lang="en-US" dirty="0">
                <a:effectLst/>
                <a:latin typeface="-apple-system"/>
              </a:rPr>
              <a:t>create Method.</a:t>
            </a:r>
          </a:p>
          <a:p>
            <a:pPr>
              <a:buFont typeface="+mj-lt"/>
              <a:buAutoNum type="arabicPeriod"/>
            </a:pPr>
            <a:r>
              <a:rPr lang="en-US" dirty="0">
                <a:effectLst/>
                <a:latin typeface="-apple-system"/>
              </a:rPr>
              <a:t>Object Literals.</a:t>
            </a:r>
          </a:p>
          <a:p>
            <a:pPr>
              <a:buFont typeface="+mj-lt"/>
              <a:buAutoNum type="arabicPeriod"/>
            </a:pPr>
            <a:r>
              <a:rPr lang="en-US" dirty="0">
                <a:effectLst/>
                <a:latin typeface="-apple-system"/>
              </a:rPr>
              <a:t>using Function.</a:t>
            </a:r>
          </a:p>
          <a:p>
            <a:pPr>
              <a:buFont typeface="+mj-lt"/>
              <a:buAutoNum type="arabicPeriod"/>
            </a:pPr>
            <a:r>
              <a:rPr lang="en-US" dirty="0">
                <a:effectLst/>
                <a:latin typeface="-apple-system"/>
              </a:rPr>
              <a:t>Object Constructor.</a:t>
            </a:r>
          </a:p>
          <a:p>
            <a:pPr marL="0" indent="0">
              <a:buNone/>
            </a:pPr>
            <a:endParaRPr lang="en-IN" dirty="0"/>
          </a:p>
        </p:txBody>
      </p:sp>
    </p:spTree>
    <p:extLst>
      <p:ext uri="{BB962C8B-B14F-4D97-AF65-F5344CB8AC3E}">
        <p14:creationId xmlns:p14="http://schemas.microsoft.com/office/powerpoint/2010/main" val="2902105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516D-FD65-34CA-332A-A98AAD35CA2C}"/>
              </a:ext>
            </a:extLst>
          </p:cNvPr>
          <p:cNvSpPr>
            <a:spLocks noGrp="1"/>
          </p:cNvSpPr>
          <p:nvPr>
            <p:ph type="title"/>
          </p:nvPr>
        </p:nvSpPr>
        <p:spPr/>
        <p:txBody>
          <a:bodyPr>
            <a:normAutofit/>
          </a:bodyPr>
          <a:lstStyle/>
          <a:p>
            <a:r>
              <a:rPr lang="en-US" sz="3200" b="1" i="0" u="none" strike="noStrike" dirty="0">
                <a:effectLst/>
                <a:latin typeface="-apple-system"/>
                <a:hlinkClick r:id="rId2"/>
              </a:rPr>
              <a:t>What are the differences between pure and impure functions?</a:t>
            </a:r>
            <a:endParaRPr lang="en-IN" sz="3200" b="1" dirty="0"/>
          </a:p>
        </p:txBody>
      </p:sp>
      <p:sp>
        <p:nvSpPr>
          <p:cNvPr id="3" name="Content Placeholder 2">
            <a:extLst>
              <a:ext uri="{FF2B5EF4-FFF2-40B4-BE49-F238E27FC236}">
                <a16:creationId xmlns:a16="http://schemas.microsoft.com/office/drawing/2014/main" id="{E8A1DF66-D0B8-FF74-868C-B579579AE47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844052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F181-D85C-60EE-C730-7930FEAA7B03}"/>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WeakSet</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Set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4FCF661B-09AD-ADB5-0842-18F3DC7BE5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372230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15D-DC5E-9748-E94D-93A93C01E98B}"/>
              </a:ext>
            </a:extLst>
          </p:cNvPr>
          <p:cNvSpPr>
            <a:spLocks noGrp="1"/>
          </p:cNvSpPr>
          <p:nvPr>
            <p:ph type="title"/>
          </p:nvPr>
        </p:nvSpPr>
        <p:spPr/>
        <p:txBody>
          <a:bodyPr>
            <a:normAutofit/>
          </a:bodyPr>
          <a:lstStyle/>
          <a:p>
            <a:r>
              <a:rPr lang="en-IN" sz="3200" b="1" dirty="0">
                <a:solidFill>
                  <a:schemeClr val="accent4">
                    <a:lumMod val="75000"/>
                  </a:schemeClr>
                </a:solidFill>
                <a:effectLst/>
                <a:latin typeface="Calibri" panose="020F0502020204030204" pitchFamily="34" charset="0"/>
                <a:ea typeface="Times New Roman" panose="02020603050405020304" pitchFamily="18" charset="0"/>
              </a:rPr>
              <a:t>What are the differences between </a:t>
            </a:r>
            <a:r>
              <a:rPr lang="en-IN" sz="3200" b="1" dirty="0" err="1">
                <a:solidFill>
                  <a:schemeClr val="accent4">
                    <a:lumMod val="75000"/>
                  </a:schemeClr>
                </a:solidFill>
                <a:effectLst/>
                <a:latin typeface="Calibri" panose="020F0502020204030204" pitchFamily="34" charset="0"/>
                <a:ea typeface="Times New Roman" panose="02020603050405020304" pitchFamily="18" charset="0"/>
              </a:rPr>
              <a:t>WeakMap</a:t>
            </a:r>
            <a:r>
              <a:rPr lang="en-IN" sz="3200" b="1" dirty="0">
                <a:solidFill>
                  <a:schemeClr val="accent4">
                    <a:lumMod val="75000"/>
                  </a:schemeClr>
                </a:solidFill>
                <a:effectLst/>
                <a:latin typeface="Calibri" panose="020F0502020204030204" pitchFamily="34" charset="0"/>
                <a:ea typeface="Times New Roman" panose="02020603050405020304" pitchFamily="18" charset="0"/>
              </a:rPr>
              <a:t> and Map</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0F67FB59-2431-6B8A-7608-27A564623D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02038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4D29-7A41-EA9B-47DF-501F63AAF36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are the </a:t>
            </a:r>
            <a:r>
              <a:rPr lang="en-US" sz="3200" b="1" i="0" dirty="0" err="1">
                <a:solidFill>
                  <a:schemeClr val="accent4">
                    <a:lumMod val="75000"/>
                  </a:schemeClr>
                </a:solidFill>
                <a:effectLst/>
                <a:latin typeface="erdana"/>
              </a:rPr>
              <a:t>falsy</a:t>
            </a:r>
            <a:r>
              <a:rPr lang="en-US" sz="3200" b="1" i="0" dirty="0">
                <a:solidFill>
                  <a:schemeClr val="accent4">
                    <a:lumMod val="75000"/>
                  </a:schemeClr>
                </a:solidFill>
                <a:effectLst/>
                <a:latin typeface="erdana"/>
              </a:rPr>
              <a:t> values in JavaScript, and how can we check if a value is </a:t>
            </a:r>
            <a:r>
              <a:rPr lang="en-US" sz="3200" b="1" i="0" dirty="0" err="1">
                <a:solidFill>
                  <a:schemeClr val="accent4">
                    <a:lumMod val="75000"/>
                  </a:schemeClr>
                </a:solidFill>
                <a:effectLst/>
                <a:latin typeface="erdana"/>
              </a:rPr>
              <a:t>falsy</a:t>
            </a:r>
            <a:r>
              <a:rPr lang="en-US" sz="3200" b="1" i="0" dirty="0">
                <a:solidFill>
                  <a:schemeClr val="accent4">
                    <a:lumMod val="75000"/>
                  </a:schemeClr>
                </a:solidFill>
                <a:effectLst/>
                <a:latin typeface="erdana"/>
              </a:rPr>
              <a: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315C0F7C-84B0-74BC-742C-95C6D0C8B106}"/>
              </a:ext>
            </a:extLst>
          </p:cNvPr>
          <p:cNvSpPr>
            <a:spLocks noGrp="1"/>
          </p:cNvSpPr>
          <p:nvPr>
            <p:ph idx="1"/>
          </p:nvPr>
        </p:nvSpPr>
        <p:spPr/>
        <p:txBody>
          <a:bodyPr/>
          <a:lstStyle/>
          <a:p>
            <a:r>
              <a:rPr lang="en-US" b="0" i="0" dirty="0">
                <a:solidFill>
                  <a:srgbClr val="333333"/>
                </a:solidFill>
                <a:effectLst/>
                <a:latin typeface="inter-regular"/>
              </a:rPr>
              <a:t>Those values which become false while converting to Boolean are called </a:t>
            </a:r>
            <a:r>
              <a:rPr lang="en-US" b="0" i="0" dirty="0" err="1">
                <a:solidFill>
                  <a:srgbClr val="333333"/>
                </a:solidFill>
                <a:effectLst/>
                <a:latin typeface="inter-regular"/>
              </a:rPr>
              <a:t>falsy</a:t>
            </a:r>
            <a:r>
              <a:rPr lang="en-US" b="0" i="0" dirty="0">
                <a:solidFill>
                  <a:srgbClr val="333333"/>
                </a:solidFill>
                <a:effectLst/>
                <a:latin typeface="inter-regular"/>
              </a:rPr>
              <a:t> values.</a:t>
            </a:r>
          </a:p>
          <a:p>
            <a:r>
              <a:rPr lang="en-IN" b="0" i="0" dirty="0" err="1">
                <a:solidFill>
                  <a:srgbClr val="000000"/>
                </a:solidFill>
                <a:effectLst/>
                <a:latin typeface="inter-regular"/>
              </a:rPr>
              <a:t>const</a:t>
            </a:r>
            <a:r>
              <a:rPr lang="en-IN" b="0" i="0" dirty="0">
                <a:solidFill>
                  <a:srgbClr val="000000"/>
                </a:solidFill>
                <a:effectLst/>
                <a:latin typeface="inter-regular"/>
              </a:rPr>
              <a:t> </a:t>
            </a:r>
            <a:r>
              <a:rPr lang="en-IN" b="0" i="0" dirty="0" err="1">
                <a:solidFill>
                  <a:srgbClr val="FF0000"/>
                </a:solidFill>
                <a:effectLst/>
                <a:latin typeface="inter-regular"/>
              </a:rPr>
              <a:t>falsyValues</a:t>
            </a:r>
            <a:r>
              <a:rPr lang="en-IN" b="0" i="0" dirty="0">
                <a:solidFill>
                  <a:srgbClr val="000000"/>
                </a:solidFill>
                <a:effectLst/>
                <a:latin typeface="inter-regular"/>
              </a:rPr>
              <a:t> = ['', 0, null, undefined, </a:t>
            </a:r>
            <a:r>
              <a:rPr lang="en-IN" b="0" i="0" dirty="0" err="1">
                <a:solidFill>
                  <a:srgbClr val="000000"/>
                </a:solidFill>
                <a:effectLst/>
                <a:latin typeface="inter-regular"/>
              </a:rPr>
              <a:t>NaN</a:t>
            </a:r>
            <a:r>
              <a:rPr lang="en-IN" b="0" i="0" dirty="0">
                <a:solidFill>
                  <a:srgbClr val="000000"/>
                </a:solidFill>
                <a:effectLst/>
                <a:latin typeface="inter-regular"/>
              </a:rPr>
              <a:t>, false];   </a:t>
            </a:r>
          </a:p>
          <a:p>
            <a:r>
              <a:rPr lang="en-US" b="0" i="0" dirty="0">
                <a:solidFill>
                  <a:srgbClr val="333333"/>
                </a:solidFill>
                <a:effectLst/>
                <a:latin typeface="inter-regular"/>
              </a:rPr>
              <a:t>We can check if a value is </a:t>
            </a:r>
            <a:r>
              <a:rPr lang="en-US" b="0" i="0" dirty="0" err="1">
                <a:solidFill>
                  <a:srgbClr val="333333"/>
                </a:solidFill>
                <a:effectLst/>
                <a:latin typeface="inter-regular"/>
              </a:rPr>
              <a:t>falsy</a:t>
            </a:r>
            <a:r>
              <a:rPr lang="en-US" b="0" i="0" dirty="0">
                <a:solidFill>
                  <a:srgbClr val="333333"/>
                </a:solidFill>
                <a:effectLst/>
                <a:latin typeface="inter-regular"/>
              </a:rPr>
              <a:t> by using the Boolean function or the Double NOT operator (!!).</a:t>
            </a:r>
            <a:endParaRPr lang="en-IN" dirty="0"/>
          </a:p>
        </p:txBody>
      </p:sp>
    </p:spTree>
    <p:extLst>
      <p:ext uri="{BB962C8B-B14F-4D97-AF65-F5344CB8AC3E}">
        <p14:creationId xmlns:p14="http://schemas.microsoft.com/office/powerpoint/2010/main" val="3531656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2270-C022-9CFA-6A40-CD4AF51F73F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the types of errors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EFF001DB-8B1A-201F-32A2-8DE7C2955F01}"/>
              </a:ext>
            </a:extLst>
          </p:cNvPr>
          <p:cNvSpPr>
            <a:spLocks noGrp="1"/>
          </p:cNvSpPr>
          <p:nvPr>
            <p:ph idx="1"/>
          </p:nvPr>
        </p:nvSpPr>
        <p:spPr/>
        <p:txBody>
          <a:bodyPr>
            <a:normAutofit lnSpcReduction="10000"/>
          </a:bodyPr>
          <a:lstStyle/>
          <a:p>
            <a:pPr algn="l"/>
            <a:r>
              <a:rPr lang="en-US" b="0" i="0" dirty="0">
                <a:solidFill>
                  <a:srgbClr val="373E3F"/>
                </a:solidFill>
                <a:effectLst/>
                <a:latin typeface="-apple-system"/>
              </a:rPr>
              <a:t>There are two types of errors in </a:t>
            </a:r>
            <a:r>
              <a:rPr lang="en-US" b="0" i="0" dirty="0" err="1">
                <a:solidFill>
                  <a:srgbClr val="373E3F"/>
                </a:solidFill>
                <a:effectLst/>
                <a:latin typeface="-apple-system"/>
              </a:rPr>
              <a:t>javascript</a:t>
            </a:r>
            <a:r>
              <a:rPr lang="en-US" b="0" i="0" dirty="0">
                <a:solidFill>
                  <a:srgbClr val="373E3F"/>
                </a:solidFill>
                <a:effectLst/>
                <a:latin typeface="-apple-system"/>
              </a:rPr>
              <a:t>.</a:t>
            </a:r>
          </a:p>
          <a:p>
            <a:pPr algn="l">
              <a:buFont typeface="+mj-lt"/>
              <a:buAutoNum type="arabicPeriod"/>
            </a:pPr>
            <a:r>
              <a:rPr lang="en-US" b="1" i="0" dirty="0">
                <a:solidFill>
                  <a:srgbClr val="515151"/>
                </a:solidFill>
                <a:effectLst/>
                <a:latin typeface="-apple-system"/>
              </a:rPr>
              <a:t>Syntax error</a:t>
            </a:r>
            <a:r>
              <a:rPr lang="en-US" b="0" i="0" dirty="0">
                <a:solidFill>
                  <a:srgbClr val="515151"/>
                </a:solidFill>
                <a:effectLst/>
                <a:latin typeface="-apple-system"/>
              </a:rPr>
              <a:t>: Syntax errors are mistakes or spelling problems in the code that cause the program to not execute at all or to stop running halfway through. Error messages are usually supplied as well.</a:t>
            </a:r>
          </a:p>
          <a:p>
            <a:pPr algn="l">
              <a:buFont typeface="+mj-lt"/>
              <a:buAutoNum type="arabicPeriod"/>
            </a:pPr>
            <a:r>
              <a:rPr lang="en-US" b="1" i="0" dirty="0">
                <a:solidFill>
                  <a:srgbClr val="515151"/>
                </a:solidFill>
                <a:effectLst/>
                <a:latin typeface="-apple-system"/>
              </a:rPr>
              <a:t>Logical error</a:t>
            </a:r>
            <a:r>
              <a:rPr lang="en-US" b="0" i="0" dirty="0">
                <a:solidFill>
                  <a:srgbClr val="515151"/>
                </a:solidFill>
                <a:effectLst/>
                <a:latin typeface="-apple-system"/>
              </a:rPr>
              <a:t>: Reasoning mistakes occur when the syntax is proper but the logic or program is incorrect. The application executes without problems in this case. However, the output findings are inaccurate. These are sometimes more difficult to correct than syntax issues since these applications do not display error signals for logic faults.</a:t>
            </a:r>
          </a:p>
          <a:p>
            <a:endParaRPr lang="en-IN" dirty="0"/>
          </a:p>
        </p:txBody>
      </p:sp>
    </p:spTree>
    <p:extLst>
      <p:ext uri="{BB962C8B-B14F-4D97-AF65-F5344CB8AC3E}">
        <p14:creationId xmlns:p14="http://schemas.microsoft.com/office/powerpoint/2010/main" val="27865281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71E1-94D2-481F-61FB-80294EF54CD6}"/>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are classes in </a:t>
            </a:r>
            <a:r>
              <a:rPr lang="en-US" sz="3200" b="1" i="0" dirty="0" err="1">
                <a:solidFill>
                  <a:schemeClr val="accent4">
                    <a:lumMod val="75000"/>
                  </a:schemeClr>
                </a:solidFill>
                <a:effectLst/>
                <a:latin typeface="-apple-system"/>
              </a:rPr>
              <a:t>javascript</a:t>
            </a:r>
            <a:r>
              <a:rPr lang="en-US" sz="3200" b="1" i="0" dirty="0">
                <a:solidFill>
                  <a:schemeClr val="accent4">
                    <a:lumMod val="75000"/>
                  </a:schemeClr>
                </a:solidFill>
                <a:effectLst/>
                <a:latin typeface="-apple-system"/>
              </a:rPr>
              <a: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73C060F-649B-B489-3BBB-6E5A3F28A12F}"/>
              </a:ext>
            </a:extLst>
          </p:cNvPr>
          <p:cNvSpPr>
            <a:spLocks noGrp="1"/>
          </p:cNvSpPr>
          <p:nvPr>
            <p:ph idx="1"/>
          </p:nvPr>
        </p:nvSpPr>
        <p:spPr/>
        <p:txBody>
          <a:bodyPr>
            <a:normAutofit fontScale="77500" lnSpcReduction="20000"/>
          </a:bodyPr>
          <a:lstStyle/>
          <a:p>
            <a:r>
              <a:rPr lang="en-IN" sz="1600" b="0" i="0" dirty="0">
                <a:solidFill>
                  <a:srgbClr val="888888"/>
                </a:solidFill>
                <a:effectLst/>
                <a:latin typeface="Courier New" panose="02070309020205020404" pitchFamily="49" charset="0"/>
              </a:rPr>
              <a:t>// ES6 version classes</a:t>
            </a:r>
            <a:r>
              <a:rPr lang="en-IN" sz="1600" b="0" i="0" dirty="0">
                <a:solidFill>
                  <a:srgbClr val="444444"/>
                </a:solidFill>
                <a:effectLst/>
                <a:latin typeface="Courier New" panose="02070309020205020404" pitchFamily="49" charset="0"/>
              </a:rPr>
              <a:t> </a:t>
            </a:r>
          </a:p>
          <a:p>
            <a:r>
              <a:rPr lang="en-IN" sz="1600" b="1" i="0" dirty="0">
                <a:solidFill>
                  <a:srgbClr val="444444"/>
                </a:solidFill>
                <a:effectLst/>
                <a:latin typeface="Courier New" panose="02070309020205020404" pitchFamily="49" charset="0"/>
              </a:rPr>
              <a:t>class</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Student</a:t>
            </a:r>
            <a:r>
              <a:rPr lang="en-IN" sz="1600" b="0" i="0" dirty="0">
                <a:solidFill>
                  <a:srgbClr val="444444"/>
                </a:solidFill>
                <a:effectLst/>
                <a:latin typeface="Courier New" panose="02070309020205020404" pitchFamily="49" charset="0"/>
              </a:rPr>
              <a:t>{ </a:t>
            </a:r>
            <a:r>
              <a:rPr lang="en-IN" sz="1600" b="1" i="0" dirty="0">
                <a:solidFill>
                  <a:srgbClr val="880000"/>
                </a:solidFill>
                <a:effectLst/>
                <a:latin typeface="Courier New" panose="02070309020205020404" pitchFamily="49" charset="0"/>
              </a:rPr>
              <a:t>constructor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name,rollNumber,grade,section</a:t>
            </a:r>
            <a:r>
              <a:rPr lang="en-IN" sz="1600" b="0" i="0" dirty="0">
                <a:solidFill>
                  <a:srgbClr val="444444"/>
                </a:solidFill>
                <a:effectLst/>
                <a:latin typeface="Courier New" panose="02070309020205020404" pitchFamily="49" charset="0"/>
              </a:rPr>
              <a:t>){ </a:t>
            </a:r>
          </a:p>
          <a:p>
            <a:r>
              <a:rPr lang="en-IN" sz="1600" b="0" i="0" dirty="0">
                <a:solidFill>
                  <a:srgbClr val="397300"/>
                </a:solidFill>
                <a:effectLst/>
                <a:latin typeface="Courier New" panose="02070309020205020404" pitchFamily="49" charset="0"/>
              </a:rPr>
              <a:t>this</a:t>
            </a:r>
            <a:r>
              <a:rPr lang="en-IN" sz="1600" b="0" i="0" dirty="0">
                <a:solidFill>
                  <a:srgbClr val="444444"/>
                </a:solidFill>
                <a:effectLst/>
                <a:latin typeface="Courier New" panose="02070309020205020404" pitchFamily="49" charset="0"/>
              </a:rPr>
              <a:t>.name = name;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 </a:t>
            </a:r>
            <a:r>
              <a:rPr lang="en-IN" sz="1600" b="0" i="0" dirty="0" err="1">
                <a:solidFill>
                  <a:srgbClr val="444444"/>
                </a:solidFill>
                <a:effectLst/>
                <a:latin typeface="Courier New" panose="02070309020205020404" pitchFamily="49" charset="0"/>
              </a:rPr>
              <a:t>rollNumber</a:t>
            </a:r>
            <a:r>
              <a:rPr lang="en-IN" sz="1600" b="0" i="0" dirty="0">
                <a:solidFill>
                  <a:srgbClr val="444444"/>
                </a:solidFill>
                <a:effectLst/>
                <a:latin typeface="Courier New" panose="02070309020205020404" pitchFamily="49" charset="0"/>
              </a:rPr>
              <a:t>;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.grade</a:t>
            </a:r>
            <a:r>
              <a:rPr lang="en-IN" sz="1600" b="0" i="0" dirty="0">
                <a:solidFill>
                  <a:srgbClr val="444444"/>
                </a:solidFill>
                <a:effectLst/>
                <a:latin typeface="Courier New" panose="02070309020205020404" pitchFamily="49" charset="0"/>
              </a:rPr>
              <a:t> = grade; </a:t>
            </a:r>
          </a:p>
          <a:p>
            <a:r>
              <a:rPr lang="en-IN" sz="1600" b="0" i="0" dirty="0" err="1">
                <a:solidFill>
                  <a:srgbClr val="397300"/>
                </a:solidFill>
                <a:effectLst/>
                <a:latin typeface="Courier New" panose="02070309020205020404" pitchFamily="49" charset="0"/>
              </a:rPr>
              <a:t>this</a:t>
            </a:r>
            <a:r>
              <a:rPr lang="en-IN" sz="1600" b="0" i="0" dirty="0" err="1">
                <a:solidFill>
                  <a:srgbClr val="444444"/>
                </a:solidFill>
                <a:effectLst/>
                <a:latin typeface="Courier New" panose="02070309020205020404" pitchFamily="49" charset="0"/>
              </a:rPr>
              <a:t>.section</a:t>
            </a:r>
            <a:r>
              <a:rPr lang="en-IN" sz="1600" b="0" i="0" dirty="0">
                <a:solidFill>
                  <a:srgbClr val="444444"/>
                </a:solidFill>
                <a:effectLst/>
                <a:latin typeface="Courier New" panose="02070309020205020404" pitchFamily="49" charset="0"/>
              </a:rPr>
              <a:t> = section; </a:t>
            </a:r>
          </a:p>
          <a:p>
            <a:r>
              <a:rPr lang="en-IN" sz="1600" b="0" i="0" dirty="0">
                <a:solidFill>
                  <a:srgbClr val="444444"/>
                </a:solidFill>
                <a:effectLst/>
                <a:latin typeface="Courier New" panose="02070309020205020404" pitchFamily="49" charset="0"/>
              </a:rPr>
              <a:t>} </a:t>
            </a:r>
          </a:p>
          <a:p>
            <a:r>
              <a:rPr lang="en-IN" sz="1600" b="0" i="0" dirty="0">
                <a:solidFill>
                  <a:srgbClr val="888888"/>
                </a:solidFill>
                <a:effectLst/>
                <a:latin typeface="Courier New" panose="02070309020205020404" pitchFamily="49" charset="0"/>
              </a:rPr>
              <a:t>// Methods can be directly added inside the class</a:t>
            </a:r>
            <a:r>
              <a:rPr lang="en-IN" sz="1600" b="0" i="0" dirty="0">
                <a:solidFill>
                  <a:srgbClr val="444444"/>
                </a:solidFill>
                <a:effectLst/>
                <a:latin typeface="Courier New" panose="02070309020205020404" pitchFamily="49" charset="0"/>
              </a:rPr>
              <a:t> </a:t>
            </a:r>
          </a:p>
          <a:p>
            <a:r>
              <a:rPr lang="en-IN" sz="1600" b="1" i="0" dirty="0" err="1">
                <a:solidFill>
                  <a:srgbClr val="880000"/>
                </a:solidFill>
                <a:effectLst/>
                <a:latin typeface="Courier New" panose="02070309020205020404" pitchFamily="49" charset="0"/>
              </a:rPr>
              <a:t>getDetails</a:t>
            </a:r>
            <a:r>
              <a:rPr lang="en-IN" sz="1600" b="0" i="0" dirty="0">
                <a:solidFill>
                  <a:srgbClr val="444444"/>
                </a:solidFill>
                <a:effectLst/>
                <a:latin typeface="Courier New" panose="02070309020205020404" pitchFamily="49" charset="0"/>
              </a:rPr>
              <a:t>(){ </a:t>
            </a:r>
          </a:p>
          <a:p>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'Name: ${this.name}, Roll no: ${</a:t>
            </a:r>
            <a:r>
              <a:rPr lang="en-IN" sz="1600" b="0" i="0" dirty="0" err="1">
                <a:solidFill>
                  <a:srgbClr val="880000"/>
                </a:solidFill>
                <a:effectLst/>
                <a:latin typeface="Courier New" panose="02070309020205020404" pitchFamily="49" charset="0"/>
              </a:rPr>
              <a:t>this.rollNumber</a:t>
            </a:r>
            <a:r>
              <a:rPr lang="en-IN" sz="1600" b="0" i="0" dirty="0">
                <a:solidFill>
                  <a:srgbClr val="880000"/>
                </a:solidFill>
                <a:effectLst/>
                <a:latin typeface="Courier New" panose="02070309020205020404" pitchFamily="49" charset="0"/>
              </a:rPr>
              <a:t>}, Grade:${</a:t>
            </a:r>
            <a:r>
              <a:rPr lang="en-IN" sz="1600" b="0" i="0" dirty="0" err="1">
                <a:solidFill>
                  <a:srgbClr val="880000"/>
                </a:solidFill>
                <a:effectLst/>
                <a:latin typeface="Courier New" panose="02070309020205020404" pitchFamily="49" charset="0"/>
              </a:rPr>
              <a:t>this.grade</a:t>
            </a:r>
            <a:r>
              <a:rPr lang="en-IN" sz="1600" b="0" i="0" dirty="0">
                <a:solidFill>
                  <a:srgbClr val="880000"/>
                </a:solidFill>
                <a:effectLst/>
                <a:latin typeface="Courier New" panose="02070309020205020404" pitchFamily="49" charset="0"/>
              </a:rPr>
              <a:t>}, Section:${</a:t>
            </a:r>
            <a:r>
              <a:rPr lang="en-IN" sz="1600" b="0" i="0" dirty="0" err="1">
                <a:solidFill>
                  <a:srgbClr val="880000"/>
                </a:solidFill>
                <a:effectLst/>
                <a:latin typeface="Courier New" panose="02070309020205020404" pitchFamily="49" charset="0"/>
              </a:rPr>
              <a:t>this.section</a:t>
            </a:r>
            <a:r>
              <a:rPr lang="en-IN" sz="1600" b="0" i="0" dirty="0">
                <a:solidFill>
                  <a:srgbClr val="880000"/>
                </a:solidFill>
                <a:effectLst/>
                <a:latin typeface="Courier New" panose="02070309020205020404" pitchFamily="49" charset="0"/>
              </a:rPr>
              <a:t>}’</a:t>
            </a:r>
            <a:r>
              <a:rPr lang="en-IN" sz="1600" b="0" i="0" dirty="0">
                <a:solidFill>
                  <a:srgbClr val="444444"/>
                </a:solidFill>
                <a:effectLst/>
                <a:latin typeface="Courier New" panose="02070309020205020404" pitchFamily="49" charset="0"/>
              </a:rPr>
              <a:t>; </a:t>
            </a:r>
          </a:p>
          <a:p>
            <a:r>
              <a:rPr lang="en-IN" sz="1600" b="0" i="0" dirty="0">
                <a:solidFill>
                  <a:srgbClr val="444444"/>
                </a:solidFill>
                <a:effectLst/>
                <a:latin typeface="Courier New" panose="02070309020205020404" pitchFamily="49" charset="0"/>
              </a:rPr>
              <a:t>}</a:t>
            </a:r>
          </a:p>
          <a:p>
            <a:r>
              <a:rPr lang="en-IN" sz="1600" b="0" i="0" dirty="0">
                <a:solidFill>
                  <a:srgbClr val="444444"/>
                </a:solidFill>
                <a:effectLst/>
                <a:latin typeface="Courier New" panose="02070309020205020404" pitchFamily="49" charset="0"/>
              </a:rPr>
              <a:t> } </a:t>
            </a:r>
          </a:p>
          <a:p>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student2 = </a:t>
            </a:r>
            <a:r>
              <a:rPr lang="en-IN" sz="1600" b="1" i="0" dirty="0">
                <a:solidFill>
                  <a:srgbClr val="444444"/>
                </a:solidFill>
                <a:effectLst/>
                <a:latin typeface="Courier New" panose="02070309020205020404" pitchFamily="49" charset="0"/>
              </a:rPr>
              <a:t>new</a:t>
            </a:r>
            <a:r>
              <a:rPr lang="en-IN" sz="1600" b="0" i="0" dirty="0">
                <a:solidFill>
                  <a:srgbClr val="444444"/>
                </a:solidFill>
                <a:effectLst/>
                <a:latin typeface="Courier New" panose="02070309020205020404" pitchFamily="49" charset="0"/>
              </a:rPr>
              <a:t> Student(</a:t>
            </a:r>
            <a:r>
              <a:rPr lang="en-IN" sz="1600" b="0" i="0" dirty="0">
                <a:solidFill>
                  <a:srgbClr val="880000"/>
                </a:solidFill>
                <a:effectLst/>
                <a:latin typeface="Courier New" panose="02070309020205020404" pitchFamily="49" charset="0"/>
              </a:rPr>
              <a:t>"Garry"</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673</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"7th"</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"C"</a:t>
            </a:r>
            <a:r>
              <a:rPr lang="en-IN" sz="1600" b="0" i="0" dirty="0">
                <a:solidFill>
                  <a:srgbClr val="444444"/>
                </a:solidFill>
                <a:effectLst/>
                <a:latin typeface="Courier New" panose="02070309020205020404" pitchFamily="49" charset="0"/>
              </a:rPr>
              <a:t>); </a:t>
            </a:r>
          </a:p>
          <a:p>
            <a:r>
              <a:rPr lang="en-IN" sz="1600" b="0" i="0" dirty="0">
                <a:solidFill>
                  <a:srgbClr val="444444"/>
                </a:solidFill>
                <a:effectLst/>
                <a:latin typeface="Courier New" panose="02070309020205020404" pitchFamily="49" charset="0"/>
              </a:rPr>
              <a:t>student2.getDetails();</a:t>
            </a:r>
            <a:endParaRPr lang="en-IN" sz="1600" dirty="0"/>
          </a:p>
        </p:txBody>
      </p:sp>
    </p:spTree>
    <p:extLst>
      <p:ext uri="{BB962C8B-B14F-4D97-AF65-F5344CB8AC3E}">
        <p14:creationId xmlns:p14="http://schemas.microsoft.com/office/powerpoint/2010/main" val="36502722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A92-2748-EB70-88A9-6856C6106D1F}"/>
              </a:ext>
            </a:extLst>
          </p:cNvPr>
          <p:cNvSpPr>
            <a:spLocks noGrp="1"/>
          </p:cNvSpPr>
          <p:nvPr>
            <p:ph type="title"/>
          </p:nvPr>
        </p:nvSpPr>
        <p:spPr/>
        <p:txBody>
          <a:bodyPr>
            <a:normAutofit/>
          </a:bodyPr>
          <a:lstStyle/>
          <a:p>
            <a:r>
              <a:rPr lang="en-IN" b="1" i="0" dirty="0">
                <a:solidFill>
                  <a:srgbClr val="515151"/>
                </a:solidFill>
                <a:effectLst/>
                <a:latin typeface="-apple-system"/>
              </a:rPr>
              <a:t>What is Object </a:t>
            </a:r>
            <a:r>
              <a:rPr lang="en-IN" b="1" i="0" dirty="0" err="1">
                <a:solidFill>
                  <a:srgbClr val="515151"/>
                </a:solidFill>
                <a:effectLst/>
                <a:latin typeface="-apple-system"/>
              </a:rPr>
              <a:t>Destructuring</a:t>
            </a:r>
            <a:r>
              <a:rPr lang="en-IN" b="1" i="0" dirty="0">
                <a:solidFill>
                  <a:srgbClr val="515151"/>
                </a:solidFill>
                <a:effectLst/>
                <a:latin typeface="-apple-system"/>
              </a:rPr>
              <a:t>?</a:t>
            </a:r>
            <a:endParaRPr lang="en-IN" dirty="0"/>
          </a:p>
        </p:txBody>
      </p:sp>
      <p:sp>
        <p:nvSpPr>
          <p:cNvPr id="3" name="Content Placeholder 2">
            <a:extLst>
              <a:ext uri="{FF2B5EF4-FFF2-40B4-BE49-F238E27FC236}">
                <a16:creationId xmlns:a16="http://schemas.microsoft.com/office/drawing/2014/main" id="{63A98089-9985-10C8-C79A-CBBF7684C21D}"/>
              </a:ext>
            </a:extLst>
          </p:cNvPr>
          <p:cNvSpPr>
            <a:spLocks noGrp="1"/>
          </p:cNvSpPr>
          <p:nvPr>
            <p:ph idx="1"/>
          </p:nvPr>
        </p:nvSpPr>
        <p:spPr/>
        <p:txBody>
          <a:bodyPr>
            <a:normAutofit fontScale="77500" lnSpcReduction="20000"/>
          </a:bodyPr>
          <a:lstStyle/>
          <a:p>
            <a:r>
              <a:rPr lang="en-US" b="0" i="0" dirty="0">
                <a:solidFill>
                  <a:srgbClr val="373E3F"/>
                </a:solidFill>
                <a:effectLst/>
                <a:latin typeface="-apple-system"/>
              </a:rPr>
              <a:t>Object </a:t>
            </a:r>
            <a:r>
              <a:rPr lang="en-US" b="0" i="0" dirty="0" err="1">
                <a:solidFill>
                  <a:srgbClr val="373E3F"/>
                </a:solidFill>
                <a:effectLst/>
                <a:latin typeface="-apple-system"/>
              </a:rPr>
              <a:t>destructuring</a:t>
            </a:r>
            <a:r>
              <a:rPr lang="en-US" b="0" i="0" dirty="0">
                <a:solidFill>
                  <a:srgbClr val="373E3F"/>
                </a:solidFill>
                <a:effectLst/>
                <a:latin typeface="-apple-system"/>
              </a:rPr>
              <a:t> is a new way to extract elements from an object or an array.</a:t>
            </a:r>
          </a:p>
          <a:p>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classDetails</a:t>
            </a:r>
            <a:r>
              <a:rPr lang="en-IN" b="0" i="0" dirty="0">
                <a:solidFill>
                  <a:srgbClr val="444444"/>
                </a:solidFill>
                <a:effectLst/>
                <a:latin typeface="Courier New" panose="02070309020205020404" pitchFamily="49" charset="0"/>
              </a:rPr>
              <a:t> = { strength: </a:t>
            </a:r>
            <a:r>
              <a:rPr lang="en-IN" b="0" i="0" dirty="0">
                <a:solidFill>
                  <a:srgbClr val="880000"/>
                </a:solidFill>
                <a:effectLst/>
                <a:latin typeface="Courier New" panose="02070309020205020404" pitchFamily="49" charset="0"/>
              </a:rPr>
              <a:t>78</a:t>
            </a:r>
            <a:r>
              <a:rPr lang="en-IN" b="0" i="0" dirty="0">
                <a:solidFill>
                  <a:srgbClr val="444444"/>
                </a:solidFill>
                <a:effectLst/>
                <a:latin typeface="Courier New" panose="02070309020205020404" pitchFamily="49" charset="0"/>
              </a:rPr>
              <a:t>, benches: </a:t>
            </a:r>
            <a:r>
              <a:rPr lang="en-IN" b="0" i="0" dirty="0">
                <a:solidFill>
                  <a:srgbClr val="880000"/>
                </a:solidFill>
                <a:effectLst/>
                <a:latin typeface="Courier New" panose="02070309020205020404" pitchFamily="49" charset="0"/>
              </a:rPr>
              <a:t>39</a:t>
            </a:r>
            <a:r>
              <a:rPr lang="en-IN" b="0" i="0" dirty="0">
                <a:solidFill>
                  <a:srgbClr val="444444"/>
                </a:solidFill>
                <a:effectLst/>
                <a:latin typeface="Courier New" panose="02070309020205020404" pitchFamily="49" charset="0"/>
              </a:rPr>
              <a:t>, blackBoard:</a:t>
            </a:r>
            <a:r>
              <a:rPr lang="en-IN" b="0" i="0" dirty="0">
                <a:solidFill>
                  <a:srgbClr val="880000"/>
                </a:solidFill>
                <a:effectLst/>
                <a:latin typeface="Courier New" panose="02070309020205020404" pitchFamily="49" charset="0"/>
              </a:rPr>
              <a:t>1</a:t>
            </a:r>
            <a:r>
              <a:rPr lang="en-IN" b="0" i="0" dirty="0">
                <a:solidFill>
                  <a:srgbClr val="444444"/>
                </a:solidFill>
                <a:effectLst/>
                <a:latin typeface="Courier New" panose="02070309020205020404" pitchFamily="49" charset="0"/>
              </a:rPr>
              <a:t> } </a:t>
            </a:r>
          </a:p>
          <a:p>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strength:classStrength</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benches:classBenches,blackBoard:classBlackBoard</a:t>
            </a:r>
            <a:r>
              <a:rPr lang="en-IN" b="0" i="0" dirty="0">
                <a:solidFill>
                  <a:srgbClr val="444444"/>
                </a:solidFill>
                <a:effectLst/>
                <a:latin typeface="Courier New" panose="02070309020205020404" pitchFamily="49" charset="0"/>
              </a:rPr>
              <a:t>} = </a:t>
            </a:r>
            <a:r>
              <a:rPr lang="en-IN" b="0" i="0" dirty="0" err="1">
                <a:solidFill>
                  <a:srgbClr val="444444"/>
                </a:solidFill>
                <a:effectLst/>
                <a:latin typeface="Courier New" panose="02070309020205020404" pitchFamily="49" charset="0"/>
              </a:rPr>
              <a:t>classDetails</a:t>
            </a:r>
            <a:r>
              <a:rPr lang="en-IN" b="0" i="0" dirty="0">
                <a:solidFill>
                  <a:srgbClr val="444444"/>
                </a:solidFill>
                <a:effectLst/>
                <a:latin typeface="Courier New" panose="02070309020205020404" pitchFamily="49" charset="0"/>
              </a:rPr>
              <a:t>; </a:t>
            </a:r>
          </a:p>
          <a:p>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classStrength</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78</a:t>
            </a:r>
            <a:r>
              <a:rPr lang="en-IN" b="0" i="0" dirty="0">
                <a:solidFill>
                  <a:srgbClr val="444444"/>
                </a:solidFill>
                <a:effectLst/>
                <a:latin typeface="Courier New" panose="02070309020205020404" pitchFamily="49" charset="0"/>
              </a:rPr>
              <a:t> </a:t>
            </a: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classBenches</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39</a:t>
            </a:r>
            <a:r>
              <a:rPr lang="en-IN" b="0" i="0" dirty="0">
                <a:solidFill>
                  <a:srgbClr val="444444"/>
                </a:solidFill>
                <a:effectLst/>
                <a:latin typeface="Courier New" panose="02070309020205020404" pitchFamily="49" charset="0"/>
              </a:rPr>
              <a:t> </a:t>
            </a: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classBlackBoard</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Outputs 1</a:t>
            </a:r>
            <a:endParaRPr lang="en-US" b="0" i="0" dirty="0">
              <a:solidFill>
                <a:srgbClr val="373E3F"/>
              </a:solidFill>
              <a:effectLst/>
              <a:latin typeface="-apple-system"/>
            </a:endParaRPr>
          </a:p>
          <a:p>
            <a:r>
              <a:rPr lang="en-US" b="1" i="0" dirty="0">
                <a:solidFill>
                  <a:srgbClr val="444444"/>
                </a:solidFill>
                <a:effectLst/>
                <a:latin typeface="Courier New" panose="02070309020205020404" pitchFamily="49" charset="0"/>
              </a:rPr>
              <a:t>const</a:t>
            </a:r>
            <a:r>
              <a:rPr lang="en-US" b="0" i="0" dirty="0">
                <a:solidFill>
                  <a:srgbClr val="444444"/>
                </a:solidFill>
                <a:effectLst/>
                <a:latin typeface="Courier New" panose="02070309020205020404" pitchFamily="49" charset="0"/>
              </a:rPr>
              <a:t> </a:t>
            </a:r>
            <a:r>
              <a:rPr lang="en-US" b="0" i="0" dirty="0" err="1">
                <a:solidFill>
                  <a:srgbClr val="444444"/>
                </a:solidFill>
                <a:effectLst/>
                <a:latin typeface="Courier New" panose="02070309020205020404" pitchFamily="49" charset="0"/>
              </a:rPr>
              <a:t>arr</a:t>
            </a:r>
            <a:r>
              <a:rPr lang="en-US" b="0" i="0" dirty="0">
                <a:solidFill>
                  <a:srgbClr val="444444"/>
                </a:solidFill>
                <a:effectLst/>
                <a:latin typeface="Courier New" panose="02070309020205020404" pitchFamily="49" charset="0"/>
              </a:rPr>
              <a:t> = [</a:t>
            </a:r>
            <a:r>
              <a:rPr lang="en-US" b="0" i="0" dirty="0">
                <a:solidFill>
                  <a:srgbClr val="880000"/>
                </a:solidFill>
                <a:effectLst/>
                <a:latin typeface="Courier New" panose="02070309020205020404" pitchFamily="49" charset="0"/>
              </a:rPr>
              <a:t>1</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2</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3</a:t>
            </a:r>
            <a:r>
              <a:rPr lang="en-US" b="0" i="0" dirty="0">
                <a:solidFill>
                  <a:srgbClr val="444444"/>
                </a:solidFill>
                <a:effectLst/>
                <a:latin typeface="Courier New" panose="02070309020205020404" pitchFamily="49" charset="0"/>
              </a:rPr>
              <a:t>, </a:t>
            </a:r>
            <a:r>
              <a:rPr lang="en-US" b="0" i="0" dirty="0">
                <a:solidFill>
                  <a:srgbClr val="880000"/>
                </a:solidFill>
                <a:effectLst/>
                <a:latin typeface="Courier New" panose="02070309020205020404" pitchFamily="49" charset="0"/>
              </a:rPr>
              <a:t>4</a:t>
            </a:r>
            <a:r>
              <a:rPr lang="en-US" b="0" i="0" dirty="0">
                <a:solidFill>
                  <a:srgbClr val="444444"/>
                </a:solidFill>
                <a:effectLst/>
                <a:latin typeface="Courier New" panose="02070309020205020404" pitchFamily="49" charset="0"/>
              </a:rPr>
              <a:t>]; </a:t>
            </a:r>
          </a:p>
          <a:p>
            <a:r>
              <a:rPr lang="en-US" b="1" i="0" dirty="0">
                <a:solidFill>
                  <a:srgbClr val="444444"/>
                </a:solidFill>
                <a:effectLst/>
                <a:latin typeface="Courier New" panose="02070309020205020404" pitchFamily="49" charset="0"/>
              </a:rPr>
              <a:t>const</a:t>
            </a:r>
            <a:r>
              <a:rPr lang="en-US" b="0" i="0" dirty="0">
                <a:solidFill>
                  <a:srgbClr val="444444"/>
                </a:solidFill>
                <a:effectLst/>
                <a:latin typeface="Courier New" panose="02070309020205020404" pitchFamily="49" charset="0"/>
              </a:rPr>
              <a:t> [</a:t>
            </a:r>
            <a:r>
              <a:rPr lang="en-US" b="0" i="0" dirty="0" err="1">
                <a:solidFill>
                  <a:srgbClr val="444444"/>
                </a:solidFill>
                <a:effectLst/>
                <a:latin typeface="Courier New" panose="02070309020205020404" pitchFamily="49" charset="0"/>
              </a:rPr>
              <a:t>first,second,third,fourth</a:t>
            </a:r>
            <a:r>
              <a:rPr lang="en-US" b="0" i="0" dirty="0">
                <a:solidFill>
                  <a:srgbClr val="444444"/>
                </a:solidFill>
                <a:effectLst/>
                <a:latin typeface="Courier New" panose="02070309020205020404" pitchFamily="49" charset="0"/>
              </a:rPr>
              <a:t>] = </a:t>
            </a:r>
            <a:r>
              <a:rPr lang="en-US" b="0" i="0" dirty="0" err="1">
                <a:solidFill>
                  <a:srgbClr val="444444"/>
                </a:solidFill>
                <a:effectLst/>
                <a:latin typeface="Courier New" panose="02070309020205020404" pitchFamily="49" charset="0"/>
              </a:rPr>
              <a:t>arr</a:t>
            </a:r>
            <a:r>
              <a:rPr lang="en-US" b="0" i="0" dirty="0">
                <a:solidFill>
                  <a:srgbClr val="444444"/>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40625269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FD98-0F10-17DA-7AB8-9315D767C70D}"/>
              </a:ext>
            </a:extLst>
          </p:cNvPr>
          <p:cNvSpPr>
            <a:spLocks noGrp="1"/>
          </p:cNvSpPr>
          <p:nvPr>
            <p:ph type="title"/>
          </p:nvPr>
        </p:nvSpPr>
        <p:spPr/>
        <p:txBody>
          <a:bodyPr>
            <a:normAutofit fontScale="90000"/>
          </a:bodyPr>
          <a:lstStyle/>
          <a:p>
            <a:r>
              <a:rPr lang="en-US" b="1" i="0" dirty="0">
                <a:solidFill>
                  <a:srgbClr val="515151"/>
                </a:solidFill>
                <a:effectLst/>
                <a:latin typeface="-apple-system"/>
              </a:rPr>
              <a:t>Difference between prototypal and classical inheritance</a:t>
            </a:r>
            <a:endParaRPr lang="en-IN" dirty="0"/>
          </a:p>
        </p:txBody>
      </p:sp>
      <p:sp>
        <p:nvSpPr>
          <p:cNvPr id="3" name="Content Placeholder 2">
            <a:extLst>
              <a:ext uri="{FF2B5EF4-FFF2-40B4-BE49-F238E27FC236}">
                <a16:creationId xmlns:a16="http://schemas.microsoft.com/office/drawing/2014/main" id="{5946C757-8285-4683-552D-D284E0465D57}"/>
              </a:ext>
            </a:extLst>
          </p:cNvPr>
          <p:cNvSpPr>
            <a:spLocks noGrp="1"/>
          </p:cNvSpPr>
          <p:nvPr>
            <p:ph idx="1"/>
          </p:nvPr>
        </p:nvSpPr>
        <p:spPr/>
        <p:txBody>
          <a:bodyPr>
            <a:normAutofit fontScale="92500" lnSpcReduction="20000"/>
          </a:bodyPr>
          <a:lstStyle/>
          <a:p>
            <a:pPr algn="l"/>
            <a:r>
              <a:rPr lang="en-US" b="0" i="0" dirty="0" err="1">
                <a:solidFill>
                  <a:srgbClr val="373E3F"/>
                </a:solidFill>
                <a:effectLst/>
                <a:latin typeface="-apple-system"/>
              </a:rPr>
              <a:t>Programers</a:t>
            </a:r>
            <a:r>
              <a:rPr lang="en-US" b="0" i="0" dirty="0">
                <a:solidFill>
                  <a:srgbClr val="373E3F"/>
                </a:solidFill>
                <a:effectLst/>
                <a:latin typeface="-apple-system"/>
              </a:rPr>
              <a:t> build objects, which are representations of real-time entities, in traditional OO programming. Classes and objects are the two sorts of abstractions. A class is a generalization of an object, whereas an object is an abstraction of an actual thing. A Vehicle, for example, is a specialization of a Car. As a result, automobiles (class) are descended from vehicles (object).</a:t>
            </a:r>
          </a:p>
          <a:p>
            <a:pPr algn="l"/>
            <a:r>
              <a:rPr lang="en-US" b="0" i="0" dirty="0">
                <a:solidFill>
                  <a:srgbClr val="373E3F"/>
                </a:solidFill>
                <a:effectLst/>
                <a:latin typeface="-apple-system"/>
              </a:rPr>
              <a:t>Classical inheritance differs from prototypal inheritance in that classical inheritance is confined to classes that inherit from those remaining classes, but prototypal inheritance allows any object to be cloned via an object linking method. Despite going into too many specifics, a prototype essentially serves as a template for those other objects, whether they extend the parent object or not.</a:t>
            </a:r>
          </a:p>
          <a:p>
            <a:endParaRPr lang="en-IN" dirty="0"/>
          </a:p>
        </p:txBody>
      </p:sp>
    </p:spTree>
    <p:extLst>
      <p:ext uri="{BB962C8B-B14F-4D97-AF65-F5344CB8AC3E}">
        <p14:creationId xmlns:p14="http://schemas.microsoft.com/office/powerpoint/2010/main" val="7266527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2151-2846-34A4-0E9B-CD875DA3DBE9}"/>
              </a:ext>
            </a:extLst>
          </p:cNvPr>
          <p:cNvSpPr>
            <a:spLocks noGrp="1"/>
          </p:cNvSpPr>
          <p:nvPr>
            <p:ph type="title"/>
          </p:nvPr>
        </p:nvSpPr>
        <p:spPr/>
        <p:txBody>
          <a:bodyPr/>
          <a:lstStyle/>
          <a:p>
            <a:r>
              <a:rPr lang="en-IN" dirty="0">
                <a:solidFill>
                  <a:schemeClr val="accent4">
                    <a:lumMod val="75000"/>
                  </a:schemeClr>
                </a:solidFill>
              </a:rPr>
              <a:t>Inheritance and prototype chain in </a:t>
            </a:r>
            <a:r>
              <a:rPr lang="en-IN" dirty="0" err="1">
                <a:solidFill>
                  <a:schemeClr val="accent4">
                    <a:lumMod val="75000"/>
                  </a:schemeClr>
                </a:solidFill>
              </a:rPr>
              <a:t>javascript</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C173D7C5-2029-23CF-F298-770D83B31C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7910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801-338D-4BC3-B4A0-227FD5D3AE0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 What is the difference between var, let and </a:t>
            </a:r>
            <a:r>
              <a:rPr lang="en-US" sz="3200" b="1" dirty="0">
                <a:solidFill>
                  <a:srgbClr val="000000"/>
                </a:solidFill>
                <a:latin typeface="Roboto" panose="02000000000000000000" pitchFamily="2" charset="0"/>
                <a:hlinkClick r:id="rId2"/>
              </a:rPr>
              <a:t>const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F8424BE-5868-4E4E-B7DA-63506B8EEC35}"/>
              </a:ext>
            </a:extLst>
          </p:cNvPr>
          <p:cNvSpPr>
            <a:spLocks noGrp="1"/>
          </p:cNvSpPr>
          <p:nvPr>
            <p:ph idx="1"/>
          </p:nvPr>
        </p:nvSpPr>
        <p:spPr/>
        <p:txBody>
          <a:bodyPr/>
          <a:lstStyle/>
          <a:p>
            <a:r>
              <a:rPr lang="en-US" b="0" i="0" dirty="0">
                <a:solidFill>
                  <a:srgbClr val="212529"/>
                </a:solidFill>
                <a:effectLst/>
                <a:latin typeface="Roboto" panose="02000000000000000000" pitchFamily="2" charset="0"/>
              </a:rPr>
              <a:t>Both var and let are used for variable/ method declaration in JavaScript but the main difference between let and var is that </a:t>
            </a:r>
          </a:p>
          <a:p>
            <a:pPr marL="0" indent="0">
              <a:buNone/>
            </a:pPr>
            <a:endParaRPr lang="en-US" b="0" i="0" dirty="0">
              <a:solidFill>
                <a:srgbClr val="212529"/>
              </a:solidFill>
              <a:effectLst/>
              <a:latin typeface="Roboto" panose="02000000000000000000" pitchFamily="2" charset="0"/>
            </a:endParaRPr>
          </a:p>
          <a:p>
            <a:endParaRPr lang="en-IN" dirty="0"/>
          </a:p>
        </p:txBody>
      </p:sp>
      <p:graphicFrame>
        <p:nvGraphicFramePr>
          <p:cNvPr id="7" name="Table 6">
            <a:extLst>
              <a:ext uri="{FF2B5EF4-FFF2-40B4-BE49-F238E27FC236}">
                <a16:creationId xmlns:a16="http://schemas.microsoft.com/office/drawing/2014/main" id="{A20D438D-B395-B8D9-262B-51EDD16FF7F0}"/>
              </a:ext>
            </a:extLst>
          </p:cNvPr>
          <p:cNvGraphicFramePr>
            <a:graphicFrameLocks noGrp="1"/>
          </p:cNvGraphicFramePr>
          <p:nvPr>
            <p:extLst>
              <p:ext uri="{D42A27DB-BD31-4B8C-83A1-F6EECF244321}">
                <p14:modId xmlns:p14="http://schemas.microsoft.com/office/powerpoint/2010/main" val="1301546934"/>
              </p:ext>
            </p:extLst>
          </p:nvPr>
        </p:nvGraphicFramePr>
        <p:xfrm>
          <a:off x="458788" y="2936081"/>
          <a:ext cx="11274426" cy="3632200"/>
        </p:xfrm>
        <a:graphic>
          <a:graphicData uri="http://schemas.openxmlformats.org/drawingml/2006/table">
            <a:tbl>
              <a:tblPr/>
              <a:tblGrid>
                <a:gridCol w="3758142">
                  <a:extLst>
                    <a:ext uri="{9D8B030D-6E8A-4147-A177-3AD203B41FA5}">
                      <a16:colId xmlns:a16="http://schemas.microsoft.com/office/drawing/2014/main" val="2933953213"/>
                    </a:ext>
                  </a:extLst>
                </a:gridCol>
                <a:gridCol w="3758142">
                  <a:extLst>
                    <a:ext uri="{9D8B030D-6E8A-4147-A177-3AD203B41FA5}">
                      <a16:colId xmlns:a16="http://schemas.microsoft.com/office/drawing/2014/main" val="1141113544"/>
                    </a:ext>
                  </a:extLst>
                </a:gridCol>
                <a:gridCol w="3758142">
                  <a:extLst>
                    <a:ext uri="{9D8B030D-6E8A-4147-A177-3AD203B41FA5}">
                      <a16:colId xmlns:a16="http://schemas.microsoft.com/office/drawing/2014/main" val="2364243252"/>
                    </a:ext>
                  </a:extLst>
                </a:gridCol>
              </a:tblGrid>
              <a:tr h="368300">
                <a:tc>
                  <a:txBody>
                    <a:bodyPr/>
                    <a:lstStyle/>
                    <a:p>
                      <a:pPr algn="l" fontAlgn="base"/>
                      <a:r>
                        <a:rPr lang="en-IN" sz="1800" b="1" dirty="0">
                          <a:effectLst/>
                        </a:rPr>
                        <a:t>var</a:t>
                      </a:r>
                      <a:endParaRPr lang="en-IN" sz="1800" b="0" dirty="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let</a:t>
                      </a:r>
                      <a:endParaRPr lang="en-IN" sz="180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const</a:t>
                      </a:r>
                      <a:endParaRPr lang="en-IN" sz="1800" b="0">
                        <a:effectLst/>
                      </a:endParaRP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4530996"/>
                  </a:ext>
                </a:extLst>
              </a:tr>
              <a:tr h="368300">
                <a:tc>
                  <a:txBody>
                    <a:bodyPr/>
                    <a:lstStyle/>
                    <a:p>
                      <a:pPr algn="l" fontAlgn="base"/>
                      <a:r>
                        <a:rPr lang="en-US" sz="1800" b="0" dirty="0">
                          <a:effectLst/>
                        </a:rPr>
                        <a:t>The scope of a </a:t>
                      </a:r>
                      <a:r>
                        <a:rPr lang="en-US" sz="1800" b="0" i="1" dirty="0">
                          <a:effectLst/>
                        </a:rPr>
                        <a:t>var </a:t>
                      </a:r>
                      <a:r>
                        <a:rPr lang="en-US" sz="1800" b="0" dirty="0">
                          <a:effectLst/>
                        </a:rPr>
                        <a:t>variable is functional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a:t>
                      </a:r>
                      <a:r>
                        <a:rPr lang="en-US" sz="1800" b="0" i="1" dirty="0">
                          <a:effectLst/>
                        </a:rPr>
                        <a:t> let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 </a:t>
                      </a:r>
                      <a:r>
                        <a:rPr lang="en-US" sz="1800" b="0" i="1" dirty="0">
                          <a:effectLst/>
                        </a:rPr>
                        <a:t>const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925405826"/>
                  </a:ext>
                </a:extLst>
              </a:tr>
              <a:tr h="558800">
                <a:tc>
                  <a:txBody>
                    <a:bodyPr/>
                    <a:lstStyle/>
                    <a:p>
                      <a:pPr algn="l" fontAlgn="base"/>
                      <a:r>
                        <a:rPr lang="en-US" sz="1800" b="0" dirty="0">
                          <a:effectLst/>
                        </a:rPr>
                        <a:t>It can be updated and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updated but cannot be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updated or re-declared into the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24699161"/>
                  </a:ext>
                </a:extLst>
              </a:tr>
              <a:tr h="368300">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250970622"/>
                  </a:ext>
                </a:extLst>
              </a:tr>
              <a:tr h="558800">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accessed without initialization, as 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222659578"/>
                  </a:ext>
                </a:extLst>
              </a:tr>
            </a:tbl>
          </a:graphicData>
        </a:graphic>
      </p:graphicFrame>
    </p:spTree>
    <p:extLst>
      <p:ext uri="{BB962C8B-B14F-4D97-AF65-F5344CB8AC3E}">
        <p14:creationId xmlns:p14="http://schemas.microsoft.com/office/powerpoint/2010/main" val="2087654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5989-DACF-4A15-B298-898850EB885F}"/>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do you mean by JavaScript Design Patterns?</a:t>
            </a:r>
            <a:endParaRPr lang="en-IN" dirty="0"/>
          </a:p>
        </p:txBody>
      </p:sp>
      <p:sp>
        <p:nvSpPr>
          <p:cNvPr id="3" name="Content Placeholder 2">
            <a:extLst>
              <a:ext uri="{FF2B5EF4-FFF2-40B4-BE49-F238E27FC236}">
                <a16:creationId xmlns:a16="http://schemas.microsoft.com/office/drawing/2014/main" id="{85EFA243-1C1C-D793-FAC7-537F5A614619}"/>
              </a:ext>
            </a:extLst>
          </p:cNvPr>
          <p:cNvSpPr>
            <a:spLocks noGrp="1"/>
          </p:cNvSpPr>
          <p:nvPr>
            <p:ph idx="1"/>
          </p:nvPr>
        </p:nvSpPr>
        <p:spPr/>
        <p:txBody>
          <a:bodyPr>
            <a:normAutofit fontScale="62500" lnSpcReduction="20000"/>
          </a:bodyPr>
          <a:lstStyle/>
          <a:p>
            <a:pPr algn="l"/>
            <a:r>
              <a:rPr lang="en-US" b="0" i="0" dirty="0">
                <a:solidFill>
                  <a:srgbClr val="373E3F"/>
                </a:solidFill>
                <a:effectLst/>
                <a:latin typeface="-apple-system"/>
              </a:rPr>
              <a:t>JavaScript design patterns are repeatable approaches for errors that arise sometimes when building JavaScript browser applications. They truly assist us in making our code more stable.</a:t>
            </a:r>
          </a:p>
          <a:p>
            <a:pPr algn="l"/>
            <a:r>
              <a:rPr lang="en-US" b="0" i="0" dirty="0">
                <a:solidFill>
                  <a:srgbClr val="373E3F"/>
                </a:solidFill>
                <a:effectLst/>
                <a:latin typeface="-apple-system"/>
              </a:rPr>
              <a:t>They are divided mainly into 3 categories </a:t>
            </a:r>
          </a:p>
          <a:p>
            <a:pPr algn="l">
              <a:buFont typeface="+mj-lt"/>
              <a:buAutoNum type="arabicPeriod"/>
            </a:pPr>
            <a:r>
              <a:rPr lang="en-US" b="0" i="0" dirty="0">
                <a:solidFill>
                  <a:srgbClr val="515151"/>
                </a:solidFill>
                <a:effectLst/>
                <a:latin typeface="-apple-system"/>
              </a:rPr>
              <a:t>Creational Design Pattern</a:t>
            </a:r>
          </a:p>
          <a:p>
            <a:pPr algn="l">
              <a:buFont typeface="+mj-lt"/>
              <a:buAutoNum type="arabicPeriod"/>
            </a:pPr>
            <a:r>
              <a:rPr lang="en-US" b="0" i="0" dirty="0">
                <a:solidFill>
                  <a:srgbClr val="515151"/>
                </a:solidFill>
                <a:effectLst/>
                <a:latin typeface="-apple-system"/>
              </a:rPr>
              <a:t>Structural Design Pattern</a:t>
            </a:r>
          </a:p>
          <a:p>
            <a:pPr algn="l">
              <a:buFont typeface="+mj-lt"/>
              <a:buAutoNum type="arabicPeriod"/>
            </a:pPr>
            <a:r>
              <a:rPr lang="en-US" b="0" i="0" dirty="0">
                <a:solidFill>
                  <a:srgbClr val="515151"/>
                </a:solidFill>
                <a:effectLst/>
                <a:latin typeface="-apple-system"/>
              </a:rPr>
              <a:t>Behavioral Design Pattern.</a:t>
            </a:r>
          </a:p>
          <a:p>
            <a:pPr algn="l">
              <a:buFont typeface="Arial" panose="020B0604020202020204" pitchFamily="34" charset="0"/>
              <a:buChar char="•"/>
            </a:pPr>
            <a:r>
              <a:rPr lang="en-US" b="1" i="0" dirty="0">
                <a:solidFill>
                  <a:srgbClr val="515151"/>
                </a:solidFill>
                <a:effectLst/>
                <a:latin typeface="-apple-system"/>
              </a:rPr>
              <a:t>Creational Design Pattern: </a:t>
            </a:r>
            <a:r>
              <a:rPr lang="en-US" b="0" i="0" dirty="0">
                <a:solidFill>
                  <a:srgbClr val="515151"/>
                </a:solidFill>
                <a:effectLst/>
                <a:latin typeface="-apple-system"/>
              </a:rPr>
              <a:t>The object generation mechanism is addressed by the JavaScript Creational Design Pattern. They aim to make items that are appropriate for a certain scenario.</a:t>
            </a:r>
          </a:p>
          <a:p>
            <a:pPr algn="l">
              <a:buFont typeface="Arial" panose="020B0604020202020204" pitchFamily="34" charset="0"/>
              <a:buChar char="•"/>
            </a:pPr>
            <a:r>
              <a:rPr lang="en-US" b="1" i="0" dirty="0">
                <a:solidFill>
                  <a:srgbClr val="515151"/>
                </a:solidFill>
                <a:effectLst/>
                <a:latin typeface="-apple-system"/>
              </a:rPr>
              <a:t>Structural Design Pattern: </a:t>
            </a:r>
            <a:r>
              <a:rPr lang="en-US" b="0" i="0" dirty="0">
                <a:solidFill>
                  <a:srgbClr val="515151"/>
                </a:solidFill>
                <a:effectLst/>
                <a:latin typeface="-apple-system"/>
              </a:rPr>
              <a:t>The JavaScript Structural Design Pattern explains how the classes and objects we've generated so far can be combined to construct bigger frameworks. This pattern makes it easier to create relationships between items by defining a straightforward way to do so.</a:t>
            </a:r>
          </a:p>
          <a:p>
            <a:pPr algn="l">
              <a:buFont typeface="Arial" panose="020B0604020202020204" pitchFamily="34" charset="0"/>
              <a:buChar char="•"/>
            </a:pPr>
            <a:r>
              <a:rPr lang="en-US" b="1" i="0" dirty="0">
                <a:solidFill>
                  <a:srgbClr val="515151"/>
                </a:solidFill>
                <a:effectLst/>
                <a:latin typeface="-apple-system"/>
              </a:rPr>
              <a:t>Behavioral Design Pattern: </a:t>
            </a:r>
            <a:r>
              <a:rPr lang="en-US" b="0" i="0" dirty="0">
                <a:solidFill>
                  <a:srgbClr val="515151"/>
                </a:solidFill>
                <a:effectLst/>
                <a:latin typeface="-apple-system"/>
              </a:rPr>
              <a:t>This design pattern highlights typical patterns of communication between objects in JavaScript. As a result, the communication may be carried out with greater freedom.</a:t>
            </a:r>
          </a:p>
          <a:p>
            <a:endParaRPr lang="en-IN" dirty="0"/>
          </a:p>
        </p:txBody>
      </p:sp>
    </p:spTree>
    <p:extLst>
      <p:ext uri="{BB962C8B-B14F-4D97-AF65-F5344CB8AC3E}">
        <p14:creationId xmlns:p14="http://schemas.microsoft.com/office/powerpoint/2010/main" val="21668712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4409-CF4A-9C17-6338-55C16B751FFB}"/>
              </a:ext>
            </a:extLst>
          </p:cNvPr>
          <p:cNvSpPr>
            <a:spLocks noGrp="1"/>
          </p:cNvSpPr>
          <p:nvPr>
            <p:ph type="title"/>
          </p:nvPr>
        </p:nvSpPr>
        <p:spPr/>
        <p:txBody>
          <a:bodyPr>
            <a:normAutofit fontScale="90000"/>
          </a:bodyPr>
          <a:lstStyle/>
          <a:p>
            <a:r>
              <a:rPr lang="en-US" b="1" i="0" dirty="0">
                <a:solidFill>
                  <a:srgbClr val="515151"/>
                </a:solidFill>
                <a:effectLst/>
                <a:latin typeface="-apple-system"/>
              </a:rPr>
              <a:t>Is JavaScript a pass-by-reference or pass-by-value language?</a:t>
            </a:r>
            <a:endParaRPr lang="en-IN" dirty="0"/>
          </a:p>
        </p:txBody>
      </p:sp>
      <p:sp>
        <p:nvSpPr>
          <p:cNvPr id="3" name="Content Placeholder 2">
            <a:extLst>
              <a:ext uri="{FF2B5EF4-FFF2-40B4-BE49-F238E27FC236}">
                <a16:creationId xmlns:a16="http://schemas.microsoft.com/office/drawing/2014/main" id="{D428334B-EFC3-2715-A554-CD53DD311D4C}"/>
              </a:ext>
            </a:extLst>
          </p:cNvPr>
          <p:cNvSpPr>
            <a:spLocks noGrp="1"/>
          </p:cNvSpPr>
          <p:nvPr>
            <p:ph idx="1"/>
          </p:nvPr>
        </p:nvSpPr>
        <p:spPr/>
        <p:txBody>
          <a:bodyPr/>
          <a:lstStyle/>
          <a:p>
            <a:r>
              <a:rPr lang="en-US" b="0" i="0" dirty="0">
                <a:solidFill>
                  <a:srgbClr val="373E3F"/>
                </a:solidFill>
                <a:effectLst/>
                <a:latin typeface="-apple-system"/>
              </a:rPr>
              <a:t>The variable's data is always a reference for objects, hence it's always pass by value. As a result, if you supply an object and alter its members inside the method, the changes continue outside of it. It appears to be pass by reference in this case. However, if you modify the values of the object variable, the change will not last, demonstrating that it is indeed passed by value.</a:t>
            </a:r>
            <a:endParaRPr lang="en-IN" dirty="0"/>
          </a:p>
        </p:txBody>
      </p:sp>
    </p:spTree>
    <p:extLst>
      <p:ext uri="{BB962C8B-B14F-4D97-AF65-F5344CB8AC3E}">
        <p14:creationId xmlns:p14="http://schemas.microsoft.com/office/powerpoint/2010/main" val="20093044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84F9-FD37-D380-4452-0DFE13A254AE}"/>
              </a:ext>
            </a:extLst>
          </p:cNvPr>
          <p:cNvSpPr>
            <a:spLocks noGrp="1"/>
          </p:cNvSpPr>
          <p:nvPr>
            <p:ph type="title"/>
          </p:nvPr>
        </p:nvSpPr>
        <p:spPr/>
        <p:txBody>
          <a:bodyPr>
            <a:normAutofit fontScale="90000"/>
          </a:bodyPr>
          <a:lstStyle/>
          <a:p>
            <a:r>
              <a:rPr lang="en-US" b="1" i="0" dirty="0">
                <a:solidFill>
                  <a:srgbClr val="515151"/>
                </a:solidFill>
                <a:effectLst/>
                <a:latin typeface="-apple-system"/>
              </a:rPr>
              <a:t>Difference between Async/Await and Generators usage to achieve the same functionality.</a:t>
            </a:r>
            <a:endParaRPr lang="en-IN" dirty="0"/>
          </a:p>
        </p:txBody>
      </p:sp>
      <p:sp>
        <p:nvSpPr>
          <p:cNvPr id="3" name="Content Placeholder 2">
            <a:extLst>
              <a:ext uri="{FF2B5EF4-FFF2-40B4-BE49-F238E27FC236}">
                <a16:creationId xmlns:a16="http://schemas.microsoft.com/office/drawing/2014/main" id="{ABFE5C81-AE8D-B001-90F2-901E78668286}"/>
              </a:ext>
            </a:extLst>
          </p:cNvPr>
          <p:cNvSpPr>
            <a:spLocks noGrp="1"/>
          </p:cNvSpPr>
          <p:nvPr>
            <p:ph idx="1"/>
          </p:nvPr>
        </p:nvSpPr>
        <p:spPr/>
        <p:txBody>
          <a:bodyPr/>
          <a:lstStyle/>
          <a:p>
            <a:pPr algn="l">
              <a:buFont typeface="Arial" panose="020B0604020202020204" pitchFamily="34" charset="0"/>
              <a:buChar char="•"/>
            </a:pPr>
            <a:r>
              <a:rPr lang="en-US" b="0" i="0" dirty="0">
                <a:solidFill>
                  <a:srgbClr val="515151"/>
                </a:solidFill>
                <a:effectLst/>
                <a:latin typeface="-apple-system"/>
              </a:rPr>
              <a:t>Generator functions are run by their generator yield by yield which means one output at a time, whereas Async-await functions are executed sequentially one after another.</a:t>
            </a:r>
          </a:p>
          <a:p>
            <a:pPr algn="l">
              <a:buFont typeface="Arial" panose="020B0604020202020204" pitchFamily="34" charset="0"/>
              <a:buChar char="•"/>
            </a:pPr>
            <a:r>
              <a:rPr lang="en-US" b="0" i="0" dirty="0">
                <a:solidFill>
                  <a:srgbClr val="515151"/>
                </a:solidFill>
                <a:effectLst/>
                <a:latin typeface="-apple-system"/>
              </a:rPr>
              <a:t>Async/await provides a certain use case for Generators easier to execute.</a:t>
            </a:r>
          </a:p>
          <a:p>
            <a:pPr algn="l">
              <a:buFont typeface="Arial" panose="020B0604020202020204" pitchFamily="34" charset="0"/>
              <a:buChar char="•"/>
            </a:pPr>
            <a:r>
              <a:rPr lang="en-US" b="0" i="0" dirty="0">
                <a:solidFill>
                  <a:srgbClr val="515151"/>
                </a:solidFill>
                <a:effectLst/>
                <a:latin typeface="-apple-system"/>
              </a:rPr>
              <a:t>The output result of the Generator function is always value: X, done: Boolean, but the return value of the Async function is always an assurance or throws an error</a:t>
            </a:r>
            <a:r>
              <a:rPr lang="en-IN" b="0" i="0" dirty="0">
                <a:solidFill>
                  <a:srgbClr val="515151"/>
                </a:solidFill>
                <a:effectLst/>
                <a:latin typeface="-apple-system"/>
              </a:rPr>
              <a:t>.</a:t>
            </a:r>
            <a:endParaRPr lang="en-US" b="0" i="0" dirty="0">
              <a:solidFill>
                <a:srgbClr val="515151"/>
              </a:solidFill>
              <a:effectLst/>
              <a:latin typeface="-apple-system"/>
            </a:endParaRPr>
          </a:p>
        </p:txBody>
      </p:sp>
    </p:spTree>
    <p:extLst>
      <p:ext uri="{BB962C8B-B14F-4D97-AF65-F5344CB8AC3E}">
        <p14:creationId xmlns:p14="http://schemas.microsoft.com/office/powerpoint/2010/main" val="9978529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6DC5-DB3A-5A29-2EF3-64066A83BA12}"/>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is the role of deferred scripts in JavaScript?</a:t>
            </a:r>
            <a:endParaRPr lang="en-IN" dirty="0"/>
          </a:p>
        </p:txBody>
      </p:sp>
      <p:sp>
        <p:nvSpPr>
          <p:cNvPr id="3" name="Content Placeholder 2">
            <a:extLst>
              <a:ext uri="{FF2B5EF4-FFF2-40B4-BE49-F238E27FC236}">
                <a16:creationId xmlns:a16="http://schemas.microsoft.com/office/drawing/2014/main" id="{86D3B6EF-AA9D-9FBB-F3ED-44F2676F130F}"/>
              </a:ext>
            </a:extLst>
          </p:cNvPr>
          <p:cNvSpPr>
            <a:spLocks noGrp="1"/>
          </p:cNvSpPr>
          <p:nvPr>
            <p:ph idx="1"/>
          </p:nvPr>
        </p:nvSpPr>
        <p:spPr/>
        <p:txBody>
          <a:bodyPr/>
          <a:lstStyle/>
          <a:p>
            <a:r>
              <a:rPr lang="en-US" b="0" i="0" dirty="0">
                <a:solidFill>
                  <a:srgbClr val="373E3F"/>
                </a:solidFill>
                <a:effectLst/>
                <a:latin typeface="-apple-system"/>
              </a:rPr>
              <a:t>The processing of HTML code while the page loads are disabled by nature till the script hasn't halted. Your page will be affected if your network is a bit slow, or if the script is very hefty. When you use Deferred, the script waits for the HTML parser to finish before executing it. This reduces the time it takes for web pages to load, allowing them to appear more quickly.</a:t>
            </a:r>
            <a:endParaRPr lang="en-IN" dirty="0"/>
          </a:p>
        </p:txBody>
      </p:sp>
    </p:spTree>
    <p:extLst>
      <p:ext uri="{BB962C8B-B14F-4D97-AF65-F5344CB8AC3E}">
        <p14:creationId xmlns:p14="http://schemas.microsoft.com/office/powerpoint/2010/main" val="7002582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A9E4-D180-10AF-69E3-28448EA15F33}"/>
              </a:ext>
            </a:extLst>
          </p:cNvPr>
          <p:cNvSpPr>
            <a:spLocks noGrp="1"/>
          </p:cNvSpPr>
          <p:nvPr>
            <p:ph type="title"/>
          </p:nvPr>
        </p:nvSpPr>
        <p:spPr/>
        <p:txBody>
          <a:bodyPr>
            <a:normAutofit fontScale="90000"/>
          </a:bodyPr>
          <a:lstStyle/>
          <a:p>
            <a:r>
              <a:rPr lang="en-US" b="1" i="0" dirty="0">
                <a:solidFill>
                  <a:srgbClr val="515151"/>
                </a:solidFill>
                <a:effectLst/>
                <a:latin typeface="-apple-system"/>
              </a:rPr>
              <a:t>What has to be done in order to put Lexical Scoping into practice?</a:t>
            </a:r>
            <a:endParaRPr lang="en-IN" dirty="0"/>
          </a:p>
        </p:txBody>
      </p:sp>
      <p:sp>
        <p:nvSpPr>
          <p:cNvPr id="3" name="Content Placeholder 2">
            <a:extLst>
              <a:ext uri="{FF2B5EF4-FFF2-40B4-BE49-F238E27FC236}">
                <a16:creationId xmlns:a16="http://schemas.microsoft.com/office/drawing/2014/main" id="{F24F428E-A6C8-EE31-20FA-4EAD9FBB3731}"/>
              </a:ext>
            </a:extLst>
          </p:cNvPr>
          <p:cNvSpPr>
            <a:spLocks noGrp="1"/>
          </p:cNvSpPr>
          <p:nvPr>
            <p:ph idx="1"/>
          </p:nvPr>
        </p:nvSpPr>
        <p:spPr/>
        <p:txBody>
          <a:bodyPr/>
          <a:lstStyle/>
          <a:p>
            <a:r>
              <a:rPr lang="en-US" b="0" i="0" dirty="0">
                <a:solidFill>
                  <a:srgbClr val="373E3F"/>
                </a:solidFill>
                <a:effectLst/>
                <a:latin typeface="-apple-system"/>
              </a:rPr>
              <a:t>To support lexical scoping, a JavaScript function object's internal state must include not just the function's code but also a reference to the current scope chain.</a:t>
            </a:r>
            <a:endParaRPr lang="en-IN" dirty="0"/>
          </a:p>
        </p:txBody>
      </p:sp>
    </p:spTree>
    <p:extLst>
      <p:ext uri="{BB962C8B-B14F-4D97-AF65-F5344CB8AC3E}">
        <p14:creationId xmlns:p14="http://schemas.microsoft.com/office/powerpoint/2010/main" val="26693121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CDDB-D1EB-384B-5B8B-6DFBD70C232A}"/>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a function that performs binary search on a sorted array.</a:t>
            </a:r>
            <a:endParaRPr lang="en-IN" dirty="0"/>
          </a:p>
        </p:txBody>
      </p:sp>
      <p:sp>
        <p:nvSpPr>
          <p:cNvPr id="3" name="Content Placeholder 2">
            <a:extLst>
              <a:ext uri="{FF2B5EF4-FFF2-40B4-BE49-F238E27FC236}">
                <a16:creationId xmlns:a16="http://schemas.microsoft.com/office/drawing/2014/main" id="{7975C6DB-AA23-4B91-CD42-09EF60B9B7ED}"/>
              </a:ext>
            </a:extLst>
          </p:cNvPr>
          <p:cNvSpPr>
            <a:spLocks noGrp="1"/>
          </p:cNvSpPr>
          <p:nvPr>
            <p:ph idx="1"/>
          </p:nvPr>
        </p:nvSpPr>
        <p:spPr/>
        <p:txBody>
          <a:bodyPr>
            <a:normAutofit/>
          </a:bodyPr>
          <a:lstStyle/>
          <a:p>
            <a:pPr marL="0" indent="0">
              <a:buNone/>
            </a:pPr>
            <a:r>
              <a:rPr lang="en-IN" sz="1600" b="1" i="0" dirty="0">
                <a:solidFill>
                  <a:srgbClr val="444444"/>
                </a:solidFill>
                <a:effectLst/>
                <a:latin typeface="Courier New" panose="02070309020205020404" pitchFamily="49" charset="0"/>
              </a:rPr>
              <a:t>function</a:t>
            </a:r>
            <a:r>
              <a:rPr lang="en-IN" sz="1600" b="0" i="0" dirty="0">
                <a:solidFill>
                  <a:srgbClr val="444444"/>
                </a:solidFill>
                <a:effectLst/>
                <a:latin typeface="Courier New" panose="02070309020205020404" pitchFamily="49" charset="0"/>
              </a:rPr>
              <a:t> </a:t>
            </a:r>
            <a:r>
              <a:rPr lang="en-IN" sz="1600" b="1" i="0" dirty="0" err="1">
                <a:solidFill>
                  <a:srgbClr val="880000"/>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arr,value,startPos,endPos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a:t>
            </a:r>
            <a:r>
              <a:rPr lang="en-IN" sz="1600" b="0" i="0" dirty="0">
                <a:solidFill>
                  <a:srgbClr val="444444"/>
                </a:solidFill>
                <a:effectLst/>
                <a:latin typeface="Courier New" panose="02070309020205020404" pitchFamily="49" charset="0"/>
              </a:rPr>
              <a:t> &gt; </a:t>
            </a:r>
            <a:r>
              <a:rPr lang="en-IN" sz="1600" b="0" i="0" dirty="0" err="1">
                <a:solidFill>
                  <a:srgbClr val="444444"/>
                </a:solidFill>
                <a:effectLst/>
                <a:latin typeface="Courier New" panose="02070309020205020404" pitchFamily="49" charset="0"/>
              </a:rPr>
              <a:t>endPos</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let</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a:t>
            </a:r>
            <a:r>
              <a:rPr lang="en-IN" sz="1600" b="0" i="0" dirty="0" err="1">
                <a:solidFill>
                  <a:srgbClr val="397300"/>
                </a:solidFill>
                <a:effectLst/>
                <a:latin typeface="Courier New" panose="02070309020205020404" pitchFamily="49" charset="0"/>
              </a:rPr>
              <a:t>Math</a:t>
            </a:r>
            <a:r>
              <a:rPr lang="en-IN" sz="1600" b="0" i="0" dirty="0" err="1">
                <a:solidFill>
                  <a:srgbClr val="444444"/>
                </a:solidFill>
                <a:effectLst/>
                <a:latin typeface="Courier New" panose="02070309020205020404" pitchFamily="49" charset="0"/>
              </a:rPr>
              <a:t>.floor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startPos+endPos</a:t>
            </a:r>
            <a:r>
              <a:rPr lang="en-IN" sz="1600" b="0" i="0" dirty="0">
                <a:solidFill>
                  <a:srgbClr val="444444"/>
                </a:solidFill>
                <a:effectLst/>
                <a:latin typeface="Courier New" panose="02070309020205020404" pitchFamily="49" charset="0"/>
              </a:rPr>
              <a:t>)/</a:t>
            </a:r>
            <a:r>
              <a:rPr lang="en-IN" sz="1600" b="0" i="0" dirty="0">
                <a:solidFill>
                  <a:srgbClr val="880000"/>
                </a:solidFill>
                <a:effectLst/>
                <a:latin typeface="Courier New" panose="02070309020205020404" pitchFamily="49" charset="0"/>
              </a:rPr>
              <a:t>2</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 value)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a:t>
            </a:r>
          </a:p>
          <a:p>
            <a:pPr marL="457200" lvl="1" indent="0">
              <a:buNone/>
            </a:pPr>
            <a:r>
              <a:rPr lang="en-IN" sz="1600" b="1" i="0" dirty="0" err="1">
                <a:solidFill>
                  <a:srgbClr val="880000"/>
                </a:solidFill>
                <a:effectLst/>
                <a:latin typeface="Courier New" panose="02070309020205020404" pitchFamily="49" charset="0"/>
              </a:rPr>
              <a:t>elsif</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arr</a:t>
            </a:r>
            <a:r>
              <a:rPr lang="en-IN" sz="1600" b="0" i="0" dirty="0">
                <a:solidFill>
                  <a:srgbClr val="444444"/>
                </a:solidFill>
                <a:effectLst/>
                <a:latin typeface="Courier New" panose="02070309020205020404" pitchFamily="49" charset="0"/>
              </a:rPr>
              <a:t>[</a:t>
            </a:r>
            <a:r>
              <a:rPr lang="en-IN" sz="1600" b="0" i="0" dirty="0" err="1">
                <a:solidFill>
                  <a:srgbClr val="444444"/>
                </a:solidFill>
                <a:effectLst/>
                <a:latin typeface="Courier New" panose="02070309020205020404" pitchFamily="49" charset="0"/>
              </a:rPr>
              <a:t>middleIndex</a:t>
            </a:r>
            <a:r>
              <a:rPr lang="en-IN" sz="1600" b="0" i="0" dirty="0">
                <a:solidFill>
                  <a:srgbClr val="444444"/>
                </a:solidFill>
                <a:effectLst/>
                <a:latin typeface="Courier New" panose="02070309020205020404" pitchFamily="49" charset="0"/>
              </a:rPr>
              <a:t> &gt; value]){</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(arr,value,startPos,middleIndex-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 </a:t>
            </a:r>
          </a:p>
          <a:p>
            <a:pPr marL="457200" lvl="1" indent="0">
              <a:buNone/>
            </a:pPr>
            <a:r>
              <a:rPr lang="en-IN" sz="1600" b="0" i="0" dirty="0">
                <a:solidFill>
                  <a:srgbClr val="444444"/>
                </a:solidFill>
                <a:effectLst/>
                <a:latin typeface="Courier New" panose="02070309020205020404" pitchFamily="49" charset="0"/>
              </a:rPr>
              <a:t>} </a:t>
            </a:r>
            <a:r>
              <a:rPr lang="en-IN" sz="1600" b="1" i="0" dirty="0">
                <a:solidFill>
                  <a:srgbClr val="444444"/>
                </a:solidFill>
                <a:effectLst/>
                <a:latin typeface="Courier New" panose="02070309020205020404" pitchFamily="49" charset="0"/>
              </a:rPr>
              <a:t>else</a:t>
            </a:r>
            <a:r>
              <a:rPr lang="en-IN" sz="1600" b="0" i="0" dirty="0">
                <a:solidFill>
                  <a:srgbClr val="444444"/>
                </a:solidFill>
                <a:effectLst/>
                <a:latin typeface="Courier New" panose="02070309020205020404" pitchFamily="49" charset="0"/>
              </a:rPr>
              <a:t>{ </a:t>
            </a:r>
          </a:p>
          <a:p>
            <a:pPr marL="457200" lvl="1" indent="0">
              <a:buNone/>
            </a:pPr>
            <a:r>
              <a:rPr lang="en-IN" sz="1600" b="1" i="0" dirty="0">
                <a:solidFill>
                  <a:srgbClr val="444444"/>
                </a:solidFill>
                <a:effectLst/>
                <a:latin typeface="Courier New" panose="02070309020205020404" pitchFamily="49" charset="0"/>
              </a:rPr>
              <a:t>return</a:t>
            </a:r>
            <a:r>
              <a:rPr lang="en-IN" sz="1600" b="0" i="0" dirty="0">
                <a:solidFill>
                  <a:srgbClr val="444444"/>
                </a:solidFill>
                <a:effectLst/>
                <a:latin typeface="Courier New" panose="02070309020205020404" pitchFamily="49" charset="0"/>
              </a:rPr>
              <a:t> </a:t>
            </a:r>
            <a:r>
              <a:rPr lang="en-IN" sz="1600" b="0" i="0" dirty="0" err="1">
                <a:solidFill>
                  <a:srgbClr val="444444"/>
                </a:solidFill>
                <a:effectLst/>
                <a:latin typeface="Courier New" panose="02070309020205020404" pitchFamily="49" charset="0"/>
              </a:rPr>
              <a:t>binarySearch</a:t>
            </a:r>
            <a:r>
              <a:rPr lang="en-IN" sz="1600" b="0" i="0" dirty="0">
                <a:solidFill>
                  <a:srgbClr val="444444"/>
                </a:solidFill>
                <a:effectLst/>
                <a:latin typeface="Courier New" panose="02070309020205020404" pitchFamily="49" charset="0"/>
              </a:rPr>
              <a:t>(arr,value,middleIndex+</a:t>
            </a:r>
            <a:r>
              <a:rPr lang="en-IN" sz="1600" b="0" i="0" dirty="0">
                <a:solidFill>
                  <a:srgbClr val="880000"/>
                </a:solidFill>
                <a:effectLst/>
                <a:latin typeface="Courier New" panose="02070309020205020404" pitchFamily="49" charset="0"/>
              </a:rPr>
              <a:t>1</a:t>
            </a:r>
            <a:r>
              <a:rPr lang="en-IN" sz="1600" b="0" i="0" dirty="0">
                <a:solidFill>
                  <a:srgbClr val="444444"/>
                </a:solidFill>
                <a:effectLst/>
                <a:latin typeface="Courier New" panose="02070309020205020404" pitchFamily="49" charset="0"/>
              </a:rPr>
              <a:t>,endPos); </a:t>
            </a:r>
          </a:p>
          <a:p>
            <a:pPr marL="457200" lvl="1" indent="0">
              <a:buNone/>
            </a:pPr>
            <a:r>
              <a:rPr lang="en-IN" sz="1600" b="0" i="0" dirty="0">
                <a:solidFill>
                  <a:srgbClr val="444444"/>
                </a:solidFill>
                <a:effectLst/>
                <a:latin typeface="Courier New" panose="02070309020205020404" pitchFamily="49" charset="0"/>
              </a:rPr>
              <a:t>} </a:t>
            </a:r>
          </a:p>
          <a:p>
            <a:pPr marL="0" indent="0">
              <a:buNone/>
            </a:pPr>
            <a:r>
              <a:rPr lang="en-IN" sz="1600" b="0" i="0" dirty="0">
                <a:solidFill>
                  <a:srgbClr val="444444"/>
                </a:solidFill>
                <a:effectLst/>
                <a:latin typeface="Courier New" panose="02070309020205020404" pitchFamily="49" charset="0"/>
              </a:rPr>
              <a:t>}</a:t>
            </a:r>
            <a:endParaRPr lang="en-IN" sz="1600" dirty="0"/>
          </a:p>
        </p:txBody>
      </p:sp>
    </p:spTree>
    <p:extLst>
      <p:ext uri="{BB962C8B-B14F-4D97-AF65-F5344CB8AC3E}">
        <p14:creationId xmlns:p14="http://schemas.microsoft.com/office/powerpoint/2010/main" val="16208429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DFF-91F8-5AD5-8011-4E67BB565DAE}"/>
              </a:ext>
            </a:extLst>
          </p:cNvPr>
          <p:cNvSpPr>
            <a:spLocks noGrp="1"/>
          </p:cNvSpPr>
          <p:nvPr>
            <p:ph type="title"/>
          </p:nvPr>
        </p:nvSpPr>
        <p:spPr/>
        <p:txBody>
          <a:bodyPr>
            <a:normAutofit/>
          </a:bodyPr>
          <a:lstStyle/>
          <a:p>
            <a:r>
              <a:rPr lang="en-US" sz="3600" b="1" i="0" dirty="0">
                <a:solidFill>
                  <a:srgbClr val="515151"/>
                </a:solidFill>
                <a:effectLst/>
                <a:latin typeface="-apple-system"/>
              </a:rPr>
              <a:t>Implement a function that returns an updated array with r right rotations on an array of integers a .</a:t>
            </a:r>
            <a:endParaRPr lang="en-IN" sz="3600" dirty="0"/>
          </a:p>
        </p:txBody>
      </p:sp>
      <p:sp>
        <p:nvSpPr>
          <p:cNvPr id="3" name="Content Placeholder 2">
            <a:extLst>
              <a:ext uri="{FF2B5EF4-FFF2-40B4-BE49-F238E27FC236}">
                <a16:creationId xmlns:a16="http://schemas.microsoft.com/office/drawing/2014/main" id="{1A719FB1-5982-1E90-0119-A2068BE40E97}"/>
              </a:ext>
            </a:extLst>
          </p:cNvPr>
          <p:cNvSpPr>
            <a:spLocks noGrp="1"/>
          </p:cNvSpPr>
          <p:nvPr>
            <p:ph idx="1"/>
          </p:nvPr>
        </p:nvSpPr>
        <p:spPr/>
        <p:txBody>
          <a:bodyPr>
            <a:normAutofit fontScale="85000" lnSpcReduction="20000"/>
          </a:bodyPr>
          <a:lstStyle/>
          <a:p>
            <a:pPr marL="0" indent="0">
              <a:buNone/>
            </a:pPr>
            <a:r>
              <a:rPr lang="en-IN" b="0" i="0" dirty="0">
                <a:solidFill>
                  <a:srgbClr val="444444"/>
                </a:solidFill>
                <a:effectLst/>
                <a:latin typeface="Courier New" panose="02070309020205020404" pitchFamily="49" charset="0"/>
              </a:rPr>
              <a:t>function </a:t>
            </a: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arr,rotations</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if(rotations == 0) </a:t>
            </a:r>
          </a:p>
          <a:p>
            <a:pPr marL="457200" lvl="1" indent="0">
              <a:buNone/>
            </a:pPr>
            <a:r>
              <a:rPr lang="en-IN" b="0" i="0" dirty="0">
                <a:solidFill>
                  <a:srgbClr val="444444"/>
                </a:solidFill>
                <a:effectLst/>
                <a:latin typeface="Courier New" panose="02070309020205020404" pitchFamily="49" charset="0"/>
              </a:rPr>
              <a:t>return </a:t>
            </a:r>
            <a:r>
              <a:rPr lang="en-IN" b="0" i="0" dirty="0" err="1">
                <a:solidFill>
                  <a:srgbClr val="444444"/>
                </a:solidFill>
                <a:effectLst/>
                <a:latin typeface="Courier New" panose="02070309020205020404" pitchFamily="49" charset="0"/>
              </a:rPr>
              <a:t>arr</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for(let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0;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err="1">
                <a:solidFill>
                  <a:srgbClr val="444444"/>
                </a:solidFill>
                <a:effectLst/>
                <a:latin typeface="Courier New" panose="02070309020205020404" pitchFamily="49" charset="0"/>
              </a:rPr>
              <a:t>rotations;i</a:t>
            </a:r>
            <a:r>
              <a:rPr lang="en-IN" b="0" i="0" dirty="0">
                <a:solidFill>
                  <a:srgbClr val="444444"/>
                </a:solidFill>
                <a:effectLst/>
                <a:latin typeface="Courier New" panose="02070309020205020404" pitchFamily="49" charset="0"/>
              </a:rPr>
              <a:t>++){ </a:t>
            </a:r>
          </a:p>
          <a:p>
            <a:pPr marL="914400" lvl="2" indent="0">
              <a:buNone/>
            </a:pPr>
            <a:r>
              <a:rPr lang="en-IN" b="0" i="0" dirty="0">
                <a:solidFill>
                  <a:srgbClr val="444444"/>
                </a:solidFill>
                <a:effectLst/>
                <a:latin typeface="Courier New" panose="02070309020205020404" pitchFamily="49" charset="0"/>
              </a:rPr>
              <a:t>let element = </a:t>
            </a:r>
            <a:r>
              <a:rPr lang="en-IN" b="0" i="0" dirty="0" err="1">
                <a:solidFill>
                  <a:srgbClr val="444444"/>
                </a:solidFill>
                <a:effectLst/>
                <a:latin typeface="Courier New" panose="02070309020205020404" pitchFamily="49" charset="0"/>
              </a:rPr>
              <a:t>arr.pop</a:t>
            </a:r>
            <a:r>
              <a:rPr lang="en-IN" b="0" i="0" dirty="0">
                <a:solidFill>
                  <a:srgbClr val="444444"/>
                </a:solidFill>
                <a:effectLst/>
                <a:latin typeface="Courier New" panose="02070309020205020404" pitchFamily="49" charset="0"/>
              </a:rPr>
              <a:t>(); </a:t>
            </a:r>
          </a:p>
          <a:p>
            <a:pPr marL="914400" lvl="2" indent="0">
              <a:buNone/>
            </a:pPr>
            <a:r>
              <a:rPr lang="en-IN" b="0" i="0" dirty="0" err="1">
                <a:solidFill>
                  <a:srgbClr val="444444"/>
                </a:solidFill>
                <a:effectLst/>
                <a:latin typeface="Courier New" panose="02070309020205020404" pitchFamily="49" charset="0"/>
              </a:rPr>
              <a:t>arr.unshift</a:t>
            </a:r>
            <a:r>
              <a:rPr lang="en-IN" b="0" i="0" dirty="0">
                <a:solidFill>
                  <a:srgbClr val="444444"/>
                </a:solidFill>
                <a:effectLst/>
                <a:latin typeface="Courier New" panose="02070309020205020404" pitchFamily="49" charset="0"/>
              </a:rPr>
              <a:t>(element);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return </a:t>
            </a:r>
            <a:r>
              <a:rPr lang="en-IN" b="0" i="0" dirty="0" err="1">
                <a:solidFill>
                  <a:srgbClr val="444444"/>
                </a:solidFill>
                <a:effectLst/>
                <a:latin typeface="Courier New" panose="02070309020205020404" pitchFamily="49" charset="0"/>
              </a:rPr>
              <a:t>arr</a:t>
            </a:r>
            <a:r>
              <a:rPr lang="en-IN" b="0" i="0" dirty="0">
                <a:solidFill>
                  <a:srgbClr val="444444"/>
                </a:solidFill>
                <a:effectLst/>
                <a:latin typeface="Courier New" panose="02070309020205020404" pitchFamily="49" charset="0"/>
              </a:rPr>
              <a:t>; </a:t>
            </a:r>
          </a:p>
          <a:p>
            <a:pPr marL="0" indent="0">
              <a:buNone/>
            </a:pPr>
            <a:r>
              <a:rPr lang="en-IN" b="0" i="0" dirty="0">
                <a:solidFill>
                  <a:srgbClr val="444444"/>
                </a:solidFill>
                <a:effectLst/>
                <a:latin typeface="Courier New" panose="02070309020205020404" pitchFamily="49" charset="0"/>
              </a:rPr>
              <a:t>} </a:t>
            </a:r>
          </a:p>
          <a:p>
            <a:pPr marL="0" indent="0">
              <a:buNone/>
            </a:pP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([2, 3, 4, 5, 7], 3); // Return [4,5,7,2,3] </a:t>
            </a:r>
          </a:p>
          <a:p>
            <a:pPr marL="0" indent="0">
              <a:buNone/>
            </a:pPr>
            <a:r>
              <a:rPr lang="en-IN" b="0" i="0" dirty="0" err="1">
                <a:solidFill>
                  <a:srgbClr val="444444"/>
                </a:solidFill>
                <a:effectLst/>
                <a:latin typeface="Courier New" panose="02070309020205020404" pitchFamily="49" charset="0"/>
              </a:rPr>
              <a:t>rotateRight</a:t>
            </a:r>
            <a:r>
              <a:rPr lang="en-IN" b="0" i="0" dirty="0">
                <a:solidFill>
                  <a:srgbClr val="444444"/>
                </a:solidFill>
                <a:effectLst/>
                <a:latin typeface="Courier New" panose="02070309020205020404" pitchFamily="49" charset="0"/>
              </a:rPr>
              <a:t>([44, 1, 22, 111], 5); // Returns [111,44,1,22] </a:t>
            </a:r>
            <a:endParaRPr lang="en-IN" dirty="0"/>
          </a:p>
        </p:txBody>
      </p:sp>
    </p:spTree>
    <p:extLst>
      <p:ext uri="{BB962C8B-B14F-4D97-AF65-F5344CB8AC3E}">
        <p14:creationId xmlns:p14="http://schemas.microsoft.com/office/powerpoint/2010/main" val="13751816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F0E2-8456-C485-0816-F474D9FD5C60}"/>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the code for dynamically inserting new components.</a:t>
            </a:r>
            <a:endParaRPr lang="en-IN" dirty="0"/>
          </a:p>
        </p:txBody>
      </p:sp>
      <p:sp>
        <p:nvSpPr>
          <p:cNvPr id="3" name="Content Placeholder 2">
            <a:extLst>
              <a:ext uri="{FF2B5EF4-FFF2-40B4-BE49-F238E27FC236}">
                <a16:creationId xmlns:a16="http://schemas.microsoft.com/office/drawing/2014/main" id="{DC31725F-55BF-EBB8-E73B-EB4C8684438D}"/>
              </a:ext>
            </a:extLst>
          </p:cNvPr>
          <p:cNvSpPr>
            <a:spLocks noGrp="1"/>
          </p:cNvSpPr>
          <p:nvPr>
            <p:ph idx="1"/>
          </p:nvPr>
        </p:nvSpPr>
        <p:spPr/>
        <p:txBody>
          <a:bodyPr>
            <a:normAutofit fontScale="40000" lnSpcReduction="20000"/>
          </a:bodyPr>
          <a:lstStyle/>
          <a:p>
            <a:pPr marL="0" indent="0">
              <a:buNone/>
            </a:pPr>
            <a:r>
              <a:rPr lang="en-IN" b="0" i="0" dirty="0">
                <a:solidFill>
                  <a:srgbClr val="444444"/>
                </a:solidFill>
                <a:effectLst/>
                <a:latin typeface="Courier New" panose="02070309020205020404" pitchFamily="49" charset="0"/>
              </a:rPr>
              <a:t>&lt;html&gt; </a:t>
            </a:r>
          </a:p>
          <a:p>
            <a:pPr marL="0" indent="0">
              <a:buNone/>
            </a:pPr>
            <a:r>
              <a:rPr lang="en-IN" b="0" i="0" dirty="0">
                <a:solidFill>
                  <a:srgbClr val="444444"/>
                </a:solidFill>
                <a:effectLst/>
                <a:latin typeface="Courier New" panose="02070309020205020404" pitchFamily="49" charset="0"/>
              </a:rPr>
              <a:t>&lt;head&gt; </a:t>
            </a:r>
          </a:p>
          <a:p>
            <a:pPr marL="0" indent="0">
              <a:buNone/>
            </a:pPr>
            <a:r>
              <a:rPr lang="en-IN" b="0" i="0" dirty="0">
                <a:solidFill>
                  <a:srgbClr val="444444"/>
                </a:solidFill>
                <a:effectLst/>
                <a:latin typeface="Courier New" panose="02070309020205020404" pitchFamily="49" charset="0"/>
              </a:rPr>
              <a:t>&lt;title&gt;inserting new components dynamically&lt;/title&gt; &lt;script type="text/</a:t>
            </a:r>
            <a:r>
              <a:rPr lang="en-IN" b="0" i="0" dirty="0" err="1">
                <a:solidFill>
                  <a:srgbClr val="444444"/>
                </a:solidFill>
                <a:effectLst/>
                <a:latin typeface="Courier New" panose="02070309020205020404" pitchFamily="49" charset="0"/>
              </a:rPr>
              <a:t>javascript</a:t>
            </a:r>
            <a:r>
              <a:rPr lang="en-IN" b="0" i="0" dirty="0">
                <a:solidFill>
                  <a:srgbClr val="444444"/>
                </a:solidFill>
                <a:effectLst/>
                <a:latin typeface="Courier New" panose="02070309020205020404" pitchFamily="49" charset="0"/>
              </a:rPr>
              <a:t>"&gt; </a:t>
            </a:r>
          </a:p>
          <a:p>
            <a:pPr marL="0" indent="0">
              <a:buNone/>
            </a:pPr>
            <a:r>
              <a:rPr lang="en-IN" b="0" i="0" dirty="0">
                <a:solidFill>
                  <a:srgbClr val="444444"/>
                </a:solidFill>
                <a:effectLst/>
                <a:latin typeface="Courier New" panose="02070309020205020404" pitchFamily="49" charset="0"/>
              </a:rPr>
              <a:t>function </a:t>
            </a:r>
            <a:r>
              <a:rPr lang="en-IN" b="0" i="0" dirty="0" err="1">
                <a:solidFill>
                  <a:srgbClr val="444444"/>
                </a:solidFill>
                <a:effectLst/>
                <a:latin typeface="Courier New" panose="02070309020205020404" pitchFamily="49" charset="0"/>
              </a:rPr>
              <a:t>addNode</a:t>
            </a:r>
            <a:r>
              <a:rPr lang="en-IN" b="0" i="0" dirty="0">
                <a:solidFill>
                  <a:srgbClr val="444444"/>
                </a:solidFill>
                <a:effectLst/>
                <a:latin typeface="Courier New" panose="02070309020205020404" pitchFamily="49" charset="0"/>
              </a:rPr>
              <a:t> () { </a:t>
            </a:r>
          </a:p>
          <a:p>
            <a:pPr marL="457200" lvl="1" indent="0">
              <a:buNone/>
            </a:pPr>
            <a:r>
              <a:rPr lang="en-IN" sz="3000" b="0" i="0" dirty="0">
                <a:solidFill>
                  <a:srgbClr val="444444"/>
                </a:solidFill>
                <a:effectLst/>
                <a:latin typeface="Courier New" panose="02070309020205020404" pitchFamily="49" charset="0"/>
              </a:rPr>
              <a:t>var </a:t>
            </a:r>
            <a:r>
              <a:rPr lang="en-IN" sz="3000" b="0" i="0" dirty="0" err="1">
                <a:solidFill>
                  <a:srgbClr val="444444"/>
                </a:solidFill>
                <a:effectLst/>
                <a:latin typeface="Courier New" panose="02070309020205020404" pitchFamily="49" charset="0"/>
              </a:rPr>
              <a:t>newP</a:t>
            </a:r>
            <a:r>
              <a:rPr lang="en-IN" sz="3000" b="0" i="0" dirty="0">
                <a:solidFill>
                  <a:srgbClr val="444444"/>
                </a:solidFill>
                <a:effectLst/>
                <a:latin typeface="Courier New" panose="02070309020205020404" pitchFamily="49" charset="0"/>
              </a:rPr>
              <a:t> = document. </a:t>
            </a:r>
            <a:r>
              <a:rPr lang="en-IN" sz="3000" b="0" i="0" dirty="0" err="1">
                <a:solidFill>
                  <a:srgbClr val="444444"/>
                </a:solidFill>
                <a:effectLst/>
                <a:latin typeface="Courier New" panose="02070309020205020404" pitchFamily="49" charset="0"/>
              </a:rPr>
              <a:t>createElement</a:t>
            </a:r>
            <a:r>
              <a:rPr lang="en-IN" sz="3000" b="0" i="0" dirty="0">
                <a:solidFill>
                  <a:srgbClr val="444444"/>
                </a:solidFill>
                <a:effectLst/>
                <a:latin typeface="Courier New" panose="02070309020205020404" pitchFamily="49" charset="0"/>
              </a:rPr>
              <a:t>("p"); </a:t>
            </a:r>
          </a:p>
          <a:p>
            <a:pPr marL="457200" lvl="1" indent="0">
              <a:buNone/>
            </a:pPr>
            <a:r>
              <a:rPr lang="en-IN" sz="3000" b="0" i="0" dirty="0">
                <a:solidFill>
                  <a:srgbClr val="444444"/>
                </a:solidFill>
                <a:effectLst/>
                <a:latin typeface="Courier New" panose="02070309020205020404" pitchFamily="49" charset="0"/>
              </a:rPr>
              <a:t>var </a:t>
            </a:r>
            <a:r>
              <a:rPr lang="en-IN" sz="3000" b="0" i="0" dirty="0" err="1">
                <a:solidFill>
                  <a:srgbClr val="444444"/>
                </a:solidFill>
                <a:effectLst/>
                <a:latin typeface="Courier New" panose="02070309020205020404" pitchFamily="49" charset="0"/>
              </a:rPr>
              <a:t>textNode</a:t>
            </a:r>
            <a:r>
              <a:rPr lang="en-IN" sz="3000" b="0" i="0" dirty="0">
                <a:solidFill>
                  <a:srgbClr val="444444"/>
                </a:solidFill>
                <a:effectLst/>
                <a:latin typeface="Courier New" panose="02070309020205020404" pitchFamily="49" charset="0"/>
              </a:rPr>
              <a:t> = </a:t>
            </a:r>
            <a:r>
              <a:rPr lang="en-IN" sz="3000" b="0" i="0" dirty="0" err="1">
                <a:solidFill>
                  <a:srgbClr val="444444"/>
                </a:solidFill>
                <a:effectLst/>
                <a:latin typeface="Courier New" panose="02070309020205020404" pitchFamily="49" charset="0"/>
              </a:rPr>
              <a:t>document.createTextNode</a:t>
            </a:r>
            <a:r>
              <a:rPr lang="en-IN" sz="3000" b="0" i="0" dirty="0">
                <a:solidFill>
                  <a:srgbClr val="444444"/>
                </a:solidFill>
                <a:effectLst/>
                <a:latin typeface="Courier New" panose="02070309020205020404" pitchFamily="49" charset="0"/>
              </a:rPr>
              <a:t>(" This is other node"); </a:t>
            </a:r>
          </a:p>
          <a:p>
            <a:pPr marL="457200" lvl="1" indent="0">
              <a:buNone/>
            </a:pPr>
            <a:r>
              <a:rPr lang="en-IN" sz="3000" b="0" i="0" dirty="0" err="1">
                <a:solidFill>
                  <a:srgbClr val="444444"/>
                </a:solidFill>
                <a:effectLst/>
                <a:latin typeface="Courier New" panose="02070309020205020404" pitchFamily="49" charset="0"/>
              </a:rPr>
              <a:t>newP.appendChild</a:t>
            </a:r>
            <a:r>
              <a:rPr lang="en-IN" sz="3000" b="0" i="0" dirty="0">
                <a:solidFill>
                  <a:srgbClr val="444444"/>
                </a:solidFill>
                <a:effectLst/>
                <a:latin typeface="Courier New" panose="02070309020205020404" pitchFamily="49" charset="0"/>
              </a:rPr>
              <a:t>(</a:t>
            </a:r>
            <a:r>
              <a:rPr lang="en-IN" sz="3000" b="0" i="0" dirty="0" err="1">
                <a:solidFill>
                  <a:srgbClr val="444444"/>
                </a:solidFill>
                <a:effectLst/>
                <a:latin typeface="Courier New" panose="02070309020205020404" pitchFamily="49" charset="0"/>
              </a:rPr>
              <a:t>textNode</a:t>
            </a:r>
            <a:r>
              <a:rPr lang="en-IN" sz="3000" b="0" i="0" dirty="0">
                <a:solidFill>
                  <a:srgbClr val="444444"/>
                </a:solidFill>
                <a:effectLst/>
                <a:latin typeface="Courier New" panose="02070309020205020404" pitchFamily="49" charset="0"/>
              </a:rPr>
              <a:t>);</a:t>
            </a:r>
          </a:p>
          <a:p>
            <a:pPr marL="457200" lvl="1" indent="0">
              <a:buNone/>
            </a:pPr>
            <a:r>
              <a:rPr lang="en-IN" sz="3000" b="0" i="0" dirty="0" err="1">
                <a:solidFill>
                  <a:srgbClr val="444444"/>
                </a:solidFill>
                <a:effectLst/>
                <a:latin typeface="Courier New" panose="02070309020205020404" pitchFamily="49" charset="0"/>
              </a:rPr>
              <a:t>document.getElementById</a:t>
            </a:r>
            <a:r>
              <a:rPr lang="en-IN" sz="3000" b="0" i="0" dirty="0">
                <a:solidFill>
                  <a:srgbClr val="444444"/>
                </a:solidFill>
                <a:effectLst/>
                <a:latin typeface="Courier New" panose="02070309020205020404" pitchFamily="49" charset="0"/>
              </a:rPr>
              <a:t>("parent1").</a:t>
            </a:r>
            <a:r>
              <a:rPr lang="en-IN" sz="3000" b="0" i="0" dirty="0" err="1">
                <a:solidFill>
                  <a:srgbClr val="444444"/>
                </a:solidFill>
                <a:effectLst/>
                <a:latin typeface="Courier New" panose="02070309020205020404" pitchFamily="49" charset="0"/>
              </a:rPr>
              <a:t>appendChild</a:t>
            </a:r>
            <a:r>
              <a:rPr lang="en-IN" sz="3000" b="0" i="0" dirty="0">
                <a:solidFill>
                  <a:srgbClr val="444444"/>
                </a:solidFill>
                <a:effectLst/>
                <a:latin typeface="Courier New" panose="02070309020205020404" pitchFamily="49" charset="0"/>
              </a:rPr>
              <a:t>(</a:t>
            </a:r>
            <a:r>
              <a:rPr lang="en-IN" sz="3000" b="0" i="0" dirty="0" err="1">
                <a:solidFill>
                  <a:srgbClr val="444444"/>
                </a:solidFill>
                <a:effectLst/>
                <a:latin typeface="Courier New" panose="02070309020205020404" pitchFamily="49" charset="0"/>
              </a:rPr>
              <a:t>newP</a:t>
            </a:r>
            <a:r>
              <a:rPr lang="en-IN" sz="3000" b="0" i="0" dirty="0">
                <a:solidFill>
                  <a:srgbClr val="444444"/>
                </a:solidFill>
                <a:effectLst/>
                <a:latin typeface="Courier New" panose="02070309020205020404" pitchFamily="49" charset="0"/>
              </a:rPr>
              <a:t>); </a:t>
            </a:r>
          </a:p>
          <a:p>
            <a:pPr marL="0" indent="0">
              <a:buNone/>
            </a:pPr>
            <a:r>
              <a:rPr lang="en-IN" sz="3400" b="0" i="0" dirty="0">
                <a:solidFill>
                  <a:srgbClr val="444444"/>
                </a:solidFill>
                <a:effectLst/>
                <a:latin typeface="Courier New" panose="02070309020205020404" pitchFamily="49" charset="0"/>
              </a:rPr>
              <a:t>} </a:t>
            </a:r>
          </a:p>
          <a:p>
            <a:pPr marL="0" indent="0">
              <a:buNone/>
            </a:pPr>
            <a:r>
              <a:rPr lang="en-IN" b="0" i="0" dirty="0">
                <a:solidFill>
                  <a:srgbClr val="444444"/>
                </a:solidFill>
                <a:effectLst/>
                <a:latin typeface="Courier New" panose="02070309020205020404" pitchFamily="49" charset="0"/>
              </a:rPr>
              <a:t>&lt;/script&gt; </a:t>
            </a:r>
          </a:p>
          <a:p>
            <a:pPr marL="0" indent="0">
              <a:buNone/>
            </a:pPr>
            <a:r>
              <a:rPr lang="en-IN" b="0" i="0" dirty="0">
                <a:solidFill>
                  <a:srgbClr val="444444"/>
                </a:solidFill>
                <a:effectLst/>
                <a:latin typeface="Courier New" panose="02070309020205020404" pitchFamily="49" charset="0"/>
              </a:rPr>
              <a:t>&lt;/head&gt; </a:t>
            </a:r>
          </a:p>
          <a:p>
            <a:pPr marL="0" indent="0">
              <a:buNone/>
            </a:pPr>
            <a:r>
              <a:rPr lang="en-IN" b="0" i="0" dirty="0">
                <a:solidFill>
                  <a:srgbClr val="444444"/>
                </a:solidFill>
                <a:effectLst/>
                <a:latin typeface="Courier New" panose="02070309020205020404" pitchFamily="49" charset="0"/>
              </a:rPr>
              <a:t>&lt;body&gt; </a:t>
            </a:r>
          </a:p>
          <a:p>
            <a:pPr marL="0" indent="0">
              <a:buNone/>
            </a:pPr>
            <a:r>
              <a:rPr lang="en-IN" b="0" i="0" dirty="0">
                <a:solidFill>
                  <a:srgbClr val="444444"/>
                </a:solidFill>
                <a:effectLst/>
                <a:latin typeface="Courier New" panose="02070309020205020404" pitchFamily="49" charset="0"/>
              </a:rPr>
              <a:t>&lt;p id="parent1"&gt;</a:t>
            </a:r>
            <a:r>
              <a:rPr lang="en-IN" b="0" i="0" dirty="0" err="1">
                <a:solidFill>
                  <a:srgbClr val="444444"/>
                </a:solidFill>
                <a:effectLst/>
                <a:latin typeface="Courier New" panose="02070309020205020404" pitchFamily="49" charset="0"/>
              </a:rPr>
              <a:t>firstP</a:t>
            </a:r>
            <a:r>
              <a:rPr lang="en-IN" b="0" i="0" dirty="0">
                <a:solidFill>
                  <a:srgbClr val="444444"/>
                </a:solidFill>
                <a:effectLst/>
                <a:latin typeface="Courier New" panose="02070309020205020404" pitchFamily="49" charset="0"/>
              </a:rPr>
              <a:t>&lt;p&gt; </a:t>
            </a:r>
          </a:p>
          <a:p>
            <a:pPr marL="0" indent="0">
              <a:buNone/>
            </a:pPr>
            <a:r>
              <a:rPr lang="en-IN" b="0" i="0" dirty="0">
                <a:solidFill>
                  <a:srgbClr val="444444"/>
                </a:solidFill>
                <a:effectLst/>
                <a:latin typeface="Courier New" panose="02070309020205020404" pitchFamily="49" charset="0"/>
              </a:rPr>
              <a:t>&lt;/body&gt; </a:t>
            </a:r>
          </a:p>
          <a:p>
            <a:pPr marL="0" indent="0">
              <a:buNone/>
            </a:pPr>
            <a:r>
              <a:rPr lang="en-IN" b="0" i="0" dirty="0">
                <a:solidFill>
                  <a:srgbClr val="444444"/>
                </a:solidFill>
                <a:effectLst/>
                <a:latin typeface="Courier New" panose="02070309020205020404" pitchFamily="49" charset="0"/>
              </a:rPr>
              <a:t>&lt;/html&gt;</a:t>
            </a:r>
            <a:endParaRPr lang="en-IN" dirty="0"/>
          </a:p>
        </p:txBody>
      </p:sp>
    </p:spTree>
    <p:extLst>
      <p:ext uri="{BB962C8B-B14F-4D97-AF65-F5344CB8AC3E}">
        <p14:creationId xmlns:p14="http://schemas.microsoft.com/office/powerpoint/2010/main" val="10910456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7A6E-9E21-DE15-AE86-7994A9864F61}"/>
              </a:ext>
            </a:extLst>
          </p:cNvPr>
          <p:cNvSpPr>
            <a:spLocks noGrp="1"/>
          </p:cNvSpPr>
          <p:nvPr>
            <p:ph type="title"/>
          </p:nvPr>
        </p:nvSpPr>
        <p:spPr/>
        <p:txBody>
          <a:bodyPr>
            <a:normAutofit fontScale="90000"/>
          </a:bodyPr>
          <a:lstStyle/>
          <a:p>
            <a:r>
              <a:rPr lang="en-US" b="1" i="0" dirty="0">
                <a:solidFill>
                  <a:srgbClr val="515151"/>
                </a:solidFill>
                <a:effectLst/>
                <a:latin typeface="-apple-system"/>
              </a:rPr>
              <a:t>Write the code given If two strings are anagrams of one another, then return true.</a:t>
            </a:r>
            <a:endParaRPr lang="en-IN" dirty="0"/>
          </a:p>
        </p:txBody>
      </p:sp>
      <p:sp>
        <p:nvSpPr>
          <p:cNvPr id="3" name="Content Placeholder 2">
            <a:extLst>
              <a:ext uri="{FF2B5EF4-FFF2-40B4-BE49-F238E27FC236}">
                <a16:creationId xmlns:a16="http://schemas.microsoft.com/office/drawing/2014/main" id="{5243A190-C63E-4DCA-34F6-5C6D63CED12C}"/>
              </a:ext>
            </a:extLst>
          </p:cNvPr>
          <p:cNvSpPr>
            <a:spLocks noGrp="1"/>
          </p:cNvSpPr>
          <p:nvPr>
            <p:ph idx="1"/>
          </p:nvPr>
        </p:nvSpPr>
        <p:spPr>
          <a:xfrm>
            <a:off x="458693" y="1949450"/>
            <a:ext cx="11468263" cy="4195763"/>
          </a:xfrm>
        </p:spPr>
        <p:txBody>
          <a:bodyPr>
            <a:normAutofit/>
          </a:bodyPr>
          <a:lstStyle/>
          <a:p>
            <a:pPr marL="0"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firstWord</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"Deepak"</a:t>
            </a:r>
            <a:r>
              <a:rPr lang="en-IN" sz="1400" b="0" i="0" dirty="0">
                <a:solidFill>
                  <a:srgbClr val="444444"/>
                </a:solidFill>
                <a:effectLst/>
                <a:latin typeface="Courier New" panose="02070309020205020404" pitchFamily="49" charset="0"/>
              </a:rPr>
              <a:t>; </a:t>
            </a:r>
          </a:p>
          <a:p>
            <a:pPr marL="0"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secondWord</a:t>
            </a:r>
            <a:r>
              <a:rPr lang="en-IN" sz="1400" b="0" i="0" dirty="0">
                <a:solidFill>
                  <a:srgbClr val="444444"/>
                </a:solidFill>
                <a:effectLst/>
                <a:latin typeface="Courier New" panose="02070309020205020404" pitchFamily="49" charset="0"/>
              </a:rPr>
              <a:t> = </a:t>
            </a:r>
            <a:r>
              <a:rPr lang="en-IN" sz="1400" b="0" i="0" dirty="0">
                <a:solidFill>
                  <a:srgbClr val="880000"/>
                </a:solidFill>
                <a:effectLst/>
                <a:latin typeface="Courier New" panose="02070309020205020404" pitchFamily="49" charset="0"/>
              </a:rPr>
              <a:t>"Aman"</a:t>
            </a:r>
            <a:r>
              <a:rPr lang="en-IN" sz="1400" b="0" i="0" dirty="0">
                <a:solidFill>
                  <a:srgbClr val="444444"/>
                </a:solidFill>
                <a:effectLst/>
                <a:latin typeface="Courier New" panose="02070309020205020404" pitchFamily="49" charset="0"/>
              </a:rPr>
              <a:t>; </a:t>
            </a:r>
          </a:p>
          <a:p>
            <a:pPr marL="0" indent="0">
              <a:buNone/>
            </a:pPr>
            <a:r>
              <a:rPr lang="en-IN" sz="1400" b="0" i="0" dirty="0" err="1">
                <a:solidFill>
                  <a:srgbClr val="444444"/>
                </a:solidFill>
                <a:effectLst/>
                <a:latin typeface="Courier New" panose="02070309020205020404" pitchFamily="49" charset="0"/>
              </a:rPr>
              <a:t>isAnagram</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wordOne</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wordTwo</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true</a:t>
            </a:r>
            <a:r>
              <a:rPr lang="en-IN" sz="1400" b="0" i="0" dirty="0">
                <a:solidFill>
                  <a:srgbClr val="444444"/>
                </a:solidFill>
                <a:effectLst/>
                <a:latin typeface="Courier New" panose="02070309020205020404" pitchFamily="49" charset="0"/>
              </a:rPr>
              <a:t> </a:t>
            </a:r>
          </a:p>
          <a:p>
            <a:pPr marL="0" indent="0">
              <a:buNone/>
            </a:pPr>
            <a:r>
              <a:rPr lang="en-IN" sz="1400" b="1" i="0" dirty="0">
                <a:solidFill>
                  <a:srgbClr val="444444"/>
                </a:solidFill>
                <a:effectLst/>
                <a:latin typeface="Courier New" panose="02070309020205020404" pitchFamily="49" charset="0"/>
              </a:rPr>
              <a:t>function</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isAnagram</a:t>
            </a:r>
            <a:r>
              <a:rPr lang="en-IN" sz="1400" b="0" i="0" dirty="0">
                <a:solidFill>
                  <a:srgbClr val="444444"/>
                </a:solidFill>
                <a:effectLst/>
                <a:latin typeface="Courier New" panose="02070309020205020404" pitchFamily="49" charset="0"/>
              </a:rPr>
              <a:t>(one, two) { </a:t>
            </a:r>
          </a:p>
          <a:p>
            <a:pPr marL="0" indent="0">
              <a:buNone/>
            </a:pPr>
            <a:r>
              <a:rPr lang="en-IN" sz="1400" b="0" i="0" dirty="0">
                <a:solidFill>
                  <a:srgbClr val="888888"/>
                </a:solidFill>
                <a:effectLst/>
                <a:latin typeface="Courier New" panose="02070309020205020404" pitchFamily="49" charset="0"/>
              </a:rPr>
              <a:t>//Change both words to lowercase for case insensitivity..</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a = </a:t>
            </a:r>
            <a:r>
              <a:rPr lang="en-IN" sz="1400" b="0" i="0" dirty="0" err="1">
                <a:solidFill>
                  <a:srgbClr val="444444"/>
                </a:solidFill>
                <a:effectLst/>
                <a:latin typeface="Courier New" panose="02070309020205020404" pitchFamily="49" charset="0"/>
              </a:rPr>
              <a:t>one.toLowerCase</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var</a:t>
            </a:r>
            <a:r>
              <a:rPr lang="en-IN" sz="1400" b="0" i="0" dirty="0">
                <a:solidFill>
                  <a:srgbClr val="444444"/>
                </a:solidFill>
                <a:effectLst/>
                <a:latin typeface="Courier New" panose="02070309020205020404" pitchFamily="49" charset="0"/>
              </a:rPr>
              <a:t> b = </a:t>
            </a:r>
            <a:r>
              <a:rPr lang="en-IN" sz="1400" b="0" i="0" dirty="0" err="1">
                <a:solidFill>
                  <a:srgbClr val="444444"/>
                </a:solidFill>
                <a:effectLst/>
                <a:latin typeface="Courier New" panose="02070309020205020404" pitchFamily="49" charset="0"/>
              </a:rPr>
              <a:t>two.toLowerCase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 Sort the strings, then combine the array to a string. Examine the outcomes.</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444444"/>
                </a:solidFill>
                <a:effectLst/>
                <a:latin typeface="Courier New" panose="02070309020205020404" pitchFamily="49" charset="0"/>
              </a:rPr>
              <a:t>a = </a:t>
            </a:r>
            <a:r>
              <a:rPr lang="en-IN" sz="1400" b="0" i="0" dirty="0" err="1">
                <a:solidFill>
                  <a:srgbClr val="444444"/>
                </a:solidFill>
                <a:effectLst/>
                <a:latin typeface="Courier New" panose="02070309020205020404" pitchFamily="49" charset="0"/>
              </a:rPr>
              <a:t>a.split</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).sort().join(</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 </a:t>
            </a:r>
          </a:p>
          <a:p>
            <a:pPr marL="457200" lvl="1" indent="0">
              <a:buNone/>
            </a:pPr>
            <a:r>
              <a:rPr lang="en-IN" sz="1400" b="0" i="0" dirty="0">
                <a:solidFill>
                  <a:srgbClr val="444444"/>
                </a:solidFill>
                <a:effectLst/>
                <a:latin typeface="Courier New" panose="02070309020205020404" pitchFamily="49" charset="0"/>
              </a:rPr>
              <a:t>b = </a:t>
            </a:r>
            <a:r>
              <a:rPr lang="en-IN" sz="1400" b="0" i="0" dirty="0" err="1">
                <a:solidFill>
                  <a:srgbClr val="444444"/>
                </a:solidFill>
                <a:effectLst/>
                <a:latin typeface="Courier New" panose="02070309020205020404" pitchFamily="49" charset="0"/>
              </a:rPr>
              <a:t>b.split</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).sort().join(</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 .</a:t>
            </a:r>
          </a:p>
          <a:p>
            <a:pPr marL="457200" lvl="1" indent="0">
              <a:buNone/>
            </a:pPr>
            <a:r>
              <a:rPr lang="en-IN" sz="1400" b="1" i="0" dirty="0">
                <a:solidFill>
                  <a:srgbClr val="444444"/>
                </a:solidFill>
                <a:effectLst/>
                <a:latin typeface="Courier New" panose="02070309020205020404" pitchFamily="49" charset="0"/>
              </a:rPr>
              <a:t>return</a:t>
            </a:r>
            <a:r>
              <a:rPr lang="en-IN" sz="1400" b="0" i="0" dirty="0">
                <a:solidFill>
                  <a:srgbClr val="444444"/>
                </a:solidFill>
                <a:effectLst/>
                <a:latin typeface="Courier New" panose="02070309020205020404" pitchFamily="49" charset="0"/>
              </a:rPr>
              <a:t> a === b; </a:t>
            </a:r>
          </a:p>
          <a:p>
            <a:pPr marL="0" indent="0">
              <a:buNone/>
            </a:pPr>
            <a:r>
              <a:rPr lang="en-IN" sz="1400" b="0" i="0" dirty="0">
                <a:solidFill>
                  <a:srgbClr val="444444"/>
                </a:solidFill>
                <a:effectLst/>
                <a:latin typeface="Courier New" panose="02070309020205020404" pitchFamily="49" charset="0"/>
              </a:rPr>
              <a:t>}</a:t>
            </a:r>
            <a:endParaRPr lang="en-IN" sz="1400" dirty="0"/>
          </a:p>
        </p:txBody>
      </p:sp>
    </p:spTree>
    <p:extLst>
      <p:ext uri="{BB962C8B-B14F-4D97-AF65-F5344CB8AC3E}">
        <p14:creationId xmlns:p14="http://schemas.microsoft.com/office/powerpoint/2010/main" val="39484423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C9FE-096F-3501-9B00-9C8B85947076}"/>
              </a:ext>
            </a:extLst>
          </p:cNvPr>
          <p:cNvSpPr>
            <a:spLocks noGrp="1"/>
          </p:cNvSpPr>
          <p:nvPr>
            <p:ph type="title"/>
          </p:nvPr>
        </p:nvSpPr>
        <p:spPr/>
        <p:txBody>
          <a:bodyPr>
            <a:normAutofit/>
          </a:bodyPr>
          <a:lstStyle/>
          <a:p>
            <a:r>
              <a:rPr lang="en-US" b="1" i="0" dirty="0">
                <a:solidFill>
                  <a:srgbClr val="515151"/>
                </a:solidFill>
                <a:effectLst/>
                <a:latin typeface="-apple-system"/>
              </a:rPr>
              <a:t>Write the code to find the vowels</a:t>
            </a:r>
            <a:endParaRPr lang="en-IN" dirty="0"/>
          </a:p>
        </p:txBody>
      </p:sp>
      <p:sp>
        <p:nvSpPr>
          <p:cNvPr id="3" name="Content Placeholder 2">
            <a:extLst>
              <a:ext uri="{FF2B5EF4-FFF2-40B4-BE49-F238E27FC236}">
                <a16:creationId xmlns:a16="http://schemas.microsoft.com/office/drawing/2014/main" id="{02878031-9D41-296E-E02F-2B2AE6F8E1F6}"/>
              </a:ext>
            </a:extLst>
          </p:cNvPr>
          <p:cNvSpPr>
            <a:spLocks noGrp="1"/>
          </p:cNvSpPr>
          <p:nvPr>
            <p:ph idx="1"/>
          </p:nvPr>
        </p:nvSpPr>
        <p:spPr/>
        <p:txBody>
          <a:bodyPr>
            <a:normAutofit fontScale="92500" lnSpcReduction="10000"/>
          </a:bodyPr>
          <a:lstStyle/>
          <a:p>
            <a:pPr marL="0" indent="0">
              <a:buNone/>
            </a:pPr>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findVowels</a:t>
            </a:r>
            <a:r>
              <a:rPr lang="en-IN" b="0" i="0" dirty="0">
                <a:solidFill>
                  <a:srgbClr val="444444"/>
                </a:solidFill>
                <a:effectLst/>
                <a:latin typeface="Courier New" panose="02070309020205020404" pitchFamily="49" charset="0"/>
              </a:rPr>
              <a:t> = str =&gt; { </a:t>
            </a:r>
            <a:endParaRPr lang="en-IN" b="1" i="0" dirty="0">
              <a:solidFill>
                <a:srgbClr val="444444"/>
              </a:solidFill>
              <a:effectLst/>
              <a:latin typeface="Courier New" panose="02070309020205020404" pitchFamily="49" charset="0"/>
            </a:endParaRPr>
          </a:p>
          <a:p>
            <a:pPr marL="0" indent="0">
              <a:buNone/>
            </a:pP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pPr marL="457200" lvl="1" indent="0">
              <a:buNone/>
            </a:pPr>
            <a:r>
              <a:rPr lang="en-IN" b="1" i="0" dirty="0" err="1">
                <a:solidFill>
                  <a:srgbClr val="444444"/>
                </a:solidFill>
                <a:effectLst/>
                <a:latin typeface="Courier New" panose="02070309020205020404" pitchFamily="49" charset="0"/>
              </a:rPr>
              <a:t>const</a:t>
            </a:r>
            <a:r>
              <a:rPr lang="en-IN" b="0" i="0" dirty="0">
                <a:solidFill>
                  <a:srgbClr val="444444"/>
                </a:solidFill>
                <a:effectLst/>
                <a:latin typeface="Courier New" panose="02070309020205020404" pitchFamily="49" charset="0"/>
              </a:rPr>
              <a:t> vowels = [</a:t>
            </a:r>
            <a:r>
              <a:rPr lang="en-IN" b="0" i="0" dirty="0">
                <a:solidFill>
                  <a:srgbClr val="880000"/>
                </a:solidFill>
                <a:effectLst/>
                <a:latin typeface="Courier New" panose="02070309020205020404" pitchFamily="49" charset="0"/>
              </a:rPr>
              <a:t>'a'</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'e'</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a:t>
            </a:r>
            <a:r>
              <a:rPr lang="en-IN" b="0" i="0" dirty="0" err="1">
                <a:solidFill>
                  <a:srgbClr val="880000"/>
                </a:solidFill>
                <a:effectLst/>
                <a:latin typeface="Courier New" panose="02070309020205020404" pitchFamily="49" charset="0"/>
              </a:rPr>
              <a:t>i</a:t>
            </a:r>
            <a:r>
              <a:rPr lang="en-IN" b="0" i="0" dirty="0">
                <a:solidFill>
                  <a:srgbClr val="880000"/>
                </a:solidFill>
                <a:effectLst/>
                <a:latin typeface="Courier New" panose="02070309020205020404" pitchFamily="49" charset="0"/>
              </a:rPr>
              <a:t>'</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'o'</a:t>
            </a:r>
            <a:r>
              <a:rPr lang="en-IN" b="0" i="0" dirty="0">
                <a:solidFill>
                  <a:srgbClr val="444444"/>
                </a:solidFill>
                <a:effectLst/>
                <a:latin typeface="Courier New" panose="02070309020205020404" pitchFamily="49" charset="0"/>
              </a:rPr>
              <a:t>, </a:t>
            </a:r>
            <a:r>
              <a:rPr lang="en-IN" b="0" i="0" dirty="0">
                <a:solidFill>
                  <a:srgbClr val="880000"/>
                </a:solidFill>
                <a:effectLst/>
                <a:latin typeface="Courier New" panose="02070309020205020404" pitchFamily="49" charset="0"/>
              </a:rPr>
              <a:t>'u’</a:t>
            </a: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char </a:t>
            </a:r>
            <a:r>
              <a:rPr lang="en-IN" b="1" i="0" dirty="0">
                <a:solidFill>
                  <a:srgbClr val="444444"/>
                </a:solidFill>
                <a:effectLst/>
                <a:latin typeface="Courier New" panose="02070309020205020404" pitchFamily="49" charset="0"/>
              </a:rPr>
              <a:t>of</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str.toLowerCase</a:t>
            </a: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if</a:t>
            </a:r>
            <a:r>
              <a:rPr lang="en-IN" b="0" i="0" dirty="0">
                <a:solidFill>
                  <a:srgbClr val="444444"/>
                </a:solidFill>
                <a:effectLst/>
                <a:latin typeface="Courier New" panose="02070309020205020404" pitchFamily="49" charset="0"/>
              </a:rPr>
              <a:t>(</a:t>
            </a:r>
            <a:r>
              <a:rPr lang="en-IN" b="0" i="0" dirty="0" err="1">
                <a:solidFill>
                  <a:srgbClr val="444444"/>
                </a:solidFill>
                <a:effectLst/>
                <a:latin typeface="Courier New" panose="02070309020205020404" pitchFamily="49" charset="0"/>
              </a:rPr>
              <a:t>vowels.includes</a:t>
            </a:r>
            <a:r>
              <a:rPr lang="en-IN" b="0" i="0" dirty="0">
                <a:solidFill>
                  <a:srgbClr val="444444"/>
                </a:solidFill>
                <a:effectLst/>
                <a:latin typeface="Courier New" panose="02070309020205020404" pitchFamily="49" charset="0"/>
              </a:rPr>
              <a:t>(char)) { </a:t>
            </a:r>
          </a:p>
          <a:p>
            <a:pPr marL="914400" lvl="2" indent="0">
              <a:buNone/>
            </a:pPr>
            <a:r>
              <a:rPr lang="en-IN" b="0" i="0" dirty="0">
                <a:solidFill>
                  <a:srgbClr val="444444"/>
                </a:solidFill>
                <a:effectLst/>
                <a:latin typeface="Courier New" panose="02070309020205020404" pitchFamily="49" charset="0"/>
              </a:rPr>
              <a:t>count++ </a:t>
            </a:r>
          </a:p>
          <a:p>
            <a:pPr marL="914400" lvl="2" indent="0">
              <a:buNone/>
            </a:pP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a:t>
            </a:r>
          </a:p>
          <a:p>
            <a:pPr marL="0" indent="0">
              <a:buNone/>
            </a:pPr>
            <a:r>
              <a:rPr lang="en-IN" b="0" i="0" dirty="0">
                <a:solidFill>
                  <a:srgbClr val="444444"/>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18565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F7C-E7EB-4FAC-9206-75A46C054D7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26) How can you create an array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676A3060-9D66-4701-8CB0-930BE3E12EF2}"/>
              </a:ext>
            </a:extLst>
          </p:cNvPr>
          <p:cNvSpPr>
            <a:spLocks noGrp="1"/>
          </p:cNvSpPr>
          <p:nvPr>
            <p:ph idx="1"/>
          </p:nvPr>
        </p:nvSpPr>
        <p:spPr>
          <a:xfrm>
            <a:off x="458694" y="1691323"/>
            <a:ext cx="11274612" cy="4195763"/>
          </a:xfrm>
        </p:spPr>
        <p:txBody>
          <a:bodyPr>
            <a:normAutofit/>
          </a:bodyPr>
          <a:lstStyle/>
          <a:p>
            <a:r>
              <a:rPr lang="en-US" sz="2400" b="0" i="0" dirty="0">
                <a:solidFill>
                  <a:srgbClr val="212529"/>
                </a:solidFill>
                <a:effectLst/>
                <a:latin typeface="Roboto" panose="02000000000000000000" pitchFamily="2" charset="0"/>
              </a:rPr>
              <a:t>There are multiple different ways to create an array in </a:t>
            </a:r>
            <a:r>
              <a:rPr lang="en-US" sz="2400" b="0" i="0" dirty="0" err="1">
                <a:solidFill>
                  <a:srgbClr val="212529"/>
                </a:solidFill>
                <a:effectLst/>
                <a:latin typeface="Roboto" panose="02000000000000000000" pitchFamily="2" charset="0"/>
              </a:rPr>
              <a:t>Javascript</a:t>
            </a:r>
            <a:r>
              <a:rPr lang="en-US" sz="2400" b="0" i="0" dirty="0">
                <a:solidFill>
                  <a:srgbClr val="212529"/>
                </a:solidFill>
                <a:effectLst/>
                <a:latin typeface="Roboto" panose="02000000000000000000" pitchFamily="2" charset="0"/>
              </a:rPr>
              <a:t>. They are:-</a:t>
            </a:r>
            <a:endParaRPr lang="en-IN" sz="2400" dirty="0"/>
          </a:p>
        </p:txBody>
      </p:sp>
      <p:sp>
        <p:nvSpPr>
          <p:cNvPr id="5" name="TextBox 4">
            <a:extLst>
              <a:ext uri="{FF2B5EF4-FFF2-40B4-BE49-F238E27FC236}">
                <a16:creationId xmlns:a16="http://schemas.microsoft.com/office/drawing/2014/main" id="{A556BC7E-BD0F-4843-B929-83E31F096A60}"/>
              </a:ext>
            </a:extLst>
          </p:cNvPr>
          <p:cNvSpPr txBox="1"/>
          <p:nvPr/>
        </p:nvSpPr>
        <p:spPr>
          <a:xfrm>
            <a:off x="2750448" y="2173447"/>
            <a:ext cx="6094428" cy="4247317"/>
          </a:xfrm>
          <a:prstGeom prst="rect">
            <a:avLst/>
          </a:prstGeom>
          <a:solidFill>
            <a:schemeClr val="tx1">
              <a:lumMod val="95000"/>
              <a:lumOff val="5000"/>
            </a:schemeClr>
          </a:solidFill>
        </p:spPr>
        <p:txBody>
          <a:bodyPr wrap="square">
            <a:spAutoFit/>
          </a:bodyPr>
          <a:lstStyle/>
          <a:p>
            <a:r>
              <a:rPr lang="en-US" b="0" dirty="0">
                <a:solidFill>
                  <a:srgbClr val="6A9955"/>
                </a:solidFill>
                <a:effectLst/>
                <a:latin typeface="Consolas" panose="020B0609020204030204" pitchFamily="49" charset="0"/>
              </a:rPr>
              <a:t>// By array literal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creating instance of Array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using an Array constructor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4,5,6</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concat</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err="1">
                <a:solidFill>
                  <a:srgbClr val="00B0F0"/>
                </a:solidFill>
                <a:latin typeface="Consolas" panose="020B0609020204030204" pitchFamily="49" charset="0"/>
              </a:rPr>
              <a:t>k</a:t>
            </a:r>
            <a:r>
              <a:rPr lang="en-US" dirty="0" err="1">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push</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05672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554D-DBD8-DB23-D336-EF3FD0781E7C}"/>
              </a:ext>
            </a:extLst>
          </p:cNvPr>
          <p:cNvSpPr>
            <a:spLocks noGrp="1"/>
          </p:cNvSpPr>
          <p:nvPr>
            <p:ph type="title"/>
          </p:nvPr>
        </p:nvSpPr>
        <p:spPr/>
        <p:txBody>
          <a:bodyPr>
            <a:normAutofit fontScale="90000"/>
          </a:bodyPr>
          <a:lstStyle/>
          <a:p>
            <a:r>
              <a:rPr lang="en-US" b="1" i="0" dirty="0">
                <a:solidFill>
                  <a:srgbClr val="515151"/>
                </a:solidFill>
                <a:effectLst/>
                <a:latin typeface="-apple-system"/>
              </a:rPr>
              <a:t>In JavaScript, how do you turn an Object into an Array []?</a:t>
            </a:r>
            <a:endParaRPr lang="en-IN" dirty="0"/>
          </a:p>
        </p:txBody>
      </p:sp>
      <p:sp>
        <p:nvSpPr>
          <p:cNvPr id="3" name="Content Placeholder 2">
            <a:extLst>
              <a:ext uri="{FF2B5EF4-FFF2-40B4-BE49-F238E27FC236}">
                <a16:creationId xmlns:a16="http://schemas.microsoft.com/office/drawing/2014/main" id="{0166498C-58F2-7434-0002-B666C3E2EC8F}"/>
              </a:ext>
            </a:extLst>
          </p:cNvPr>
          <p:cNvSpPr>
            <a:spLocks noGrp="1"/>
          </p:cNvSpPr>
          <p:nvPr>
            <p:ph idx="1"/>
          </p:nvPr>
        </p:nvSpPr>
        <p:spPr/>
        <p:txBody>
          <a:bodyPr>
            <a:normAutofit fontScale="85000" lnSpcReduction="20000"/>
          </a:bodyPr>
          <a:lstStyle/>
          <a:p>
            <a:pPr marL="0" indent="0">
              <a:buNone/>
            </a:pPr>
            <a:r>
              <a:rPr lang="en-IN" sz="2000" b="1" i="0" dirty="0">
                <a:solidFill>
                  <a:srgbClr val="444444"/>
                </a:solidFill>
                <a:effectLst/>
                <a:latin typeface="Courier New" panose="02070309020205020404" pitchFamily="49" charset="0"/>
              </a:rPr>
              <a:t>let</a:t>
            </a:r>
            <a:r>
              <a:rPr lang="en-IN" sz="2000" b="0" i="0" dirty="0">
                <a:solidFill>
                  <a:srgbClr val="444444"/>
                </a:solidFill>
                <a:effectLst/>
                <a:latin typeface="Courier New" panose="02070309020205020404" pitchFamily="49" charset="0"/>
              </a:rPr>
              <a:t> </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 { </a:t>
            </a:r>
          </a:p>
          <a:p>
            <a:pPr marL="457200" lvl="1" indent="0">
              <a:buNone/>
            </a:pPr>
            <a:r>
              <a:rPr lang="en-IN" sz="2100" b="0" i="0" dirty="0">
                <a:solidFill>
                  <a:srgbClr val="444444"/>
                </a:solidFill>
                <a:effectLst/>
                <a:latin typeface="Courier New" panose="02070309020205020404" pitchFamily="49" charset="0"/>
              </a:rPr>
              <a:t>id: </a:t>
            </a:r>
            <a:r>
              <a:rPr lang="en-IN" sz="2100" b="0" i="0" dirty="0">
                <a:solidFill>
                  <a:srgbClr val="880000"/>
                </a:solidFill>
                <a:effectLst/>
                <a:latin typeface="Courier New" panose="02070309020205020404" pitchFamily="49" charset="0"/>
              </a:rPr>
              <a:t>"1"</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name: </a:t>
            </a:r>
            <a:r>
              <a:rPr lang="en-IN" sz="2100" b="0" i="0" dirty="0">
                <a:solidFill>
                  <a:srgbClr val="880000"/>
                </a:solidFill>
                <a:effectLst/>
                <a:latin typeface="Courier New" panose="02070309020205020404" pitchFamily="49" charset="0"/>
              </a:rPr>
              <a:t>"user22"</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age: </a:t>
            </a:r>
            <a:r>
              <a:rPr lang="en-IN" sz="2100" b="0" i="0" dirty="0">
                <a:solidFill>
                  <a:srgbClr val="880000"/>
                </a:solidFill>
                <a:effectLst/>
                <a:latin typeface="Courier New" panose="02070309020205020404" pitchFamily="49" charset="0"/>
              </a:rPr>
              <a:t>"26"</a:t>
            </a:r>
            <a:r>
              <a:rPr lang="en-IN" sz="2100" b="0" i="0" dirty="0">
                <a:solidFill>
                  <a:srgbClr val="444444"/>
                </a:solidFill>
                <a:effectLst/>
                <a:latin typeface="Courier New" panose="02070309020205020404" pitchFamily="49" charset="0"/>
              </a:rPr>
              <a:t>, </a:t>
            </a:r>
          </a:p>
          <a:p>
            <a:pPr marL="457200" lvl="1" indent="0">
              <a:buNone/>
            </a:pPr>
            <a:r>
              <a:rPr lang="en-IN" sz="2100" b="0" i="0" dirty="0">
                <a:solidFill>
                  <a:srgbClr val="444444"/>
                </a:solidFill>
                <a:effectLst/>
                <a:latin typeface="Courier New" panose="02070309020205020404" pitchFamily="49" charset="0"/>
              </a:rPr>
              <a:t>work: </a:t>
            </a:r>
            <a:r>
              <a:rPr lang="en-IN" sz="2100" b="0" i="0" dirty="0">
                <a:solidFill>
                  <a:srgbClr val="880000"/>
                </a:solidFill>
                <a:effectLst/>
                <a:latin typeface="Courier New" panose="02070309020205020404" pitchFamily="49" charset="0"/>
              </a:rPr>
              <a:t>"programmer"</a:t>
            </a:r>
            <a:r>
              <a:rPr lang="en-IN" sz="1600" b="0" i="0" dirty="0">
                <a:solidFill>
                  <a:srgbClr val="444444"/>
                </a:solidFill>
                <a:effectLst/>
                <a:latin typeface="Courier New" panose="02070309020205020404" pitchFamily="49" charset="0"/>
              </a:rPr>
              <a:t> </a:t>
            </a:r>
          </a:p>
          <a:p>
            <a:pPr marL="0" indent="0">
              <a:buNone/>
            </a:pP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//Method 1: Convert the keys to Array using - </a:t>
            </a:r>
            <a:r>
              <a:rPr lang="en-IN" sz="2000" b="0" i="0" dirty="0" err="1">
                <a:solidFill>
                  <a:srgbClr val="888888"/>
                </a:solidFill>
                <a:effectLst/>
                <a:latin typeface="Courier New" panose="02070309020205020404" pitchFamily="49" charset="0"/>
              </a:rPr>
              <a:t>Object.keys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.keys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["id", "name", "age", "work"]</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2 Converts the Values to Array using - </a:t>
            </a:r>
            <a:r>
              <a:rPr lang="en-IN" sz="2000" b="0" i="0" dirty="0" err="1">
                <a:solidFill>
                  <a:srgbClr val="888888"/>
                </a:solidFill>
                <a:effectLst/>
                <a:latin typeface="Courier New" panose="02070309020205020404" pitchFamily="49" charset="0"/>
              </a:rPr>
              <a:t>Object.values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.values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 </a:t>
            </a:r>
            <a:r>
              <a:rPr lang="en-IN" sz="2000" b="0" i="0" dirty="0">
                <a:solidFill>
                  <a:srgbClr val="888888"/>
                </a:solidFill>
                <a:effectLst/>
                <a:latin typeface="Courier New" panose="02070309020205020404" pitchFamily="49" charset="0"/>
              </a:rPr>
              <a:t>// ["1", "user22r", "26", "programmer"]</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888888"/>
                </a:solidFill>
                <a:effectLst/>
                <a:latin typeface="Courier New" panose="02070309020205020404" pitchFamily="49" charset="0"/>
              </a:rPr>
              <a:t>// Method 3 Converts both keys and values using - </a:t>
            </a:r>
            <a:r>
              <a:rPr lang="en-IN" sz="2000" b="0" i="0" dirty="0" err="1">
                <a:solidFill>
                  <a:srgbClr val="888888"/>
                </a:solidFill>
                <a:effectLst/>
                <a:latin typeface="Courier New" panose="02070309020205020404" pitchFamily="49" charset="0"/>
              </a:rPr>
              <a:t>Object.entries</a:t>
            </a:r>
            <a:r>
              <a:rPr lang="en-IN" sz="2000" b="0" i="0" dirty="0">
                <a:solidFill>
                  <a:srgbClr val="888888"/>
                </a:solidFill>
                <a:effectLst/>
                <a:latin typeface="Courier New" panose="02070309020205020404" pitchFamily="49" charset="0"/>
              </a:rPr>
              <a:t>()</a:t>
            </a:r>
            <a:r>
              <a:rPr lang="en-IN" sz="2000" b="0" i="0" dirty="0">
                <a:solidFill>
                  <a:srgbClr val="444444"/>
                </a:solidFill>
                <a:effectLst/>
                <a:latin typeface="Courier New" panose="02070309020205020404" pitchFamily="49" charset="0"/>
              </a:rPr>
              <a:t> </a:t>
            </a:r>
          </a:p>
          <a:p>
            <a:pPr marL="0" indent="0">
              <a:buNone/>
            </a:pPr>
            <a:r>
              <a:rPr lang="en-IN" sz="2000" b="0" i="0" dirty="0">
                <a:solidFill>
                  <a:srgbClr val="397300"/>
                </a:solidFill>
                <a:effectLst/>
                <a:latin typeface="Courier New" panose="02070309020205020404" pitchFamily="49" charset="0"/>
              </a:rPr>
              <a:t>console</a:t>
            </a:r>
            <a:r>
              <a:rPr lang="en-IN" sz="2000" b="0" i="0" dirty="0">
                <a:solidFill>
                  <a:srgbClr val="444444"/>
                </a:solidFill>
                <a:effectLst/>
                <a:latin typeface="Courier New" panose="02070309020205020404" pitchFamily="49" charset="0"/>
              </a:rPr>
              <a:t>.log(</a:t>
            </a:r>
            <a:r>
              <a:rPr lang="en-IN" sz="2000" b="0" i="0" dirty="0" err="1">
                <a:solidFill>
                  <a:srgbClr val="397300"/>
                </a:solidFill>
                <a:effectLst/>
                <a:latin typeface="Courier New" panose="02070309020205020404" pitchFamily="49" charset="0"/>
              </a:rPr>
              <a:t>Object</a:t>
            </a:r>
            <a:r>
              <a:rPr lang="en-IN" sz="2000" b="0" i="0" dirty="0" err="1">
                <a:solidFill>
                  <a:srgbClr val="444444"/>
                </a:solidFill>
                <a:effectLst/>
                <a:latin typeface="Courier New" panose="02070309020205020404" pitchFamily="49" charset="0"/>
              </a:rPr>
              <a:t>.entries</a:t>
            </a:r>
            <a:r>
              <a:rPr lang="en-IN" sz="2000" b="0" i="0" dirty="0">
                <a:solidFill>
                  <a:srgbClr val="444444"/>
                </a:solidFill>
                <a:effectLst/>
                <a:latin typeface="Courier New" panose="02070309020205020404" pitchFamily="49" charset="0"/>
              </a:rPr>
              <a:t>(</a:t>
            </a:r>
            <a:r>
              <a:rPr lang="en-IN" sz="2000" b="0" i="0" dirty="0" err="1">
                <a:solidFill>
                  <a:srgbClr val="444444"/>
                </a:solidFill>
                <a:effectLst/>
                <a:latin typeface="Courier New" panose="02070309020205020404" pitchFamily="49" charset="0"/>
              </a:rPr>
              <a:t>obj</a:t>
            </a:r>
            <a:r>
              <a:rPr lang="en-IN" sz="2000" b="0" i="0" dirty="0">
                <a:solidFill>
                  <a:srgbClr val="444444"/>
                </a:solidFill>
                <a:effectLst/>
                <a:latin typeface="Courier New" panose="02070309020205020404" pitchFamily="49" charset="0"/>
              </a:rPr>
              <a:t>));</a:t>
            </a:r>
            <a:endParaRPr lang="en-IN" sz="2000" dirty="0"/>
          </a:p>
        </p:txBody>
      </p:sp>
    </p:spTree>
    <p:extLst>
      <p:ext uri="{BB962C8B-B14F-4D97-AF65-F5344CB8AC3E}">
        <p14:creationId xmlns:p14="http://schemas.microsoft.com/office/powerpoint/2010/main" val="15160972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5C4A-69AF-F299-AD76-F9DFE74D3E8C}"/>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604020202020204" pitchFamily="34" charset="0"/>
              </a:rPr>
              <a:t>What is the data type of variables in JavaScript?</a:t>
            </a:r>
            <a:endParaRPr lang="en-IN" dirty="0"/>
          </a:p>
        </p:txBody>
      </p:sp>
      <p:sp>
        <p:nvSpPr>
          <p:cNvPr id="3" name="Content Placeholder 2">
            <a:extLst>
              <a:ext uri="{FF2B5EF4-FFF2-40B4-BE49-F238E27FC236}">
                <a16:creationId xmlns:a16="http://schemas.microsoft.com/office/drawing/2014/main" id="{93CFDF79-709C-CACD-62E5-C04FA33507BC}"/>
              </a:ext>
            </a:extLst>
          </p:cNvPr>
          <p:cNvSpPr>
            <a:spLocks noGrp="1"/>
          </p:cNvSpPr>
          <p:nvPr>
            <p:ph idx="1"/>
          </p:nvPr>
        </p:nvSpPr>
        <p:spPr/>
        <p:txBody>
          <a:bodyPr/>
          <a:lstStyle/>
          <a:p>
            <a:pPr algn="l"/>
            <a:r>
              <a:rPr lang="en-US" b="0" i="0" dirty="0">
                <a:solidFill>
                  <a:srgbClr val="222222"/>
                </a:solidFill>
                <a:effectLst/>
                <a:latin typeface="Source Sans Pro" panose="020B0604020202020204" pitchFamily="34" charset="0"/>
              </a:rPr>
              <a:t>All variables in JavaScript are object data types.</a:t>
            </a:r>
          </a:p>
        </p:txBody>
      </p:sp>
    </p:spTree>
    <p:extLst>
      <p:ext uri="{BB962C8B-B14F-4D97-AF65-F5344CB8AC3E}">
        <p14:creationId xmlns:p14="http://schemas.microsoft.com/office/powerpoint/2010/main" val="4846693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EC3F-6D19-E318-550E-25BB8DEA9F4B}"/>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the different types of errors in JavaScript?</a:t>
            </a:r>
            <a:endParaRPr lang="en-IN" dirty="0"/>
          </a:p>
        </p:txBody>
      </p:sp>
      <p:sp>
        <p:nvSpPr>
          <p:cNvPr id="3" name="Content Placeholder 2">
            <a:extLst>
              <a:ext uri="{FF2B5EF4-FFF2-40B4-BE49-F238E27FC236}">
                <a16:creationId xmlns:a16="http://schemas.microsoft.com/office/drawing/2014/main" id="{DC7B9E2E-FA45-3363-2871-8D6C52573A19}"/>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There are three types of errors: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Load time errors</a:t>
            </a:r>
            <a:r>
              <a:rPr lang="en-US" b="0" i="0" dirty="0">
                <a:solidFill>
                  <a:srgbClr val="222222"/>
                </a:solidFill>
                <a:effectLst/>
                <a:latin typeface="Source Sans Pro" panose="020B0503030403020204" pitchFamily="34" charset="0"/>
              </a:rPr>
              <a:t>: Errors that come up when loading a web page, like improper syntax errors, are known as Load time errors and generate the errors dynamically.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Runtime errors</a:t>
            </a:r>
            <a:r>
              <a:rPr lang="en-US" b="0" i="0" dirty="0">
                <a:solidFill>
                  <a:srgbClr val="222222"/>
                </a:solidFill>
                <a:effectLst/>
                <a:latin typeface="Source Sans Pro" panose="020B0503030403020204" pitchFamily="34" charset="0"/>
              </a:rPr>
              <a:t>: Errors that come due to misuse of the command inside the HTML language.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Logical errors</a:t>
            </a:r>
            <a:r>
              <a:rPr lang="en-US" b="0" i="0" dirty="0">
                <a:solidFill>
                  <a:srgbClr val="222222"/>
                </a:solidFill>
                <a:effectLst/>
                <a:latin typeface="Source Sans Pro" panose="020B0503030403020204" pitchFamily="34" charset="0"/>
              </a:rPr>
              <a:t>: These are the errors that occur due to the bad logic performed on a function with a different operation.</a:t>
            </a:r>
          </a:p>
          <a:p>
            <a:endParaRPr lang="en-IN" dirty="0"/>
          </a:p>
        </p:txBody>
      </p:sp>
    </p:spTree>
    <p:extLst>
      <p:ext uri="{BB962C8B-B14F-4D97-AF65-F5344CB8AC3E}">
        <p14:creationId xmlns:p14="http://schemas.microsoft.com/office/powerpoint/2010/main" val="461062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EB3-4A14-1A94-E554-085B69AC4C96}"/>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unshift method in JavaScript?</a:t>
            </a:r>
            <a:endParaRPr lang="en-IN" dirty="0"/>
          </a:p>
        </p:txBody>
      </p:sp>
      <p:sp>
        <p:nvSpPr>
          <p:cNvPr id="3" name="Content Placeholder 2">
            <a:extLst>
              <a:ext uri="{FF2B5EF4-FFF2-40B4-BE49-F238E27FC236}">
                <a16:creationId xmlns:a16="http://schemas.microsoft.com/office/drawing/2014/main" id="{ED6D1AAA-7461-4088-8E1A-003D4C2BBB5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Unshift method is like the push method, which works at the beginning of the array. This method is used to prepend one or more elements to the beginning of the array.</a:t>
            </a:r>
            <a:endParaRPr lang="en-IN" dirty="0"/>
          </a:p>
        </p:txBody>
      </p:sp>
    </p:spTree>
    <p:extLst>
      <p:ext uri="{BB962C8B-B14F-4D97-AF65-F5344CB8AC3E}">
        <p14:creationId xmlns:p14="http://schemas.microsoft.com/office/powerpoint/2010/main" val="244610542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FBDB-FD05-C535-67A3-7F71E879B934}"/>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is a </a:t>
            </a:r>
            <a:r>
              <a:rPr lang="en-US" b="1" i="0" dirty="0" err="1">
                <a:solidFill>
                  <a:srgbClr val="222222"/>
                </a:solidFill>
                <a:effectLst/>
                <a:latin typeface="Source Sans Pro" panose="020B0503030403020204" pitchFamily="34" charset="0"/>
              </a:rPr>
              <a:t>window.onload</a:t>
            </a:r>
            <a:r>
              <a:rPr lang="en-US" b="1" i="0" dirty="0">
                <a:solidFill>
                  <a:srgbClr val="222222"/>
                </a:solidFill>
                <a:effectLst/>
                <a:latin typeface="Source Sans Pro" panose="020B0503030403020204" pitchFamily="34" charset="0"/>
              </a:rPr>
              <a:t> and </a:t>
            </a:r>
            <a:r>
              <a:rPr lang="en-US" b="1" i="0" dirty="0" err="1">
                <a:solidFill>
                  <a:srgbClr val="222222"/>
                </a:solidFill>
                <a:effectLst/>
                <a:latin typeface="Source Sans Pro" panose="020B0503030403020204" pitchFamily="34" charset="0"/>
              </a:rPr>
              <a:t>onDocumentReady</a:t>
            </a:r>
            <a:r>
              <a:rPr lang="en-US" b="1" i="0" dirty="0">
                <a:solidFill>
                  <a:srgbClr val="222222"/>
                </a:solidFill>
                <a:effectLst/>
                <a:latin typeface="Source Sans Pro" panose="020B0503030403020204" pitchFamily="34" charset="0"/>
              </a:rPr>
              <a:t>?</a:t>
            </a:r>
            <a:endParaRPr lang="en-IN" dirty="0"/>
          </a:p>
        </p:txBody>
      </p:sp>
      <p:sp>
        <p:nvSpPr>
          <p:cNvPr id="3" name="Content Placeholder 2">
            <a:extLst>
              <a:ext uri="{FF2B5EF4-FFF2-40B4-BE49-F238E27FC236}">
                <a16:creationId xmlns:a16="http://schemas.microsoft.com/office/drawing/2014/main" id="{0B65E097-B882-2375-5227-D39E0FBBA0E1}"/>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onload function is not run until all the information on the page is loaded. This leads to a substantial delay before any code is executed.</a:t>
            </a:r>
          </a:p>
          <a:p>
            <a:pPr algn="l"/>
            <a:r>
              <a:rPr lang="en-US" b="0" i="0" dirty="0" err="1">
                <a:solidFill>
                  <a:srgbClr val="222222"/>
                </a:solidFill>
                <a:effectLst/>
                <a:latin typeface="Source Sans Pro" panose="020B0503030403020204" pitchFamily="34" charset="0"/>
              </a:rPr>
              <a:t>onDocumentReady</a:t>
            </a:r>
            <a:r>
              <a:rPr lang="en-US" b="0" i="0" dirty="0">
                <a:solidFill>
                  <a:srgbClr val="222222"/>
                </a:solidFill>
                <a:effectLst/>
                <a:latin typeface="Source Sans Pro" panose="020B0503030403020204" pitchFamily="34" charset="0"/>
              </a:rPr>
              <a:t> loads the code just after the DOM is loaded. This allows early manipulation of the code.</a:t>
            </a:r>
          </a:p>
        </p:txBody>
      </p:sp>
    </p:spTree>
    <p:extLst>
      <p:ext uri="{BB962C8B-B14F-4D97-AF65-F5344CB8AC3E}">
        <p14:creationId xmlns:p14="http://schemas.microsoft.com/office/powerpoint/2010/main" val="5701833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80F-340A-C88A-045D-826101064DAB}"/>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a:t>
            </a:r>
            <a:r>
              <a:rPr lang="en-US" b="1" i="0" dirty="0" err="1">
                <a:solidFill>
                  <a:srgbClr val="222222"/>
                </a:solidFill>
                <a:effectLst/>
                <a:latin typeface="Source Sans Pro" panose="020B0503030403020204" pitchFamily="34" charset="0"/>
              </a:rPr>
              <a:t>unescape</a:t>
            </a:r>
            <a:r>
              <a:rPr lang="en-US" b="1" i="0" dirty="0">
                <a:solidFill>
                  <a:srgbClr val="222222"/>
                </a:solidFill>
                <a:effectLst/>
                <a:latin typeface="Source Sans Pro" panose="020B0503030403020204" pitchFamily="34" charset="0"/>
              </a:rPr>
              <a:t>() and escape() functions?</a:t>
            </a:r>
            <a:endParaRPr lang="en-IN" dirty="0"/>
          </a:p>
        </p:txBody>
      </p:sp>
      <p:sp>
        <p:nvSpPr>
          <p:cNvPr id="3" name="Content Placeholder 2">
            <a:extLst>
              <a:ext uri="{FF2B5EF4-FFF2-40B4-BE49-F238E27FC236}">
                <a16:creationId xmlns:a16="http://schemas.microsoft.com/office/drawing/2014/main" id="{5F1FF147-4808-4958-7F83-A7C577F5651D}"/>
              </a:ext>
            </a:extLst>
          </p:cNvPr>
          <p:cNvSpPr>
            <a:spLocks noGrp="1"/>
          </p:cNvSpPr>
          <p:nvPr>
            <p:ph idx="1"/>
          </p:nvPr>
        </p:nvSpPr>
        <p:spPr/>
        <p:txBody>
          <a:bodyPr>
            <a:normAutofit fontScale="62500" lnSpcReduction="20000"/>
          </a:bodyPr>
          <a:lstStyle/>
          <a:p>
            <a:r>
              <a:rPr lang="en-US" b="0" i="0" dirty="0">
                <a:solidFill>
                  <a:srgbClr val="222222"/>
                </a:solidFill>
                <a:effectLst/>
                <a:latin typeface="Source Sans Pro" panose="020B0503030403020204" pitchFamily="34" charset="0"/>
              </a:rPr>
              <a:t>The escape () function is responsible for coding a string to transfer the information from one computer to the other across a network.</a:t>
            </a:r>
          </a:p>
          <a:p>
            <a:r>
              <a:rPr lang="en-US" dirty="0"/>
              <a:t>&lt;script&gt;</a:t>
            </a:r>
          </a:p>
          <a:p>
            <a:r>
              <a:rPr lang="en-US" dirty="0" err="1"/>
              <a:t>document.write</a:t>
            </a:r>
            <a:r>
              <a:rPr lang="en-US" dirty="0"/>
              <a:t>(escape("Hello? How are you!"));</a:t>
            </a:r>
          </a:p>
          <a:p>
            <a:r>
              <a:rPr lang="en-US" dirty="0"/>
              <a:t>&lt;/script&gt;</a:t>
            </a:r>
          </a:p>
          <a:p>
            <a:pPr algn="l"/>
            <a:r>
              <a:rPr lang="en-US" b="1" i="0" dirty="0">
                <a:solidFill>
                  <a:srgbClr val="222222"/>
                </a:solidFill>
                <a:effectLst/>
                <a:latin typeface="Source Sans Pro" panose="020B0503030403020204" pitchFamily="34" charset="0"/>
              </a:rPr>
              <a:t>Output:</a:t>
            </a:r>
            <a:r>
              <a:rPr lang="en-US" b="0" i="0" dirty="0">
                <a:solidFill>
                  <a:srgbClr val="222222"/>
                </a:solidFill>
                <a:effectLst/>
                <a:latin typeface="Source Sans Pro" panose="020B0503030403020204" pitchFamily="34" charset="0"/>
              </a:rPr>
              <a:t> Hello%3F%20How%20are%20you%21</a:t>
            </a:r>
          </a:p>
          <a:p>
            <a:pPr algn="l"/>
            <a:r>
              <a:rPr lang="en-US" b="0" i="0" dirty="0">
                <a:solidFill>
                  <a:srgbClr val="222222"/>
                </a:solidFill>
                <a:effectLst/>
                <a:latin typeface="Source Sans Pro" panose="020B0503030403020204" pitchFamily="34" charset="0"/>
              </a:rPr>
              <a:t>The </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 function is very important as it decodes the coded string.</a:t>
            </a:r>
          </a:p>
          <a:p>
            <a:pPr algn="l"/>
            <a:r>
              <a:rPr lang="en-US" b="0" i="0" dirty="0">
                <a:solidFill>
                  <a:srgbClr val="222222"/>
                </a:solidFill>
                <a:effectLst/>
                <a:latin typeface="Source Sans Pro" panose="020B0503030403020204" pitchFamily="34" charset="0"/>
              </a:rPr>
              <a:t>It works in the following way. For example:</a:t>
            </a:r>
          </a:p>
          <a:p>
            <a:pPr algn="l"/>
            <a:r>
              <a:rPr lang="en-US" b="0" i="0" dirty="0">
                <a:solidFill>
                  <a:srgbClr val="222222"/>
                </a:solidFill>
                <a:effectLst/>
                <a:latin typeface="Source Sans Pro" panose="020B0503030403020204" pitchFamily="34" charset="0"/>
              </a:rPr>
              <a:t>&lt;script&gt;</a:t>
            </a:r>
          </a:p>
          <a:p>
            <a:pPr algn="l"/>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document.write</a:t>
            </a:r>
            <a:r>
              <a:rPr lang="en-US" b="0" i="0" dirty="0">
                <a:solidFill>
                  <a:srgbClr val="222222"/>
                </a:solidFill>
                <a:effectLst/>
                <a:latin typeface="Source Sans Pro" panose="020B0503030403020204" pitchFamily="34" charset="0"/>
              </a:rPr>
              <a:t>(</a:t>
            </a:r>
            <a:r>
              <a:rPr lang="en-US" b="0" i="0" dirty="0" err="1">
                <a:solidFill>
                  <a:srgbClr val="222222"/>
                </a:solidFill>
                <a:effectLst/>
                <a:latin typeface="Source Sans Pro" panose="020B0503030403020204" pitchFamily="34" charset="0"/>
              </a:rPr>
              <a:t>unescape</a:t>
            </a:r>
            <a:r>
              <a:rPr lang="en-US" b="0" i="0" dirty="0">
                <a:solidFill>
                  <a:srgbClr val="222222"/>
                </a:solidFill>
                <a:effectLst/>
                <a:latin typeface="Source Sans Pro" panose="020B0503030403020204" pitchFamily="34" charset="0"/>
              </a:rPr>
              <a:t>("Hello%3F%20How%20are%20you%21"));</a:t>
            </a:r>
          </a:p>
          <a:p>
            <a:pPr algn="l"/>
            <a:r>
              <a:rPr lang="en-US" b="0" i="0" dirty="0">
                <a:solidFill>
                  <a:srgbClr val="222222"/>
                </a:solidFill>
                <a:effectLst/>
                <a:latin typeface="Source Sans Pro" panose="020B0503030403020204" pitchFamily="34" charset="0"/>
              </a:rPr>
              <a:t>&lt;/script&gt;</a:t>
            </a:r>
          </a:p>
          <a:p>
            <a:endParaRPr lang="en-IN" dirty="0"/>
          </a:p>
        </p:txBody>
      </p:sp>
    </p:spTree>
    <p:extLst>
      <p:ext uri="{BB962C8B-B14F-4D97-AF65-F5344CB8AC3E}">
        <p14:creationId xmlns:p14="http://schemas.microsoft.com/office/powerpoint/2010/main" val="21831034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0EEB-A4F8-5F74-4F8F-4F232378AF08}"/>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the important JavaScript Array Method explain with example?</a:t>
            </a:r>
            <a:endParaRPr lang="en-IN" dirty="0"/>
          </a:p>
        </p:txBody>
      </p:sp>
      <p:sp>
        <p:nvSpPr>
          <p:cNvPr id="3" name="Content Placeholder 2">
            <a:extLst>
              <a:ext uri="{FF2B5EF4-FFF2-40B4-BE49-F238E27FC236}">
                <a16:creationId xmlns:a16="http://schemas.microsoft.com/office/drawing/2014/main" id="{8CA022ED-21DE-C8DB-6E4D-097B2D822815}"/>
              </a:ext>
            </a:extLst>
          </p:cNvPr>
          <p:cNvSpPr>
            <a:spLocks noGrp="1"/>
          </p:cNvSpPr>
          <p:nvPr>
            <p:ph idx="1"/>
          </p:nvPr>
        </p:nvSpPr>
        <p:spPr/>
        <p:txBody>
          <a:bodyPr>
            <a:normAutofit fontScale="62500" lnSpcReduction="20000"/>
          </a:bodyPr>
          <a:lstStyle/>
          <a:p>
            <a:pPr algn="l"/>
            <a:r>
              <a:rPr lang="en-US" b="1" i="0" dirty="0">
                <a:solidFill>
                  <a:srgbClr val="222222"/>
                </a:solidFill>
                <a:effectLst/>
                <a:latin typeface="Source Sans Pro" panose="020B0503030403020204" pitchFamily="34" charset="0"/>
              </a:rPr>
              <a:t>JavaScript Array Methods</a:t>
            </a:r>
          </a:p>
          <a:p>
            <a:pPr algn="l"/>
            <a:r>
              <a:rPr lang="en-US" b="0" i="0" dirty="0">
                <a:solidFill>
                  <a:srgbClr val="222222"/>
                </a:solidFill>
                <a:effectLst/>
                <a:latin typeface="Source Sans Pro" panose="020B0503030403020204" pitchFamily="34" charset="0"/>
              </a:rPr>
              <a:t>The Array object has many properties and methods which help developers to handle arrays easily and efficiently. You can get the value of a property by specifying </a:t>
            </a:r>
            <a:r>
              <a:rPr lang="en-US" b="0" i="0" dirty="0" err="1">
                <a:solidFill>
                  <a:srgbClr val="222222"/>
                </a:solidFill>
                <a:effectLst/>
                <a:latin typeface="Source Sans Pro" panose="020B0503030403020204" pitchFamily="34" charset="0"/>
              </a:rPr>
              <a:t>arrayname.property</a:t>
            </a:r>
            <a:r>
              <a:rPr lang="en-US" b="0" i="0" dirty="0">
                <a:solidFill>
                  <a:srgbClr val="222222"/>
                </a:solidFill>
                <a:effectLst/>
                <a:latin typeface="Source Sans Pro" panose="020B0503030403020204" pitchFamily="34" charset="0"/>
              </a:rPr>
              <a:t> and the output of a method by specifying </a:t>
            </a:r>
            <a:r>
              <a:rPr lang="en-US" b="0" i="0" dirty="0" err="1">
                <a:solidFill>
                  <a:srgbClr val="222222"/>
                </a:solidFill>
                <a:effectLst/>
                <a:latin typeface="Source Sans Pro" panose="020B0503030403020204" pitchFamily="34" charset="0"/>
              </a:rPr>
              <a:t>arrayname.method</a:t>
            </a:r>
            <a:r>
              <a:rPr lang="en-US"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length property</a:t>
            </a:r>
            <a:r>
              <a:rPr lang="en-US" b="0" i="0" dirty="0">
                <a:solidFill>
                  <a:srgbClr val="222222"/>
                </a:solidFill>
                <a:effectLst/>
                <a:latin typeface="Source Sans Pro" panose="020B0503030403020204" pitchFamily="34" charset="0"/>
              </a:rPr>
              <a:t> –&gt; If you want to know the number of elements in an array, you can use the length property.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prototype property</a:t>
            </a:r>
            <a:r>
              <a:rPr lang="en-US" b="0" i="0" dirty="0">
                <a:solidFill>
                  <a:srgbClr val="222222"/>
                </a:solidFill>
                <a:effectLst/>
                <a:latin typeface="Source Sans Pro" panose="020B0503030403020204" pitchFamily="34" charset="0"/>
              </a:rPr>
              <a:t> –&gt; If you want to add new properties and methods, you can use the prototype property.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reverse method</a:t>
            </a:r>
            <a:r>
              <a:rPr lang="en-US" b="0" i="0" dirty="0">
                <a:solidFill>
                  <a:srgbClr val="222222"/>
                </a:solidFill>
                <a:effectLst/>
                <a:latin typeface="Source Sans Pro" panose="020B0503030403020204" pitchFamily="34" charset="0"/>
              </a:rPr>
              <a:t> –&gt; You can reverse the order of items in an array using a reverse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sort method –&gt;</a:t>
            </a:r>
            <a:r>
              <a:rPr lang="en-US" b="0" i="0" dirty="0">
                <a:solidFill>
                  <a:srgbClr val="222222"/>
                </a:solidFill>
                <a:effectLst/>
                <a:latin typeface="Source Sans Pro" panose="020B0503030403020204" pitchFamily="34" charset="0"/>
              </a:rPr>
              <a:t> You can sort the items in an array using sort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pop method</a:t>
            </a:r>
            <a:r>
              <a:rPr lang="en-US" b="0" i="0" dirty="0">
                <a:solidFill>
                  <a:srgbClr val="222222"/>
                </a:solidFill>
                <a:effectLst/>
                <a:latin typeface="Source Sans Pro" panose="020B0503030403020204" pitchFamily="34" charset="0"/>
              </a:rPr>
              <a:t> –&gt; You can remove the last item of an array using a pop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shift method</a:t>
            </a:r>
            <a:r>
              <a:rPr lang="en-US" b="0" i="0" dirty="0">
                <a:solidFill>
                  <a:srgbClr val="222222"/>
                </a:solidFill>
                <a:effectLst/>
                <a:latin typeface="Source Sans Pro" panose="020B0503030403020204" pitchFamily="34" charset="0"/>
              </a:rPr>
              <a:t> –&gt; You can remove the first item of an array using shift method.</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push method</a:t>
            </a:r>
            <a:r>
              <a:rPr lang="en-US" b="0" i="0" dirty="0">
                <a:solidFill>
                  <a:srgbClr val="222222"/>
                </a:solidFill>
                <a:effectLst/>
                <a:latin typeface="Source Sans Pro" panose="020B0503030403020204" pitchFamily="34" charset="0"/>
              </a:rPr>
              <a:t> –&gt; You can add a value as the last item of the array.</a:t>
            </a:r>
          </a:p>
        </p:txBody>
      </p:sp>
    </p:spTree>
    <p:extLst>
      <p:ext uri="{BB962C8B-B14F-4D97-AF65-F5344CB8AC3E}">
        <p14:creationId xmlns:p14="http://schemas.microsoft.com/office/powerpoint/2010/main" val="20178239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D3CF-9C4A-E4E8-FE81-D9A1A1CDB43F}"/>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are some important JavaScript Unit Testing Frameworks?</a:t>
            </a:r>
            <a:endParaRPr lang="en-IN" dirty="0"/>
          </a:p>
        </p:txBody>
      </p:sp>
      <p:sp>
        <p:nvSpPr>
          <p:cNvPr id="3" name="Content Placeholder 2">
            <a:extLst>
              <a:ext uri="{FF2B5EF4-FFF2-40B4-BE49-F238E27FC236}">
                <a16:creationId xmlns:a16="http://schemas.microsoft.com/office/drawing/2014/main" id="{3285FE39-398E-FC8A-D418-E66637FC770B}"/>
              </a:ext>
            </a:extLst>
          </p:cNvPr>
          <p:cNvSpPr>
            <a:spLocks noGrp="1"/>
          </p:cNvSpPr>
          <p:nvPr>
            <p:ph idx="1"/>
          </p:nvPr>
        </p:nvSpPr>
        <p:spPr/>
        <p:txBody>
          <a:bodyPr>
            <a:normAutofit fontScale="47500" lnSpcReduction="20000"/>
          </a:bodyPr>
          <a:lstStyle/>
          <a:p>
            <a:pPr algn="l"/>
            <a:r>
              <a:rPr lang="en-US" b="0" i="0" dirty="0">
                <a:solidFill>
                  <a:srgbClr val="222222"/>
                </a:solidFill>
                <a:effectLst/>
                <a:latin typeface="Source Sans Pro" panose="020B0503030403020204" pitchFamily="34" charset="0"/>
              </a:rPr>
              <a:t>Following is a curated list of popular JavaScript Unit Testing Frameworks and Tools that are widely used :</a:t>
            </a:r>
          </a:p>
          <a:p>
            <a:pPr algn="l"/>
            <a:r>
              <a:rPr lang="en-US" b="1" i="0" dirty="0">
                <a:solidFill>
                  <a:srgbClr val="222222"/>
                </a:solidFill>
                <a:effectLst/>
                <a:latin typeface="Source Sans Pro" panose="020B0503030403020204" pitchFamily="34" charset="0"/>
              </a:rPr>
              <a:t>Unit.js:</a:t>
            </a:r>
            <a:r>
              <a:rPr lang="en-US" b="0" i="0" dirty="0">
                <a:solidFill>
                  <a:srgbClr val="222222"/>
                </a:solidFill>
                <a:effectLst/>
                <a:latin typeface="Source Sans Pro" panose="020B0503030403020204" pitchFamily="34" charset="0"/>
              </a:rPr>
              <a:t> It is known as an open-source assertion library running on browser and Node.js. It is extremely compatible with other JavaScript Unit Testing frameworks like Mocha, Karma, Jasmine, </a:t>
            </a:r>
            <a:r>
              <a:rPr lang="en-US" b="0" i="0" dirty="0" err="1">
                <a:solidFill>
                  <a:srgbClr val="222222"/>
                </a:solidFill>
                <a:effectLst/>
                <a:latin typeface="Source Sans Pro" panose="020B0503030403020204" pitchFamily="34" charset="0"/>
              </a:rPr>
              <a:t>QUnit</a:t>
            </a:r>
            <a:r>
              <a:rPr lang="en-US" b="0" i="0" dirty="0">
                <a:solidFill>
                  <a:srgbClr val="222222"/>
                </a:solidFill>
                <a:effectLst/>
                <a:latin typeface="Source Sans Pro" panose="020B0503030403020204" pitchFamily="34" charset="0"/>
              </a:rPr>
              <a:t>, Protractor, etc. Provides the full documented API of assertion list.</a:t>
            </a:r>
          </a:p>
          <a:p>
            <a:pPr algn="l"/>
            <a:r>
              <a:rPr lang="en-US" b="1" i="0" dirty="0" err="1">
                <a:solidFill>
                  <a:srgbClr val="222222"/>
                </a:solidFill>
                <a:effectLst/>
                <a:latin typeface="Source Sans Pro" panose="020B0503030403020204" pitchFamily="34" charset="0"/>
              </a:rPr>
              <a:t>QUnit</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It is used for both client-side and server-side JavaScript Unit Testing. This Free JavaScript testing framework is used for jQuery projects. It follows Common JS unit testing Specification for unit testing in JavaScript. It supports the Node Long-term Support Schedule.</a:t>
            </a:r>
          </a:p>
          <a:p>
            <a:pPr algn="l"/>
            <a:r>
              <a:rPr lang="en-US" b="1" i="0" dirty="0">
                <a:solidFill>
                  <a:srgbClr val="222222"/>
                </a:solidFill>
                <a:effectLst/>
                <a:latin typeface="Source Sans Pro" panose="020B0503030403020204" pitchFamily="34" charset="0"/>
              </a:rPr>
              <a:t>Jasmine: </a:t>
            </a:r>
            <a:r>
              <a:rPr lang="en-US" b="0" i="0" dirty="0">
                <a:solidFill>
                  <a:srgbClr val="222222"/>
                </a:solidFill>
                <a:effectLst/>
                <a:latin typeface="Source Sans Pro" panose="020B0503030403020204" pitchFamily="34" charset="0"/>
              </a:rPr>
              <a:t>Jasmine is the behavior-driven development framework to unit test JavaScript. It is used for testing both synchronous and asynchronous JavaScript codes. It does not require DOM and comes with an easy syntax that can be written for any test.</a:t>
            </a:r>
          </a:p>
          <a:p>
            <a:pPr algn="l"/>
            <a:r>
              <a:rPr lang="en-US" b="1" i="0" dirty="0">
                <a:solidFill>
                  <a:srgbClr val="222222"/>
                </a:solidFill>
                <a:effectLst/>
                <a:latin typeface="Source Sans Pro" panose="020B0503030403020204" pitchFamily="34" charset="0"/>
              </a:rPr>
              <a:t>Karma: </a:t>
            </a:r>
            <a:r>
              <a:rPr lang="en-US" b="0" i="0" dirty="0">
                <a:solidFill>
                  <a:srgbClr val="222222"/>
                </a:solidFill>
                <a:effectLst/>
                <a:latin typeface="Source Sans Pro" panose="020B0503030403020204" pitchFamily="34" charset="0"/>
              </a:rPr>
              <a:t>Karma is an open-source productive testing environment. Easy workflow control running on the command line. Offers the freedom to write the tests with Jasmine, Mocha, and </a:t>
            </a:r>
            <a:r>
              <a:rPr lang="en-US" b="0" i="0" dirty="0" err="1">
                <a:solidFill>
                  <a:srgbClr val="222222"/>
                </a:solidFill>
                <a:effectLst/>
                <a:latin typeface="Source Sans Pro" panose="020B0503030403020204" pitchFamily="34" charset="0"/>
              </a:rPr>
              <a:t>QUnit</a:t>
            </a:r>
            <a:r>
              <a:rPr lang="en-US" b="0" i="0" dirty="0">
                <a:solidFill>
                  <a:srgbClr val="222222"/>
                </a:solidFill>
                <a:effectLst/>
                <a:latin typeface="Source Sans Pro" panose="020B0503030403020204" pitchFamily="34" charset="0"/>
              </a:rPr>
              <a:t>. You can run the test on real devices with easy debugging.</a:t>
            </a:r>
          </a:p>
          <a:p>
            <a:pPr algn="l"/>
            <a:r>
              <a:rPr lang="en-US" b="1" i="0" dirty="0">
                <a:solidFill>
                  <a:srgbClr val="222222"/>
                </a:solidFill>
                <a:effectLst/>
                <a:latin typeface="Source Sans Pro" panose="020B0503030403020204" pitchFamily="34" charset="0"/>
              </a:rPr>
              <a:t>Mocha:</a:t>
            </a:r>
            <a:r>
              <a:rPr lang="en-US" b="0" i="0" dirty="0">
                <a:solidFill>
                  <a:srgbClr val="222222"/>
                </a:solidFill>
                <a:effectLst/>
                <a:latin typeface="Source Sans Pro" panose="020B0503030403020204" pitchFamily="34" charset="0"/>
              </a:rPr>
              <a:t> Mocha runs on Node.js and in the browser. Mocha performs asynchronous testing more simply. Provides accuracy and flexibility in reporting. Provides tremendous support of rich features such as test-specific timeouts, JavaScript APIs.</a:t>
            </a:r>
          </a:p>
          <a:p>
            <a:pPr algn="l"/>
            <a:r>
              <a:rPr lang="en-US" b="1" i="0" dirty="0">
                <a:solidFill>
                  <a:srgbClr val="222222"/>
                </a:solidFill>
                <a:effectLst/>
                <a:latin typeface="Source Sans Pro" panose="020B0503030403020204" pitchFamily="34" charset="0"/>
              </a:rPr>
              <a:t>Jest:</a:t>
            </a:r>
            <a:r>
              <a:rPr lang="en-US" b="0" i="0" dirty="0">
                <a:solidFill>
                  <a:srgbClr val="222222"/>
                </a:solidFill>
                <a:effectLst/>
                <a:latin typeface="Source Sans Pro" panose="020B0503030403020204" pitchFamily="34" charset="0"/>
              </a:rPr>
              <a:t> Facebook uses jest so far to test all the JavaScript code. It provides the ‘zero-configuration testing experience. Supports independent and non-interrupting running tests without any conflict. Do not require any other setup configuration and libraries.</a:t>
            </a:r>
          </a:p>
          <a:p>
            <a:pPr algn="l"/>
            <a:r>
              <a:rPr lang="en-US" b="1" i="0" dirty="0">
                <a:solidFill>
                  <a:srgbClr val="222222"/>
                </a:solidFill>
                <a:effectLst/>
                <a:latin typeface="Source Sans Pro" panose="020B0503030403020204" pitchFamily="34" charset="0"/>
              </a:rPr>
              <a:t>AVA:</a:t>
            </a:r>
            <a:r>
              <a:rPr lang="en-US" b="0" i="0" dirty="0">
                <a:solidFill>
                  <a:srgbClr val="222222"/>
                </a:solidFill>
                <a:effectLst/>
                <a:latin typeface="Source Sans Pro" panose="020B0503030403020204" pitchFamily="34" charset="0"/>
              </a:rPr>
              <a:t> AVA is a simple JavaScript Unit Testing Framework. Tests are being run in parallel and serially. Parallel tests run without interrupting each other. This testing framework supports asynchronous testing as well. AVA uses subprocesses to run the unit test JavaScript.</a:t>
            </a:r>
          </a:p>
        </p:txBody>
      </p:sp>
    </p:spTree>
    <p:extLst>
      <p:ext uri="{BB962C8B-B14F-4D97-AF65-F5344CB8AC3E}">
        <p14:creationId xmlns:p14="http://schemas.microsoft.com/office/powerpoint/2010/main" val="4726987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7836-ED73-A1B8-AB7D-6E4ECB74D27F}"/>
              </a:ext>
            </a:extLst>
          </p:cNvPr>
          <p:cNvSpPr>
            <a:spLocks noGrp="1"/>
          </p:cNvSpPr>
          <p:nvPr>
            <p:ph type="title"/>
          </p:nvPr>
        </p:nvSpPr>
        <p:spPr/>
        <p:txBody>
          <a:bodyPr>
            <a:normAutofit fontScale="90000"/>
          </a:bodyPr>
          <a:lstStyle/>
          <a:p>
            <a:r>
              <a:rPr lang="en-US" dirty="0"/>
              <a:t>What are the different ways an HTML element can be accessed in a JavaScript code?</a:t>
            </a:r>
            <a:endParaRPr lang="en-IN" dirty="0"/>
          </a:p>
        </p:txBody>
      </p:sp>
      <p:sp>
        <p:nvSpPr>
          <p:cNvPr id="3" name="Content Placeholder 2">
            <a:extLst>
              <a:ext uri="{FF2B5EF4-FFF2-40B4-BE49-F238E27FC236}">
                <a16:creationId xmlns:a16="http://schemas.microsoft.com/office/drawing/2014/main" id="{582EF137-380D-069A-60C8-A842B9F4E1EE}"/>
              </a:ext>
            </a:extLst>
          </p:cNvPr>
          <p:cNvSpPr>
            <a:spLocks noGrp="1"/>
          </p:cNvSpPr>
          <p:nvPr>
            <p:ph idx="1"/>
          </p:nvPr>
        </p:nvSpPr>
        <p:spPr/>
        <p:txBody>
          <a:bodyPr>
            <a:normAutofit fontScale="92500" lnSpcReduction="10000"/>
          </a:bodyPr>
          <a:lstStyle/>
          <a:p>
            <a:pPr algn="l"/>
            <a:r>
              <a:rPr lang="en-US" b="0" i="0" dirty="0">
                <a:solidFill>
                  <a:srgbClr val="51565E"/>
                </a:solidFill>
                <a:effectLst/>
                <a:latin typeface="Roboto" panose="02000000000000000000" pitchFamily="2" charset="0"/>
              </a:rPr>
              <a:t>Here are the ways an HTML element can be accessed in a JavaScript code:</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getElementByClass</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 Gets all the HTML elements that have the specified </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getElementById</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idname</a:t>
            </a:r>
            <a:r>
              <a:rPr lang="en-US" b="0" i="0" dirty="0">
                <a:solidFill>
                  <a:srgbClr val="51565E"/>
                </a:solidFill>
                <a:effectLst/>
                <a:latin typeface="Roboto" panose="02000000000000000000" pitchFamily="2" charset="0"/>
              </a:rPr>
              <a:t>’): Gets an HTML element by its ID name.</a:t>
            </a:r>
          </a:p>
          <a:p>
            <a:pPr algn="l">
              <a:buFont typeface="Arial" panose="020B0604020202020204" pitchFamily="34" charset="0"/>
              <a:buChar char="•"/>
            </a:pPr>
            <a:r>
              <a:rPr lang="en-US" b="0" i="0" dirty="0" err="1">
                <a:solidFill>
                  <a:srgbClr val="51565E"/>
                </a:solidFill>
                <a:effectLst/>
                <a:latin typeface="Roboto" panose="02000000000000000000" pitchFamily="2" charset="0"/>
              </a:rPr>
              <a:t>getElementbyTagName</a:t>
            </a:r>
            <a:r>
              <a:rPr lang="en-US" b="0" i="0" dirty="0">
                <a:solidFill>
                  <a:srgbClr val="51565E"/>
                </a:solidFill>
                <a:effectLst/>
                <a:latin typeface="Roboto" panose="02000000000000000000" pitchFamily="2" charset="0"/>
              </a:rPr>
              <a:t>(‘</a:t>
            </a:r>
            <a:r>
              <a:rPr lang="en-US" b="0" i="0" dirty="0" err="1">
                <a:solidFill>
                  <a:srgbClr val="51565E"/>
                </a:solidFill>
                <a:effectLst/>
                <a:latin typeface="Roboto" panose="02000000000000000000" pitchFamily="2" charset="0"/>
              </a:rPr>
              <a:t>tagname</a:t>
            </a:r>
            <a:r>
              <a:rPr lang="en-US" b="0" i="0" dirty="0">
                <a:solidFill>
                  <a:srgbClr val="51565E"/>
                </a:solidFill>
                <a:effectLst/>
                <a:latin typeface="Roboto" panose="02000000000000000000" pitchFamily="2" charset="0"/>
              </a:rPr>
              <a:t>’): Gets all the HTML elements that have the specified </a:t>
            </a:r>
            <a:r>
              <a:rPr lang="en-US" b="0" i="0" dirty="0" err="1">
                <a:solidFill>
                  <a:srgbClr val="51565E"/>
                </a:solidFill>
                <a:effectLst/>
                <a:latin typeface="Roboto" panose="02000000000000000000" pitchFamily="2" charset="0"/>
              </a:rPr>
              <a:t>tagname</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err="1">
                <a:solidFill>
                  <a:srgbClr val="51565E"/>
                </a:solidFill>
                <a:effectLst/>
                <a:latin typeface="Roboto" panose="02000000000000000000" pitchFamily="2" charset="0"/>
              </a:rPr>
              <a:t>querySelector</a:t>
            </a:r>
            <a:r>
              <a:rPr lang="en-US" b="0" i="0" dirty="0">
                <a:solidFill>
                  <a:srgbClr val="51565E"/>
                </a:solidFill>
                <a:effectLst/>
                <a:latin typeface="Roboto" panose="02000000000000000000" pitchFamily="2" charset="0"/>
              </a:rPr>
              <a:t>(): Takes CSS style selector and returns the first selected HTML element.</a:t>
            </a:r>
          </a:p>
        </p:txBody>
      </p:sp>
    </p:spTree>
    <p:extLst>
      <p:ext uri="{BB962C8B-B14F-4D97-AF65-F5344CB8AC3E}">
        <p14:creationId xmlns:p14="http://schemas.microsoft.com/office/powerpoint/2010/main" val="11365919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C38-9795-B6CC-74E3-3AD0A0BD0F5F}"/>
              </a:ext>
            </a:extLst>
          </p:cNvPr>
          <p:cNvSpPr>
            <a:spLocks noGrp="1"/>
          </p:cNvSpPr>
          <p:nvPr>
            <p:ph type="title"/>
          </p:nvPr>
        </p:nvSpPr>
        <p:spPr/>
        <p:txBody>
          <a:bodyPr>
            <a:normAutofit/>
          </a:bodyPr>
          <a:lstStyle/>
          <a:p>
            <a:r>
              <a:rPr lang="en-US" b="0" i="0" dirty="0">
                <a:solidFill>
                  <a:srgbClr val="272C37"/>
                </a:solidFill>
                <a:effectLst/>
                <a:latin typeface="Roboto" panose="02000000000000000000" pitchFamily="2" charset="0"/>
              </a:rPr>
              <a:t>Passed by value and passed by reference </a:t>
            </a:r>
            <a:endParaRPr lang="en-IN" dirty="0"/>
          </a:p>
        </p:txBody>
      </p:sp>
      <p:sp>
        <p:nvSpPr>
          <p:cNvPr id="3" name="Content Placeholder 2">
            <a:extLst>
              <a:ext uri="{FF2B5EF4-FFF2-40B4-BE49-F238E27FC236}">
                <a16:creationId xmlns:a16="http://schemas.microsoft.com/office/drawing/2014/main" id="{AF4A281F-4005-9844-2C4F-E73ADE287C09}"/>
              </a:ext>
            </a:extLst>
          </p:cNvPr>
          <p:cNvSpPr>
            <a:spLocks noGrp="1"/>
          </p:cNvSpPr>
          <p:nvPr>
            <p:ph idx="1"/>
          </p:nvPr>
        </p:nvSpPr>
        <p:spPr/>
        <p:txBody>
          <a:bodyPr/>
          <a:lstStyle/>
          <a:p>
            <a:r>
              <a:rPr lang="en-US" b="0" i="0" dirty="0">
                <a:solidFill>
                  <a:srgbClr val="51565E"/>
                </a:solidFill>
                <a:effectLst/>
                <a:latin typeface="Roboto" panose="02000000000000000000" pitchFamily="2" charset="0"/>
              </a:rPr>
              <a:t>Passed By Values Are Primitive Data Types.  </a:t>
            </a:r>
          </a:p>
          <a:p>
            <a:r>
              <a:rPr lang="en-US" b="0" i="0" dirty="0">
                <a:solidFill>
                  <a:srgbClr val="51565E"/>
                </a:solidFill>
                <a:effectLst/>
                <a:latin typeface="Roboto" panose="02000000000000000000" pitchFamily="2" charset="0"/>
              </a:rPr>
              <a:t>Passed by References Are Non-primitive Data Types.</a:t>
            </a:r>
          </a:p>
        </p:txBody>
      </p:sp>
    </p:spTree>
    <p:extLst>
      <p:ext uri="{BB962C8B-B14F-4D97-AF65-F5344CB8AC3E}">
        <p14:creationId xmlns:p14="http://schemas.microsoft.com/office/powerpoint/2010/main" val="380735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DF1-B1B9-47C1-9BC5-0F7684E83D49}"/>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48) Explain few difference between null, undefined or undeclared JavaScript variable?</a:t>
            </a:r>
            <a:endParaRPr lang="en-IN" sz="3200" dirty="0"/>
          </a:p>
        </p:txBody>
      </p:sp>
      <p:sp>
        <p:nvSpPr>
          <p:cNvPr id="3" name="Content Placeholder 2">
            <a:extLst>
              <a:ext uri="{FF2B5EF4-FFF2-40B4-BE49-F238E27FC236}">
                <a16:creationId xmlns:a16="http://schemas.microsoft.com/office/drawing/2014/main" id="{4657A013-F5B7-4DE0-80DD-D96F1970655A}"/>
              </a:ext>
            </a:extLst>
          </p:cNvPr>
          <p:cNvSpPr>
            <a:spLocks noGrp="1"/>
          </p:cNvSpPr>
          <p:nvPr>
            <p:ph idx="1"/>
          </p:nvPr>
        </p:nvSpPr>
        <p:spPr/>
        <p:txBody>
          <a:bodyPr/>
          <a:lstStyle/>
          <a:p>
            <a:pPr algn="l"/>
            <a:r>
              <a:rPr lang="en-US" b="1" i="0" dirty="0">
                <a:solidFill>
                  <a:srgbClr val="212529"/>
                </a:solidFill>
                <a:effectLst/>
                <a:latin typeface="Roboto" panose="02000000000000000000" pitchFamily="2" charset="0"/>
              </a:rPr>
              <a:t>Null</a:t>
            </a:r>
            <a:r>
              <a:rPr lang="en-US" b="0" i="0" dirty="0">
                <a:solidFill>
                  <a:srgbClr val="212529"/>
                </a:solidFill>
                <a:effectLst/>
                <a:latin typeface="Roboto" panose="02000000000000000000" pitchFamily="2" charset="0"/>
              </a:rPr>
              <a:t> is a value that can be assigned to a variable or an object.</a:t>
            </a:r>
          </a:p>
          <a:p>
            <a:pPr algn="l"/>
            <a:r>
              <a:rPr lang="en-US" b="1" i="0" dirty="0">
                <a:solidFill>
                  <a:srgbClr val="212529"/>
                </a:solidFill>
                <a:effectLst/>
                <a:latin typeface="Roboto" panose="02000000000000000000" pitchFamily="2" charset="0"/>
              </a:rPr>
              <a:t>Undefined</a:t>
            </a:r>
            <a:r>
              <a:rPr lang="en-US" b="0" i="0" dirty="0">
                <a:solidFill>
                  <a:srgbClr val="212529"/>
                </a:solidFill>
                <a:effectLst/>
                <a:latin typeface="Roboto" panose="02000000000000000000" pitchFamily="2" charset="0"/>
              </a:rPr>
              <a:t> means a variable has been declared but no value is assigned to it.</a:t>
            </a:r>
          </a:p>
          <a:p>
            <a:pPr algn="l"/>
            <a:r>
              <a:rPr lang="en-US" b="1" i="0" dirty="0">
                <a:solidFill>
                  <a:srgbClr val="212529"/>
                </a:solidFill>
                <a:effectLst/>
                <a:latin typeface="Roboto" panose="02000000000000000000" pitchFamily="2" charset="0"/>
              </a:rPr>
              <a:t>Undeclared</a:t>
            </a:r>
            <a:r>
              <a:rPr lang="en-US" b="0" i="0" dirty="0">
                <a:solidFill>
                  <a:srgbClr val="212529"/>
                </a:solidFill>
                <a:effectLst/>
                <a:latin typeface="Roboto" panose="02000000000000000000" pitchFamily="2" charset="0"/>
              </a:rPr>
              <a:t> means the variable has declared without any datatype.</a:t>
            </a:r>
          </a:p>
        </p:txBody>
      </p:sp>
    </p:spTree>
    <p:extLst>
      <p:ext uri="{BB962C8B-B14F-4D97-AF65-F5344CB8AC3E}">
        <p14:creationId xmlns:p14="http://schemas.microsoft.com/office/powerpoint/2010/main" val="27829048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170-91FA-91DC-1653-445AEF65F916}"/>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is </a:t>
            </a:r>
            <a:r>
              <a:rPr lang="en-IN" b="0" i="0" dirty="0" err="1">
                <a:solidFill>
                  <a:srgbClr val="272C37"/>
                </a:solidFill>
                <a:effectLst/>
                <a:latin typeface="Roboto" panose="02000000000000000000" pitchFamily="2" charset="0"/>
              </a:rPr>
              <a:t>memoization</a:t>
            </a:r>
            <a:r>
              <a:rPr lang="en-IN" b="0" i="0" dirty="0">
                <a:solidFill>
                  <a:srgbClr val="272C37"/>
                </a:solidFill>
                <a:effectLst/>
                <a:latin typeface="Roboto" panose="02000000000000000000" pitchFamily="2" charset="0"/>
              </a:rPr>
              <a:t>?</a:t>
            </a:r>
            <a:endParaRPr lang="en-IN" dirty="0"/>
          </a:p>
        </p:txBody>
      </p:sp>
      <p:sp>
        <p:nvSpPr>
          <p:cNvPr id="3" name="Content Placeholder 2">
            <a:extLst>
              <a:ext uri="{FF2B5EF4-FFF2-40B4-BE49-F238E27FC236}">
                <a16:creationId xmlns:a16="http://schemas.microsoft.com/office/drawing/2014/main" id="{1765DE1C-5DC1-D5E1-E4DC-62C1466D6684}"/>
              </a:ext>
            </a:extLst>
          </p:cNvPr>
          <p:cNvSpPr>
            <a:spLocks noGrp="1"/>
          </p:cNvSpPr>
          <p:nvPr>
            <p:ph idx="1"/>
          </p:nvPr>
        </p:nvSpPr>
        <p:spPr/>
        <p:txBody>
          <a:bodyPr/>
          <a:lstStyle/>
          <a:p>
            <a:r>
              <a:rPr lang="en-US" b="0" i="0" dirty="0">
                <a:solidFill>
                  <a:srgbClr val="51565E"/>
                </a:solidFill>
                <a:effectLst/>
                <a:latin typeface="Roboto" panose="02000000000000000000" pitchFamily="2" charset="0"/>
              </a:rPr>
              <a:t>In JavaScript, when we want to cache the return value of a function concerning its parameters, it is called </a:t>
            </a:r>
            <a:r>
              <a:rPr lang="en-US" b="0" i="0" dirty="0" err="1">
                <a:solidFill>
                  <a:srgbClr val="51565E"/>
                </a:solidFill>
                <a:effectLst/>
                <a:latin typeface="Roboto" panose="02000000000000000000" pitchFamily="2" charset="0"/>
              </a:rPr>
              <a:t>memoization</a:t>
            </a:r>
            <a:r>
              <a:rPr lang="en-US" b="0" i="0" dirty="0">
                <a:solidFill>
                  <a:srgbClr val="51565E"/>
                </a:solidFill>
                <a:effectLst/>
                <a:latin typeface="Roboto" panose="02000000000000000000" pitchFamily="2" charset="0"/>
              </a:rPr>
              <a:t>. It is used to speed up the application especially in case of complex, time consuming functions. </a:t>
            </a:r>
            <a:endParaRPr lang="en-IN" dirty="0"/>
          </a:p>
        </p:txBody>
      </p:sp>
    </p:spTree>
    <p:extLst>
      <p:ext uri="{BB962C8B-B14F-4D97-AF65-F5344CB8AC3E}">
        <p14:creationId xmlns:p14="http://schemas.microsoft.com/office/powerpoint/2010/main" val="36811419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C654-58DC-4F74-2219-84462D07C381}"/>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Difference between client-side and server-side</a:t>
            </a:r>
            <a:endParaRPr lang="en-IN" dirty="0"/>
          </a:p>
        </p:txBody>
      </p:sp>
      <p:sp>
        <p:nvSpPr>
          <p:cNvPr id="3" name="Content Placeholder 2">
            <a:extLst>
              <a:ext uri="{FF2B5EF4-FFF2-40B4-BE49-F238E27FC236}">
                <a16:creationId xmlns:a16="http://schemas.microsoft.com/office/drawing/2014/main" id="{5C8405BB-66A9-6717-6368-7BEE313E2638}"/>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Client-side JavaScript</a:t>
            </a:r>
          </a:p>
          <a:p>
            <a:pPr algn="l">
              <a:buFont typeface="Arial" panose="020B0604020202020204" pitchFamily="34" charset="0"/>
              <a:buChar char="•"/>
            </a:pPr>
            <a:r>
              <a:rPr lang="en-US" b="0" i="0" dirty="0">
                <a:solidFill>
                  <a:srgbClr val="51565E"/>
                </a:solidFill>
                <a:effectLst/>
                <a:latin typeface="Roboto" panose="02000000000000000000" pitchFamily="2" charset="0"/>
              </a:rPr>
              <a:t>Client-side JavaScript is made up of fundamental language and predefined objects that perform JavaScript in a browser. </a:t>
            </a:r>
          </a:p>
          <a:p>
            <a:pPr algn="l">
              <a:buFont typeface="Arial" panose="020B0604020202020204" pitchFamily="34" charset="0"/>
              <a:buChar char="•"/>
            </a:pPr>
            <a:r>
              <a:rPr lang="en-US" b="0" i="0" dirty="0">
                <a:solidFill>
                  <a:srgbClr val="51565E"/>
                </a:solidFill>
                <a:effectLst/>
                <a:latin typeface="Roboto" panose="02000000000000000000" pitchFamily="2" charset="0"/>
              </a:rPr>
              <a:t>Also, it is automatically included in the HTML pages where the browser understands the script.</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 </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JavaScript is quite similar to Client-side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r>
              <a:rPr lang="en-US" b="0" i="0" dirty="0">
                <a:solidFill>
                  <a:srgbClr val="51565E"/>
                </a:solidFill>
                <a:effectLst/>
                <a:latin typeface="Roboto" panose="02000000000000000000" pitchFamily="2" charset="0"/>
              </a:rPr>
              <a:t>Server-side JavaScript can be executed on a server. </a:t>
            </a:r>
          </a:p>
          <a:p>
            <a:pPr algn="l">
              <a:buFont typeface="Arial" panose="020B0604020202020204" pitchFamily="34" charset="0"/>
              <a:buChar char="•"/>
            </a:pPr>
            <a:r>
              <a:rPr lang="en-US" b="0" i="0" dirty="0">
                <a:solidFill>
                  <a:srgbClr val="51565E"/>
                </a:solidFill>
                <a:effectLst/>
                <a:latin typeface="Roboto" panose="02000000000000000000" pitchFamily="2" charset="0"/>
              </a:rPr>
              <a:t>The server-side JavaScript is deployed once the server processing is done.</a:t>
            </a:r>
          </a:p>
        </p:txBody>
      </p:sp>
    </p:spTree>
    <p:extLst>
      <p:ext uri="{BB962C8B-B14F-4D97-AF65-F5344CB8AC3E}">
        <p14:creationId xmlns:p14="http://schemas.microsoft.com/office/powerpoint/2010/main" val="8909455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3BB-A433-4775-9376-F114F9396718}"/>
              </a:ext>
            </a:extLst>
          </p:cNvPr>
          <p:cNvSpPr>
            <a:spLocks noGrp="1"/>
          </p:cNvSpPr>
          <p:nvPr>
            <p:ph type="title"/>
          </p:nvPr>
        </p:nvSpPr>
        <p:spPr/>
        <p:txBody>
          <a:bodyPr>
            <a:normAutofit/>
          </a:bodyPr>
          <a:lstStyle/>
          <a:p>
            <a:r>
              <a:rPr lang="en-US" b="0" i="0" dirty="0">
                <a:solidFill>
                  <a:srgbClr val="272C37"/>
                </a:solidFill>
                <a:effectLst/>
                <a:latin typeface="Roboto" panose="02000000000000000000" pitchFamily="2" charset="0"/>
              </a:rPr>
              <a:t>What is the prototype design pattern?</a:t>
            </a:r>
            <a:endParaRPr lang="en-IN" dirty="0"/>
          </a:p>
        </p:txBody>
      </p:sp>
      <p:sp>
        <p:nvSpPr>
          <p:cNvPr id="3" name="Content Placeholder 2">
            <a:extLst>
              <a:ext uri="{FF2B5EF4-FFF2-40B4-BE49-F238E27FC236}">
                <a16:creationId xmlns:a16="http://schemas.microsoft.com/office/drawing/2014/main" id="{B3885769-E634-C4B0-60F6-48AC7F0307BF}"/>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The Prototype design Pattern is also known as a property or prototype pattern that is used to produce different objects as well as prototypes that are replicated from a template with a specific value.</a:t>
            </a:r>
            <a:endParaRPr lang="en-IN" dirty="0"/>
          </a:p>
        </p:txBody>
      </p:sp>
    </p:spTree>
    <p:extLst>
      <p:ext uri="{BB962C8B-B14F-4D97-AF65-F5344CB8AC3E}">
        <p14:creationId xmlns:p14="http://schemas.microsoft.com/office/powerpoint/2010/main" val="16880587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73CD-6C4B-B9D7-B282-2F97E622EBCF}"/>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Prototypal vs Classical Inheritance</a:t>
            </a:r>
            <a:endParaRPr lang="en-IN" dirty="0"/>
          </a:p>
        </p:txBody>
      </p:sp>
      <p:sp>
        <p:nvSpPr>
          <p:cNvPr id="3" name="Content Placeholder 2">
            <a:extLst>
              <a:ext uri="{FF2B5EF4-FFF2-40B4-BE49-F238E27FC236}">
                <a16:creationId xmlns:a16="http://schemas.microsoft.com/office/drawing/2014/main" id="{B5B3D196-F81A-49D7-9495-4D281398E8F1}"/>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Prototypal Inheritance</a:t>
            </a:r>
          </a:p>
          <a:p>
            <a:pPr algn="l">
              <a:buFont typeface="Arial" panose="020B0604020202020204" pitchFamily="34" charset="0"/>
              <a:buChar char="•"/>
            </a:pPr>
            <a:r>
              <a:rPr lang="en-US" b="0" i="0" dirty="0">
                <a:solidFill>
                  <a:srgbClr val="51565E"/>
                </a:solidFill>
                <a:effectLst/>
                <a:latin typeface="Roboto" panose="02000000000000000000" pitchFamily="2" charset="0"/>
              </a:rPr>
              <a:t>Prototypal inheritance allows any object to be cloned via an object linking method and it serves as a template for those other objects, whether they extend the parent object or not. </a:t>
            </a:r>
          </a:p>
          <a:p>
            <a:pPr algn="l">
              <a:buFont typeface="Arial" panose="020B0604020202020204" pitchFamily="34" charset="0"/>
              <a:buChar char="•"/>
            </a:pPr>
            <a:r>
              <a:rPr lang="en-US" b="0" i="0" dirty="0">
                <a:solidFill>
                  <a:srgbClr val="51565E"/>
                </a:solidFill>
                <a:effectLst/>
                <a:latin typeface="Roboto" panose="02000000000000000000" pitchFamily="2" charset="0"/>
              </a:rPr>
              <a:t>Classical Inheritance</a:t>
            </a:r>
          </a:p>
          <a:p>
            <a:pPr algn="l">
              <a:buFont typeface="Arial" panose="020B0604020202020204" pitchFamily="34" charset="0"/>
              <a:buChar char="•"/>
            </a:pPr>
            <a:r>
              <a:rPr lang="en-US" b="0" i="0" dirty="0">
                <a:solidFill>
                  <a:srgbClr val="51565E"/>
                </a:solidFill>
                <a:effectLst/>
                <a:latin typeface="Roboto" panose="02000000000000000000" pitchFamily="2" charset="0"/>
              </a:rPr>
              <a:t>Classical inheritance is a class that inherits from the other remaining classes.</a:t>
            </a:r>
          </a:p>
        </p:txBody>
      </p:sp>
    </p:spTree>
    <p:extLst>
      <p:ext uri="{BB962C8B-B14F-4D97-AF65-F5344CB8AC3E}">
        <p14:creationId xmlns:p14="http://schemas.microsoft.com/office/powerpoint/2010/main" val="8267358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55AC-4C69-2615-1514-63F45FC3CF51}"/>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JavaScript Design Patterns</a:t>
            </a:r>
            <a:endParaRPr lang="en-IN" dirty="0"/>
          </a:p>
        </p:txBody>
      </p:sp>
      <p:sp>
        <p:nvSpPr>
          <p:cNvPr id="3" name="Content Placeholder 2">
            <a:extLst>
              <a:ext uri="{FF2B5EF4-FFF2-40B4-BE49-F238E27FC236}">
                <a16:creationId xmlns:a16="http://schemas.microsoft.com/office/drawing/2014/main" id="{7D2C0A28-AA5E-FF99-698E-863A6A900FE1}"/>
              </a:ext>
            </a:extLst>
          </p:cNvPr>
          <p:cNvSpPr>
            <a:spLocks noGrp="1"/>
          </p:cNvSpPr>
          <p:nvPr>
            <p:ph idx="1"/>
          </p:nvPr>
        </p:nvSpPr>
        <p:spPr/>
        <p:txBody>
          <a:bodyPr/>
          <a:lstStyle/>
          <a:p>
            <a:r>
              <a:rPr lang="en-US" b="0" i="0" dirty="0">
                <a:solidFill>
                  <a:srgbClr val="51565E"/>
                </a:solidFill>
                <a:effectLst/>
                <a:latin typeface="Roboto" panose="02000000000000000000" pitchFamily="2" charset="0"/>
              </a:rPr>
              <a:t>When we build JavaScript browser applications, there might be chances to occur errors where JavaScript approaches it in a repetitive manner. This repetitive approach pattern is called JavaScript design patterns. JavaScript design patterns consist of Creational Design Pattern, Structural Design Pattern, and Behavioral Design patterns.</a:t>
            </a:r>
            <a:endParaRPr lang="en-IN" dirty="0"/>
          </a:p>
        </p:txBody>
      </p:sp>
    </p:spTree>
    <p:extLst>
      <p:ext uri="{BB962C8B-B14F-4D97-AF65-F5344CB8AC3E}">
        <p14:creationId xmlns:p14="http://schemas.microsoft.com/office/powerpoint/2010/main" val="8712222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CFEA-D5A0-9581-3AF2-D3DE5645A80E}"/>
              </a:ext>
            </a:extLst>
          </p:cNvPr>
          <p:cNvSpPr>
            <a:spLocks noGrp="1"/>
          </p:cNvSpPr>
          <p:nvPr>
            <p:ph type="title"/>
          </p:nvPr>
        </p:nvSpPr>
        <p:spPr/>
        <p:txBody>
          <a:bodyPr>
            <a:normAutofit fontScale="90000"/>
          </a:bodyPr>
          <a:lstStyle/>
          <a:p>
            <a:r>
              <a:rPr lang="en-US" b="0" i="0" dirty="0">
                <a:solidFill>
                  <a:srgbClr val="272C37"/>
                </a:solidFill>
                <a:effectLst/>
                <a:latin typeface="Roboto" panose="02000000000000000000" pitchFamily="2" charset="0"/>
              </a:rPr>
              <a:t>Difference between Async/Await and Generators </a:t>
            </a:r>
            <a:endParaRPr lang="en-IN" dirty="0"/>
          </a:p>
        </p:txBody>
      </p:sp>
      <p:sp>
        <p:nvSpPr>
          <p:cNvPr id="3" name="Content Placeholder 2">
            <a:extLst>
              <a:ext uri="{FF2B5EF4-FFF2-40B4-BE49-F238E27FC236}">
                <a16:creationId xmlns:a16="http://schemas.microsoft.com/office/drawing/2014/main" id="{90D59F6F-A519-E319-281A-3F92CF0C48A7}"/>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Async/Await</a:t>
            </a:r>
          </a:p>
          <a:p>
            <a:pPr algn="l">
              <a:buFont typeface="Arial" panose="020B0604020202020204" pitchFamily="34" charset="0"/>
              <a:buChar char="•"/>
            </a:pPr>
            <a:r>
              <a:rPr lang="en-US" b="0" i="0" dirty="0">
                <a:solidFill>
                  <a:srgbClr val="51565E"/>
                </a:solidFill>
                <a:effectLst/>
                <a:latin typeface="Roboto" panose="02000000000000000000" pitchFamily="2" charset="0"/>
              </a:rPr>
              <a:t>Async-await functions are executed sequentially one after another in an easier way.</a:t>
            </a:r>
          </a:p>
          <a:p>
            <a:pPr algn="l">
              <a:buFont typeface="Arial" panose="020B0604020202020204" pitchFamily="34" charset="0"/>
              <a:buChar char="•"/>
            </a:pPr>
            <a:r>
              <a:rPr lang="en-US" b="0" i="0" dirty="0">
                <a:solidFill>
                  <a:srgbClr val="51565E"/>
                </a:solidFill>
                <a:effectLst/>
                <a:latin typeface="Roboto" panose="02000000000000000000" pitchFamily="2" charset="0"/>
              </a:rPr>
              <a:t>Async/Await function might throw an error when the value is returned.</a:t>
            </a:r>
          </a:p>
          <a:p>
            <a:pPr algn="l">
              <a:buFont typeface="Arial" panose="020B0604020202020204" pitchFamily="34" charset="0"/>
              <a:buChar char="•"/>
            </a:pPr>
            <a:r>
              <a:rPr lang="en-US" b="0" i="0" dirty="0">
                <a:solidFill>
                  <a:srgbClr val="51565E"/>
                </a:solidFill>
                <a:effectLst/>
                <a:latin typeface="Roboto" panose="02000000000000000000" pitchFamily="2" charset="0"/>
              </a:rPr>
              <a:t>Generators</a:t>
            </a:r>
          </a:p>
          <a:p>
            <a:pPr algn="l">
              <a:buFont typeface="Arial" panose="020B0604020202020204" pitchFamily="34" charset="0"/>
              <a:buChar char="•"/>
            </a:pPr>
            <a:r>
              <a:rPr lang="en-US" b="0" i="0" dirty="0">
                <a:solidFill>
                  <a:srgbClr val="51565E"/>
                </a:solidFill>
                <a:effectLst/>
                <a:latin typeface="Roboto" panose="02000000000000000000" pitchFamily="2" charset="0"/>
              </a:rPr>
              <a:t>Generator functions are executed with one output at a time by the generator’s yield by yield. </a:t>
            </a:r>
          </a:p>
          <a:p>
            <a:pPr algn="l">
              <a:buFont typeface="Arial" panose="020B0604020202020204" pitchFamily="34" charset="0"/>
              <a:buChar char="•"/>
            </a:pPr>
            <a:r>
              <a:rPr lang="en-US" b="0" i="0" dirty="0">
                <a:solidFill>
                  <a:srgbClr val="51565E"/>
                </a:solidFill>
                <a:effectLst/>
                <a:latin typeface="Roboto" panose="02000000000000000000" pitchFamily="2" charset="0"/>
              </a:rPr>
              <a:t>The ‘value: X, done: Boolean’ is the output result of the Generator function.</a:t>
            </a:r>
          </a:p>
        </p:txBody>
      </p:sp>
    </p:spTree>
    <p:extLst>
      <p:ext uri="{BB962C8B-B14F-4D97-AF65-F5344CB8AC3E}">
        <p14:creationId xmlns:p14="http://schemas.microsoft.com/office/powerpoint/2010/main" val="33194852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6FE0-A78A-5CC4-A381-0F93D08FF1C7}"/>
              </a:ext>
            </a:extLst>
          </p:cNvPr>
          <p:cNvSpPr>
            <a:spLocks noGrp="1"/>
          </p:cNvSpPr>
          <p:nvPr>
            <p:ph type="title"/>
          </p:nvPr>
        </p:nvSpPr>
        <p:spPr/>
        <p:txBody>
          <a:bodyPr>
            <a:normAutofit/>
          </a:bodyPr>
          <a:lstStyle/>
          <a:p>
            <a:r>
              <a:rPr lang="en-IN" b="0" i="0" dirty="0">
                <a:solidFill>
                  <a:srgbClr val="272C37"/>
                </a:solidFill>
                <a:effectLst/>
                <a:latin typeface="Roboto" panose="02000000000000000000" pitchFamily="2" charset="0"/>
              </a:rPr>
              <a:t>What is Lexical Scoping?</a:t>
            </a:r>
            <a:endParaRPr lang="en-IN" dirty="0"/>
          </a:p>
        </p:txBody>
      </p:sp>
      <p:sp>
        <p:nvSpPr>
          <p:cNvPr id="3" name="Content Placeholder 2">
            <a:extLst>
              <a:ext uri="{FF2B5EF4-FFF2-40B4-BE49-F238E27FC236}">
                <a16:creationId xmlns:a16="http://schemas.microsoft.com/office/drawing/2014/main" id="{A4A43FC7-5D80-A201-CF42-9B46D8F18B77}"/>
              </a:ext>
            </a:extLst>
          </p:cNvPr>
          <p:cNvSpPr>
            <a:spLocks noGrp="1"/>
          </p:cNvSpPr>
          <p:nvPr>
            <p:ph idx="1"/>
          </p:nvPr>
        </p:nvSpPr>
        <p:spPr/>
        <p:txBody>
          <a:bodyPr/>
          <a:lstStyle/>
          <a:p>
            <a:r>
              <a:rPr lang="en-US" b="0" i="0" dirty="0">
                <a:solidFill>
                  <a:srgbClr val="51565E"/>
                </a:solidFill>
                <a:effectLst/>
                <a:latin typeface="Roboto" panose="02000000000000000000" pitchFamily="2" charset="0"/>
              </a:rPr>
              <a:t>Lexical Scoping in JavaScript can be performed when the internal state of the JavaScript function object consists of the function’s code as well as references concerning the current scope chain.</a:t>
            </a:r>
            <a:endParaRPr lang="en-IN" dirty="0"/>
          </a:p>
        </p:txBody>
      </p:sp>
    </p:spTree>
    <p:extLst>
      <p:ext uri="{BB962C8B-B14F-4D97-AF65-F5344CB8AC3E}">
        <p14:creationId xmlns:p14="http://schemas.microsoft.com/office/powerpoint/2010/main" val="40736169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913-13D9-16E0-E24A-431A642E0B84}"/>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What is a Web Worker?</a:t>
            </a:r>
            <a:endParaRPr lang="en-IN" dirty="0"/>
          </a:p>
        </p:txBody>
      </p:sp>
      <p:sp>
        <p:nvSpPr>
          <p:cNvPr id="3" name="Content Placeholder 2">
            <a:extLst>
              <a:ext uri="{FF2B5EF4-FFF2-40B4-BE49-F238E27FC236}">
                <a16:creationId xmlns:a16="http://schemas.microsoft.com/office/drawing/2014/main" id="{EE7691D1-4214-668A-57D3-82D311833EC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When executing scripts in an HTML page, the page becomes unresponsive until the script is finished.</a:t>
            </a:r>
          </a:p>
          <a:p>
            <a:pPr algn="l"/>
            <a:r>
              <a:rPr lang="en-US" b="0" i="0" dirty="0">
                <a:solidFill>
                  <a:srgbClr val="000000"/>
                </a:solidFill>
                <a:effectLst/>
                <a:latin typeface="Verdana" panose="020B0604030504040204" pitchFamily="34" charset="0"/>
              </a:rPr>
              <a:t>A web worker is a JavaScript that runs in the background, independently of other scripts, without affecting the performance of the page. You can continue to do whatever you want: clicking, selecting things, etc., while the web worker runs in the background.</a:t>
            </a:r>
          </a:p>
          <a:p>
            <a:r>
              <a:rPr lang="en-IN" dirty="0"/>
              <a:t>https://www.w3schools.com/html/html5_webworkers.asp</a:t>
            </a:r>
          </a:p>
        </p:txBody>
      </p:sp>
    </p:spTree>
    <p:extLst>
      <p:ext uri="{BB962C8B-B14F-4D97-AF65-F5344CB8AC3E}">
        <p14:creationId xmlns:p14="http://schemas.microsoft.com/office/powerpoint/2010/main" val="32561581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C95E-6B61-02C6-777E-2B877291260B}"/>
              </a:ext>
            </a:extLst>
          </p:cNvPr>
          <p:cNvSpPr>
            <a:spLocks noGrp="1"/>
          </p:cNvSpPr>
          <p:nvPr>
            <p:ph type="title"/>
          </p:nvPr>
        </p:nvSpPr>
        <p:spPr/>
        <p:txBody>
          <a:bodyPr/>
          <a:lstStyle/>
          <a:p>
            <a:r>
              <a:rPr lang="en-IN" dirty="0" err="1"/>
              <a:t>Pwa</a:t>
            </a:r>
            <a:r>
              <a:rPr lang="en-IN" dirty="0"/>
              <a:t>(progressive web app)</a:t>
            </a:r>
          </a:p>
        </p:txBody>
      </p:sp>
      <p:sp>
        <p:nvSpPr>
          <p:cNvPr id="3" name="Content Placeholder 2">
            <a:extLst>
              <a:ext uri="{FF2B5EF4-FFF2-40B4-BE49-F238E27FC236}">
                <a16:creationId xmlns:a16="http://schemas.microsoft.com/office/drawing/2014/main" id="{88D1B903-DD73-6512-26F5-0181B601AE3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PWA stands for a </a:t>
            </a:r>
            <a:r>
              <a:rPr lang="en-US" b="1" i="0" dirty="0">
                <a:solidFill>
                  <a:srgbClr val="202124"/>
                </a:solidFill>
                <a:effectLst/>
                <a:latin typeface="arial" panose="020B0604020202020204" pitchFamily="34" charset="0"/>
              </a:rPr>
              <a:t>progressive web app</a:t>
            </a:r>
            <a:r>
              <a:rPr lang="en-US" b="0" i="0" dirty="0">
                <a:solidFill>
                  <a:srgbClr val="202124"/>
                </a:solidFill>
                <a:effectLst/>
                <a:latin typeface="arial" panose="020B0604020202020204" pitchFamily="34" charset="0"/>
              </a:rPr>
              <a:t>, and it's the technology that brings web and mobile development to a new level. The basic idea behind PWA is to use browser technologies to create a web application that works offline.</a:t>
            </a:r>
          </a:p>
          <a:p>
            <a:r>
              <a:rPr lang="en-US" b="1" dirty="0">
                <a:solidFill>
                  <a:srgbClr val="202124"/>
                </a:solidFill>
                <a:latin typeface="arial" panose="020B0604020202020204" pitchFamily="34" charset="0"/>
              </a:rPr>
              <a:t>Features: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works offline, is installable, is easy to synchronize, can send push notifications</a:t>
            </a:r>
            <a:r>
              <a:rPr lang="en-US" b="0" i="0" dirty="0">
                <a:solidFill>
                  <a:srgbClr val="202124"/>
                </a:solidFill>
                <a:effectLst/>
                <a:latin typeface="arial" panose="020B0604020202020204" pitchFamily="34" charset="0"/>
              </a:rPr>
              <a:t>, etc.</a:t>
            </a:r>
            <a:endParaRPr lang="en-IN" b="1" dirty="0"/>
          </a:p>
        </p:txBody>
      </p:sp>
    </p:spTree>
    <p:extLst>
      <p:ext uri="{BB962C8B-B14F-4D97-AF65-F5344CB8AC3E}">
        <p14:creationId xmlns:p14="http://schemas.microsoft.com/office/powerpoint/2010/main" val="23534424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D3-1FCE-A3AD-CB38-5D2F63D56D8F}"/>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difference between </a:t>
            </a:r>
            <a:r>
              <a:rPr lang="en-IN" sz="4000" dirty="0" err="1">
                <a:solidFill>
                  <a:srgbClr val="000000"/>
                </a:solidFill>
                <a:effectLst/>
                <a:latin typeface="Calibri" panose="020F0502020204030204" pitchFamily="34" charset="0"/>
                <a:ea typeface="Times New Roman" panose="02020603050405020304" pitchFamily="18" charset="0"/>
              </a:rPr>
              <a:t>ViewState</a:t>
            </a:r>
            <a:r>
              <a:rPr lang="en-IN" sz="4000" dirty="0">
                <a:solidFill>
                  <a:srgbClr val="000000"/>
                </a:solidFill>
                <a:effectLst/>
                <a:latin typeface="Calibri" panose="020F0502020204030204" pitchFamily="34" charset="0"/>
                <a:ea typeface="Times New Roman" panose="02020603050405020304" pitchFamily="18" charset="0"/>
              </a:rPr>
              <a:t> and </a:t>
            </a:r>
            <a:r>
              <a:rPr lang="en-IN" sz="4000" dirty="0" err="1">
                <a:solidFill>
                  <a:srgbClr val="000000"/>
                </a:solidFill>
                <a:effectLst/>
                <a:latin typeface="Calibri" panose="020F0502020204030204" pitchFamily="34" charset="0"/>
                <a:ea typeface="Times New Roman" panose="02020603050405020304" pitchFamily="18" charset="0"/>
              </a:rPr>
              <a:t>SessionState</a:t>
            </a:r>
            <a:r>
              <a:rPr lang="en-IN" sz="4000" dirty="0">
                <a:solidFill>
                  <a:srgbClr val="000000"/>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EDD91343-33A5-2811-B46F-9266D69F67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735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661-09C7-4225-967F-3DF20E2F7239}"/>
              </a:ext>
            </a:extLst>
          </p:cNvPr>
          <p:cNvSpPr>
            <a:spLocks noGrp="1"/>
          </p:cNvSpPr>
          <p:nvPr>
            <p:ph type="title"/>
          </p:nvPr>
        </p:nvSpPr>
        <p:spPr>
          <a:xfrm>
            <a:off x="458694" y="365761"/>
            <a:ext cx="10895106" cy="956144"/>
          </a:xfrm>
        </p:spPr>
        <p:txBody>
          <a:bodyPr>
            <a:normAutofit/>
          </a:bodyPr>
          <a:lstStyle/>
          <a:p>
            <a:r>
              <a:rPr lang="en-IN" sz="3200" b="1" dirty="0">
                <a:solidFill>
                  <a:schemeClr val="accent5">
                    <a:lumMod val="75000"/>
                  </a:schemeClr>
                </a:solidFill>
              </a:rPr>
              <a:t>Debouncing vs Throttling</a:t>
            </a:r>
          </a:p>
        </p:txBody>
      </p:sp>
      <p:sp>
        <p:nvSpPr>
          <p:cNvPr id="3" name="Content Placeholder 2">
            <a:extLst>
              <a:ext uri="{FF2B5EF4-FFF2-40B4-BE49-F238E27FC236}">
                <a16:creationId xmlns:a16="http://schemas.microsoft.com/office/drawing/2014/main" id="{9E726270-D697-47DB-A977-9037A8BC150E}"/>
              </a:ext>
            </a:extLst>
          </p:cNvPr>
          <p:cNvSpPr>
            <a:spLocks noGrp="1"/>
          </p:cNvSpPr>
          <p:nvPr>
            <p:ph idx="1"/>
          </p:nvPr>
        </p:nvSpPr>
        <p:spPr>
          <a:xfrm>
            <a:off x="458694" y="1530626"/>
            <a:ext cx="11274612" cy="4961613"/>
          </a:xfrm>
        </p:spPr>
        <p:txBody>
          <a:bodyPr>
            <a:normAutofit fontScale="92500" lnSpcReduction="10000"/>
          </a:bodyPr>
          <a:lstStyle/>
          <a:p>
            <a:r>
              <a:rPr lang="en-US" b="0" i="0" dirty="0">
                <a:solidFill>
                  <a:srgbClr val="383F55"/>
                </a:solidFill>
                <a:effectLst/>
                <a:latin typeface="Metric"/>
              </a:rPr>
              <a:t>Debouncing and Throttling, to enhance your website performance</a:t>
            </a:r>
            <a:endParaRPr lang="en-IN" dirty="0"/>
          </a:p>
          <a:p>
            <a:r>
              <a:rPr lang="en-IN" b="1" dirty="0"/>
              <a:t>Debouncing:- </a:t>
            </a:r>
            <a:r>
              <a:rPr lang="en-US" b="0" i="0" dirty="0">
                <a:solidFill>
                  <a:srgbClr val="232629"/>
                </a:solidFill>
                <a:effectLst/>
                <a:latin typeface="-apple-system"/>
              </a:rPr>
              <a:t>will bunch a series of sequential calls to a function into a single call to that function. It ensures that one notification is made for an event that fires multiple times.</a:t>
            </a:r>
          </a:p>
          <a:p>
            <a:r>
              <a:rPr lang="en-US" b="1" i="0" dirty="0">
                <a:solidFill>
                  <a:srgbClr val="232629"/>
                </a:solidFill>
                <a:effectLst/>
                <a:latin typeface="inherit"/>
              </a:rPr>
              <a:t>Throttling:-</a:t>
            </a:r>
            <a:r>
              <a:rPr lang="en-US" b="0" i="0" dirty="0">
                <a:solidFill>
                  <a:srgbClr val="232629"/>
                </a:solidFill>
                <a:effectLst/>
                <a:latin typeface="inherit"/>
              </a:rPr>
              <a:t> will delay executing a function. It will reduce the notifications of an event that fires multiple times.</a:t>
            </a:r>
          </a:p>
          <a:p>
            <a:r>
              <a:rPr lang="en-US" dirty="0">
                <a:solidFill>
                  <a:srgbClr val="232629"/>
                </a:solidFill>
                <a:latin typeface="-apple-system"/>
              </a:rPr>
              <a:t>Example:- </a:t>
            </a:r>
            <a:r>
              <a:rPr lang="en-US" b="0" i="0" dirty="0">
                <a:solidFill>
                  <a:srgbClr val="232629"/>
                </a:solidFill>
                <a:effectLst/>
                <a:latin typeface="-apple-system"/>
              </a:rPr>
              <a:t>If you have a function that gets called a lot - for example when a resize or mouse move event occurs, it can be called a lot of times. If you don't want this </a:t>
            </a:r>
            <a:r>
              <a:rPr lang="en-US" b="0" i="0" dirty="0" err="1">
                <a:solidFill>
                  <a:srgbClr val="232629"/>
                </a:solidFill>
                <a:effectLst/>
                <a:latin typeface="-apple-system"/>
              </a:rPr>
              <a:t>behaviour</a:t>
            </a:r>
            <a:r>
              <a:rPr lang="en-US" b="0" i="0" dirty="0">
                <a:solidFill>
                  <a:srgbClr val="232629"/>
                </a:solidFill>
                <a:effectLst/>
                <a:latin typeface="-apple-system"/>
              </a:rPr>
              <a:t>, you can </a:t>
            </a:r>
            <a:r>
              <a:rPr lang="en-US" b="1" i="0" dirty="0">
                <a:solidFill>
                  <a:srgbClr val="232629"/>
                </a:solidFill>
                <a:effectLst/>
                <a:latin typeface="-apple-system"/>
              </a:rPr>
              <a:t>Throttle</a:t>
            </a:r>
            <a:r>
              <a:rPr lang="en-US" b="0" i="0" dirty="0">
                <a:solidFill>
                  <a:srgbClr val="232629"/>
                </a:solidFill>
                <a:effectLst/>
                <a:latin typeface="-apple-system"/>
              </a:rPr>
              <a:t> it so that the function is called at regular intervals. </a:t>
            </a:r>
            <a:r>
              <a:rPr lang="en-US" b="1" i="0" dirty="0">
                <a:solidFill>
                  <a:srgbClr val="232629"/>
                </a:solidFill>
                <a:effectLst/>
                <a:latin typeface="-apple-system"/>
              </a:rPr>
              <a:t>Debouncing</a:t>
            </a:r>
            <a:r>
              <a:rPr lang="en-US" b="0" i="0" dirty="0">
                <a:solidFill>
                  <a:srgbClr val="232629"/>
                </a:solidFill>
                <a:effectLst/>
                <a:latin typeface="-apple-system"/>
              </a:rPr>
              <a:t> will mean it is called at the end (or start) of a bunch of events.</a:t>
            </a:r>
            <a:endParaRPr lang="en-IN" dirty="0"/>
          </a:p>
        </p:txBody>
      </p:sp>
    </p:spTree>
    <p:extLst>
      <p:ext uri="{BB962C8B-B14F-4D97-AF65-F5344CB8AC3E}">
        <p14:creationId xmlns:p14="http://schemas.microsoft.com/office/powerpoint/2010/main" val="34695750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1E10-102F-686E-84AC-807D02D28E69}"/>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List some features of JavaScript.</a:t>
            </a:r>
            <a:endParaRPr lang="en-IN" sz="4000" dirty="0"/>
          </a:p>
        </p:txBody>
      </p:sp>
      <p:sp>
        <p:nvSpPr>
          <p:cNvPr id="3" name="Content Placeholder 2">
            <a:extLst>
              <a:ext uri="{FF2B5EF4-FFF2-40B4-BE49-F238E27FC236}">
                <a16:creationId xmlns:a16="http://schemas.microsoft.com/office/drawing/2014/main" id="{21031EF7-BE53-DC2D-8635-CE08E2E133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856524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6CD5-FBFF-5159-346B-E59890D74805}"/>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List some of the advantage and disadvantages of JavaScript.</a:t>
            </a:r>
            <a:endParaRPr lang="en-IN" sz="4000" dirty="0"/>
          </a:p>
        </p:txBody>
      </p:sp>
      <p:sp>
        <p:nvSpPr>
          <p:cNvPr id="3" name="Content Placeholder 2">
            <a:extLst>
              <a:ext uri="{FF2B5EF4-FFF2-40B4-BE49-F238E27FC236}">
                <a16:creationId xmlns:a16="http://schemas.microsoft.com/office/drawing/2014/main" id="{2319BDAB-F59B-A820-BD0E-893A5FCF60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895850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3EA-38EB-D16E-993C-6BFD88BBAF46}"/>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DOM? What is the use of document object?</a:t>
            </a:r>
            <a:endParaRPr lang="en-IN" sz="4000" dirty="0"/>
          </a:p>
        </p:txBody>
      </p:sp>
      <p:sp>
        <p:nvSpPr>
          <p:cNvPr id="3" name="Content Placeholder 2">
            <a:extLst>
              <a:ext uri="{FF2B5EF4-FFF2-40B4-BE49-F238E27FC236}">
                <a16:creationId xmlns:a16="http://schemas.microsoft.com/office/drawing/2014/main" id="{72EF487C-D864-C41B-4FC0-2B4D4C6402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597839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A4D3-59FE-EE6B-F3CD-B7BF81016FE1}"/>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use of window object?</a:t>
            </a:r>
            <a:endParaRPr lang="en-IN" sz="4000" dirty="0"/>
          </a:p>
        </p:txBody>
      </p:sp>
      <p:sp>
        <p:nvSpPr>
          <p:cNvPr id="3" name="Content Placeholder 2">
            <a:extLst>
              <a:ext uri="{FF2B5EF4-FFF2-40B4-BE49-F238E27FC236}">
                <a16:creationId xmlns:a16="http://schemas.microsoft.com/office/drawing/2014/main" id="{0F5C0C2E-8860-772C-EBD1-4AF6435C3A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575781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B6F8-99BF-3C86-B444-7FC85F429AC2}"/>
              </a:ext>
            </a:extLst>
          </p:cNvPr>
          <p:cNvSpPr>
            <a:spLocks noGrp="1"/>
          </p:cNvSpPr>
          <p:nvPr>
            <p:ph type="title"/>
          </p:nvPr>
        </p:nvSpPr>
        <p:spPr/>
        <p:txBody>
          <a:bodyPr>
            <a:normAutofit/>
          </a:bodyPr>
          <a:lstStyle/>
          <a:p>
            <a:r>
              <a:rPr lang="en-IN" sz="4000" dirty="0">
                <a:solidFill>
                  <a:srgbClr val="000000"/>
                </a:solidFill>
                <a:effectLst/>
                <a:latin typeface="Calibri" panose="020F0502020204030204" pitchFamily="34" charset="0"/>
                <a:ea typeface="Times New Roman" panose="02020603050405020304" pitchFamily="18" charset="0"/>
              </a:rPr>
              <a:t>What is the use of history object?</a:t>
            </a:r>
            <a:endParaRPr lang="en-IN" sz="4000" dirty="0"/>
          </a:p>
        </p:txBody>
      </p:sp>
      <p:sp>
        <p:nvSpPr>
          <p:cNvPr id="3" name="Content Placeholder 2">
            <a:extLst>
              <a:ext uri="{FF2B5EF4-FFF2-40B4-BE49-F238E27FC236}">
                <a16:creationId xmlns:a16="http://schemas.microsoft.com/office/drawing/2014/main" id="{2B3D2166-E9BB-3260-5273-F900EAF298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917581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4A8C-19D4-9661-1F43-E9A03759AAE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prototype chain</a:t>
            </a:r>
            <a:endParaRPr lang="en-IN" sz="4000" dirty="0"/>
          </a:p>
        </p:txBody>
      </p:sp>
      <p:sp>
        <p:nvSpPr>
          <p:cNvPr id="3" name="Content Placeholder 2">
            <a:extLst>
              <a:ext uri="{FF2B5EF4-FFF2-40B4-BE49-F238E27FC236}">
                <a16:creationId xmlns:a16="http://schemas.microsoft.com/office/drawing/2014/main" id="{8C0EF11B-C65B-1981-2067-91E47063BA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74273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4B58-C626-17C9-1F0B-F13CEF102A3C}"/>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 and === operators</a:t>
            </a:r>
            <a:endParaRPr lang="en-IN" sz="4000" dirty="0"/>
          </a:p>
        </p:txBody>
      </p:sp>
      <p:sp>
        <p:nvSpPr>
          <p:cNvPr id="3" name="Content Placeholder 2">
            <a:extLst>
              <a:ext uri="{FF2B5EF4-FFF2-40B4-BE49-F238E27FC236}">
                <a16:creationId xmlns:a16="http://schemas.microsoft.com/office/drawing/2014/main" id="{99C0B9A0-AF41-ED75-6F02-BCE07FAEF6A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37689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30EC-10FC-9587-2FAA-F02F0EAE8581}"/>
              </a:ext>
            </a:extLst>
          </p:cNvPr>
          <p:cNvSpPr>
            <a:spLocks noGrp="1"/>
          </p:cNvSpPr>
          <p:nvPr>
            <p:ph type="title"/>
          </p:nvPr>
        </p:nvSpPr>
        <p:spPr/>
        <p:txBody>
          <a:bodyPr/>
          <a:lstStyle/>
          <a:p>
            <a:r>
              <a:rPr lang="en-IN" dirty="0"/>
              <a:t>Es6 features</a:t>
            </a:r>
          </a:p>
        </p:txBody>
      </p:sp>
      <p:sp>
        <p:nvSpPr>
          <p:cNvPr id="3" name="Content Placeholder 2">
            <a:extLst>
              <a:ext uri="{FF2B5EF4-FFF2-40B4-BE49-F238E27FC236}">
                <a16:creationId xmlns:a16="http://schemas.microsoft.com/office/drawing/2014/main" id="{ADEAE321-4D98-E2E5-8CB9-9F157DF923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533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4525-8EFD-6A2A-E25F-C1B673E08728}"/>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double exclamation</a:t>
            </a:r>
            <a:endParaRPr lang="en-IN" sz="4000" dirty="0"/>
          </a:p>
        </p:txBody>
      </p:sp>
      <p:sp>
        <p:nvSpPr>
          <p:cNvPr id="3" name="Content Placeholder 2">
            <a:extLst>
              <a:ext uri="{FF2B5EF4-FFF2-40B4-BE49-F238E27FC236}">
                <a16:creationId xmlns:a16="http://schemas.microsoft.com/office/drawing/2014/main" id="{61EA7F0E-EB40-7EA2-BEFA-5803DD694B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2677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6BC1-D5D5-35EE-543A-5D4391D39EC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the delete operator</a:t>
            </a:r>
            <a:endParaRPr lang="en-IN" sz="4000" dirty="0"/>
          </a:p>
        </p:txBody>
      </p:sp>
      <p:sp>
        <p:nvSpPr>
          <p:cNvPr id="3" name="Content Placeholder 2">
            <a:extLst>
              <a:ext uri="{FF2B5EF4-FFF2-40B4-BE49-F238E27FC236}">
                <a16:creationId xmlns:a16="http://schemas.microsoft.com/office/drawing/2014/main" id="{78472E75-8FBB-81C9-D074-D5A4FD447D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037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FD5-F282-40D9-A0B0-F537380A1659}"/>
              </a:ext>
            </a:extLst>
          </p:cNvPr>
          <p:cNvSpPr>
            <a:spLocks noGrp="1"/>
          </p:cNvSpPr>
          <p:nvPr>
            <p:ph type="title"/>
          </p:nvPr>
        </p:nvSpPr>
        <p:spPr/>
        <p:txBody>
          <a:bodyPr>
            <a:normAutofit/>
          </a:bodyPr>
          <a:lstStyle/>
          <a:p>
            <a:r>
              <a:rPr lang="en-IN" sz="3200" b="1" dirty="0">
                <a:solidFill>
                  <a:schemeClr val="accent5">
                    <a:lumMod val="75000"/>
                  </a:schemeClr>
                </a:solidFill>
              </a:rPr>
              <a:t>call, bind and apply</a:t>
            </a:r>
          </a:p>
        </p:txBody>
      </p:sp>
      <p:sp>
        <p:nvSpPr>
          <p:cNvPr id="3" name="Content Placeholder 2">
            <a:extLst>
              <a:ext uri="{FF2B5EF4-FFF2-40B4-BE49-F238E27FC236}">
                <a16:creationId xmlns:a16="http://schemas.microsoft.com/office/drawing/2014/main" id="{E60403AF-B8E9-4226-96A6-F876F5E9308F}"/>
              </a:ext>
            </a:extLst>
          </p:cNvPr>
          <p:cNvSpPr>
            <a:spLocks noGrp="1"/>
          </p:cNvSpPr>
          <p:nvPr>
            <p:ph idx="1"/>
          </p:nvPr>
        </p:nvSpPr>
        <p:spPr/>
        <p:txBody>
          <a:bodyPr>
            <a:noAutofit/>
          </a:bodyPr>
          <a:lstStyle/>
          <a:p>
            <a:r>
              <a:rPr lang="en-US" sz="1400" b="0" dirty="0">
                <a:solidFill>
                  <a:schemeClr val="tx2"/>
                </a:solidFill>
                <a:effectLst/>
                <a:latin typeface="Consolas" panose="020B0609020204030204" pitchFamily="49" charset="0"/>
              </a:rPr>
              <a:t>Call: The call() method invokes a function with a given this value and arguments provided one by one</a:t>
            </a:r>
          </a:p>
          <a:p>
            <a:r>
              <a:rPr lang="en-US" sz="1400" b="0" dirty="0">
                <a:solidFill>
                  <a:schemeClr val="tx2"/>
                </a:solidFill>
                <a:effectLst/>
                <a:latin typeface="Consolas" panose="020B0609020204030204" pitchFamily="49" charset="0"/>
              </a:rPr>
              <a:t>Apply: Invokes the function with a given this value and allows you to pass in arguments as an array</a:t>
            </a:r>
          </a:p>
          <a:p>
            <a:r>
              <a:rPr lang="en-US" sz="1400" b="0" dirty="0">
                <a:solidFill>
                  <a:schemeClr val="tx2"/>
                </a:solidFill>
                <a:effectLst/>
                <a:latin typeface="Consolas" panose="020B0609020204030204" pitchFamily="49" charset="0"/>
              </a:rPr>
              <a:t>bind: returns a new function, allowing you to pass any number of arguments</a:t>
            </a:r>
          </a:p>
          <a:p>
            <a:endParaRPr lang="en-US" sz="1400" b="0" dirty="0">
              <a:solidFill>
                <a:schemeClr val="tx2"/>
              </a:solidFill>
              <a:effectLst/>
              <a:latin typeface="Consolas" panose="020B0609020204030204" pitchFamily="49" charset="0"/>
            </a:endParaRPr>
          </a:p>
          <a:p>
            <a:pPr marL="0" indent="0">
              <a:buNone/>
            </a:pPr>
            <a:r>
              <a:rPr lang="en-US" sz="1400" b="0" dirty="0">
                <a:solidFill>
                  <a:schemeClr val="tx2"/>
                </a:solidFill>
                <a:effectLst/>
                <a:latin typeface="Consolas" panose="020B0609020204030204" pitchFamily="49" charset="0"/>
              </a:rPr>
              <a:t>Call and apply are interchangeable. Both execute the current function immediately. You need to decide whether it’s easier to send in an array or a comma separated list of arguments. You can remember by treating Call is for comma (separated list) and Apply is for Array.</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Whereas Bind creates a new function that will have this set to the first parameter passed to bind().</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Use .bind() when you want that function to later be called with a certain context, useful in events. Use .call() or .apply() when you want to invoke the function immediately and modify the context.</a:t>
            </a:r>
            <a:br>
              <a:rPr lang="en-US" sz="1400" b="0" dirty="0">
                <a:solidFill>
                  <a:schemeClr val="tx2"/>
                </a:solidFill>
                <a:effectLst/>
                <a:latin typeface="Consolas" panose="020B0609020204030204" pitchFamily="49" charset="0"/>
              </a:rPr>
            </a:b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Call/apply call the function immediately, whereas bind returns a function</a:t>
            </a:r>
          </a:p>
        </p:txBody>
      </p:sp>
    </p:spTree>
    <p:extLst>
      <p:ext uri="{BB962C8B-B14F-4D97-AF65-F5344CB8AC3E}">
        <p14:creationId xmlns:p14="http://schemas.microsoft.com/office/powerpoint/2010/main" val="25128784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3198-62EB-A3DD-1B19-769EF8C67C5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t>
            </a:r>
            <a:r>
              <a:rPr lang="en-IN" sz="4000" u="sng" dirty="0" err="1">
                <a:solidFill>
                  <a:srgbClr val="0563C1"/>
                </a:solidFill>
                <a:effectLst/>
                <a:latin typeface="Calibri" panose="020F0502020204030204" pitchFamily="34" charset="0"/>
                <a:ea typeface="Times New Roman" panose="02020603050405020304" pitchFamily="18" charset="0"/>
                <a:hlinkClick r:id="rId2"/>
              </a:rPr>
              <a:t>typeof</a:t>
            </a:r>
            <a:r>
              <a:rPr lang="en-IN" sz="4000" u="sng" dirty="0">
                <a:solidFill>
                  <a:srgbClr val="0563C1"/>
                </a:solidFill>
                <a:effectLst/>
                <a:latin typeface="Calibri" panose="020F0502020204030204" pitchFamily="34" charset="0"/>
                <a:ea typeface="Times New Roman" panose="02020603050405020304" pitchFamily="18" charset="0"/>
                <a:hlinkClick r:id="rId2"/>
              </a:rPr>
              <a:t> operator</a:t>
            </a:r>
            <a:endParaRPr lang="en-IN" sz="4000" dirty="0"/>
          </a:p>
        </p:txBody>
      </p:sp>
      <p:sp>
        <p:nvSpPr>
          <p:cNvPr id="3" name="Content Placeholder 2">
            <a:extLst>
              <a:ext uri="{FF2B5EF4-FFF2-40B4-BE49-F238E27FC236}">
                <a16:creationId xmlns:a16="http://schemas.microsoft.com/office/drawing/2014/main" id="{23317ECD-C2EF-F90B-12F3-04C2811CE12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85727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653-6029-5560-AFCB-22919A2DDB3F}"/>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window and document</a:t>
            </a:r>
            <a:endParaRPr lang="en-IN" sz="4000" dirty="0"/>
          </a:p>
        </p:txBody>
      </p:sp>
      <p:sp>
        <p:nvSpPr>
          <p:cNvPr id="3" name="Content Placeholder 2">
            <a:extLst>
              <a:ext uri="{FF2B5EF4-FFF2-40B4-BE49-F238E27FC236}">
                <a16:creationId xmlns:a16="http://schemas.microsoft.com/office/drawing/2014/main" id="{319C16BC-B70A-7616-DC07-9EB7B25FEF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8010909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E00D-4F8A-1F2F-EC33-D5C1454E4BC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access history in </a:t>
            </a:r>
            <a:r>
              <a:rPr lang="en-IN" sz="4000" u="sng" dirty="0" err="1">
                <a:solidFill>
                  <a:srgbClr val="0563C1"/>
                </a:solidFill>
                <a:effectLst/>
                <a:latin typeface="Calibri" panose="020F0502020204030204" pitchFamily="34" charset="0"/>
                <a:ea typeface="Times New Roman" panose="02020603050405020304" pitchFamily="18" charset="0"/>
                <a:hlinkClick r:id="rId2"/>
              </a:rPr>
              <a:t>javascript</a:t>
            </a:r>
            <a:endParaRPr lang="en-IN" sz="4000" dirty="0"/>
          </a:p>
        </p:txBody>
      </p:sp>
      <p:sp>
        <p:nvSpPr>
          <p:cNvPr id="3" name="Content Placeholder 2">
            <a:extLst>
              <a:ext uri="{FF2B5EF4-FFF2-40B4-BE49-F238E27FC236}">
                <a16:creationId xmlns:a16="http://schemas.microsoft.com/office/drawing/2014/main" id="{C8A40886-F1CC-0D2C-38BF-25582579ED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6721423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AB9F-E170-4882-BBF4-5BD760D20F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detect caps lock key turned on or not</a:t>
            </a:r>
            <a:endParaRPr lang="en-IN" sz="4000" dirty="0"/>
          </a:p>
        </p:txBody>
      </p:sp>
      <p:sp>
        <p:nvSpPr>
          <p:cNvPr id="3" name="Content Placeholder 2">
            <a:extLst>
              <a:ext uri="{FF2B5EF4-FFF2-40B4-BE49-F238E27FC236}">
                <a16:creationId xmlns:a16="http://schemas.microsoft.com/office/drawing/2014/main" id="{37B964FA-BEC2-AEB4-354D-61DF5D0606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7759261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C1B-2281-B540-C92A-812C3020100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global variables</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3"/>
              </a:rPr>
              <a:t>What are the problems with global variables</a:t>
            </a:r>
            <a:endParaRPr lang="en-IN" sz="4000" dirty="0"/>
          </a:p>
        </p:txBody>
      </p:sp>
      <p:sp>
        <p:nvSpPr>
          <p:cNvPr id="3" name="Content Placeholder 2">
            <a:extLst>
              <a:ext uri="{FF2B5EF4-FFF2-40B4-BE49-F238E27FC236}">
                <a16:creationId xmlns:a16="http://schemas.microsoft.com/office/drawing/2014/main" id="{41A1C313-A0B9-344E-F311-E0B1C4AEEB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75381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DCA0-013D-B847-434C-CEE7EEDD9D1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isFinite</a:t>
            </a:r>
            <a:r>
              <a:rPr lang="en-IN" sz="4000" u="sng" dirty="0">
                <a:solidFill>
                  <a:srgbClr val="0563C1"/>
                </a:solidFill>
                <a:effectLst/>
                <a:latin typeface="Calibri" panose="020F0502020204030204" pitchFamily="34" charset="0"/>
                <a:ea typeface="Times New Roman" panose="02020603050405020304" pitchFamily="18" charset="0"/>
                <a:hlinkClick r:id="rId2"/>
              </a:rPr>
              <a:t> function</a:t>
            </a:r>
            <a:endParaRPr lang="en-IN" sz="4000" dirty="0"/>
          </a:p>
        </p:txBody>
      </p:sp>
      <p:sp>
        <p:nvSpPr>
          <p:cNvPr id="3" name="Content Placeholder 2">
            <a:extLst>
              <a:ext uri="{FF2B5EF4-FFF2-40B4-BE49-F238E27FC236}">
                <a16:creationId xmlns:a16="http://schemas.microsoft.com/office/drawing/2014/main" id="{A8F1D04C-3145-2E5F-E575-CABC6EEEB1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4677358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2ECF-B175-3CFE-F058-D5B402140F0F}"/>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an event flow</a:t>
            </a:r>
            <a:endParaRPr lang="en-IN" sz="4000" dirty="0"/>
          </a:p>
        </p:txBody>
      </p:sp>
      <p:sp>
        <p:nvSpPr>
          <p:cNvPr id="3" name="Content Placeholder 2">
            <a:extLst>
              <a:ext uri="{FF2B5EF4-FFF2-40B4-BE49-F238E27FC236}">
                <a16:creationId xmlns:a16="http://schemas.microsoft.com/office/drawing/2014/main" id="{BBF40749-F17C-8AFA-19C8-668F56D795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9338533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D2FB-6038-970D-AF36-98B256DFC85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How do you find operating system details</a:t>
            </a:r>
            <a:endParaRPr lang="en-IN" sz="4000" dirty="0"/>
          </a:p>
        </p:txBody>
      </p:sp>
      <p:sp>
        <p:nvSpPr>
          <p:cNvPr id="3" name="Content Placeholder 2">
            <a:extLst>
              <a:ext uri="{FF2B5EF4-FFF2-40B4-BE49-F238E27FC236}">
                <a16:creationId xmlns:a16="http://schemas.microsoft.com/office/drawing/2014/main" id="{DA59ECA1-D708-52D7-82B6-309630CE99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350015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5919-2473-B39A-B03E-094F963263D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difference between document load and </a:t>
            </a:r>
            <a:r>
              <a:rPr lang="en-IN" sz="4000" u="sng" dirty="0" err="1">
                <a:solidFill>
                  <a:srgbClr val="0563C1"/>
                </a:solidFill>
                <a:effectLst/>
                <a:latin typeface="Calibri" panose="020F0502020204030204" pitchFamily="34" charset="0"/>
                <a:ea typeface="Times New Roman" panose="02020603050405020304" pitchFamily="18" charset="0"/>
                <a:hlinkClick r:id="rId2"/>
              </a:rPr>
              <a:t>DOMContentLoaded</a:t>
            </a:r>
            <a:r>
              <a:rPr lang="en-IN" sz="4000" u="sng" dirty="0">
                <a:solidFill>
                  <a:srgbClr val="0563C1"/>
                </a:solidFill>
                <a:effectLst/>
                <a:latin typeface="Calibri" panose="020F0502020204030204" pitchFamily="34" charset="0"/>
                <a:ea typeface="Times New Roman" panose="02020603050405020304" pitchFamily="18" charset="0"/>
                <a:hlinkClick r:id="rId2"/>
              </a:rPr>
              <a:t> events</a:t>
            </a:r>
            <a:endParaRPr lang="en-IN" sz="4000" dirty="0"/>
          </a:p>
        </p:txBody>
      </p:sp>
      <p:sp>
        <p:nvSpPr>
          <p:cNvPr id="3" name="Content Placeholder 2">
            <a:extLst>
              <a:ext uri="{FF2B5EF4-FFF2-40B4-BE49-F238E27FC236}">
                <a16:creationId xmlns:a16="http://schemas.microsoft.com/office/drawing/2014/main" id="{03134304-4584-B7DB-3C00-91ECBCE2AF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82500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B15-1146-C439-48F7-0989E6E942A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the tools or techniques used for debugging JavaScript code</a:t>
            </a:r>
            <a:endParaRPr lang="en-IN" sz="4000" dirty="0"/>
          </a:p>
        </p:txBody>
      </p:sp>
      <p:sp>
        <p:nvSpPr>
          <p:cNvPr id="3" name="Content Placeholder 2">
            <a:extLst>
              <a:ext uri="{FF2B5EF4-FFF2-40B4-BE49-F238E27FC236}">
                <a16:creationId xmlns:a16="http://schemas.microsoft.com/office/drawing/2014/main" id="{21F3053A-F9D2-DE6B-D870-9323035130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031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1913260192"/>
              </p:ext>
            </p:extLst>
          </p:nvPr>
        </p:nvGraphicFramePr>
        <p:xfrm>
          <a:off x="458788" y="1949450"/>
          <a:ext cx="11274424" cy="4668520"/>
        </p:xfrm>
        <a:graphic>
          <a:graphicData uri="http://schemas.openxmlformats.org/drawingml/2006/table">
            <a:tbl>
              <a:tblPr firstRow="1" bandRow="1">
                <a:tableStyleId>{5C22544A-7EE6-4342-B048-85BDC9FD1C3A}</a:tableStyleId>
              </a:tblPr>
              <a:tblGrid>
                <a:gridCol w="5637212">
                  <a:extLst>
                    <a:ext uri="{9D8B030D-6E8A-4147-A177-3AD203B41FA5}">
                      <a16:colId xmlns:a16="http://schemas.microsoft.com/office/drawing/2014/main" val="2970285872"/>
                    </a:ext>
                  </a:extLst>
                </a:gridCol>
                <a:gridCol w="5637212">
                  <a:extLst>
                    <a:ext uri="{9D8B030D-6E8A-4147-A177-3AD203B41FA5}">
                      <a16:colId xmlns:a16="http://schemas.microsoft.com/office/drawing/2014/main" val="2723898220"/>
                    </a:ext>
                  </a:extLst>
                </a:gridCol>
              </a:tblGrid>
              <a:tr h="370840">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370840">
                <a:tc>
                  <a:txBody>
                    <a:bodyPr/>
                    <a:lstStyle/>
                    <a:p>
                      <a:pPr>
                        <a:spcBef>
                          <a:spcPts val="0"/>
                        </a:spcBef>
                      </a:pPr>
                      <a:r>
                        <a:rPr lang="en-IN" sz="1200" dirty="0"/>
                        <a:t>&lt;button id="debounce"&gt;Debounce&lt;/button&gt;</a:t>
                      </a:r>
                    </a:p>
                    <a:p>
                      <a:pPr>
                        <a:spcBef>
                          <a:spcPts val="0"/>
                        </a:spcBef>
                      </a:pPr>
                      <a:r>
                        <a:rPr lang="en-IN" sz="1200" dirty="0"/>
                        <a:t>&lt;script&gt;</a:t>
                      </a:r>
                    </a:p>
                    <a:p>
                      <a:pPr>
                        <a:spcBef>
                          <a:spcPts val="0"/>
                        </a:spcBef>
                      </a:pPr>
                      <a:r>
                        <a:rPr lang="en-IN" sz="1200" dirty="0"/>
                        <a:t>	var button = </a:t>
                      </a:r>
                      <a:r>
                        <a:rPr lang="en-IN" sz="1200" dirty="0" err="1"/>
                        <a:t>document.getElementById</a:t>
                      </a:r>
                      <a:r>
                        <a:rPr lang="en-IN" sz="1200" dirty="0"/>
                        <a:t>("debounce");</a:t>
                      </a:r>
                    </a:p>
                    <a:p>
                      <a:pPr>
                        <a:spcBef>
                          <a:spcPts val="0"/>
                        </a:spcBef>
                      </a:pPr>
                      <a:endParaRPr lang="en-IN" sz="1200" dirty="0"/>
                    </a:p>
                    <a:p>
                      <a:pPr>
                        <a:spcBef>
                          <a:spcPts val="0"/>
                        </a:spcBef>
                      </a:pPr>
                      <a:r>
                        <a:rPr lang="en-IN" sz="1200" dirty="0"/>
                        <a:t>	</a:t>
                      </a:r>
                      <a:r>
                        <a:rPr lang="en-IN" sz="1200" dirty="0" err="1"/>
                        <a:t>const</a:t>
                      </a:r>
                      <a:r>
                        <a:rPr lang="en-IN" sz="1200" dirty="0"/>
                        <a:t> debounce = (</a:t>
                      </a:r>
                      <a:r>
                        <a:rPr lang="en-IN" sz="1200" dirty="0" err="1"/>
                        <a:t>func</a:t>
                      </a:r>
                      <a:r>
                        <a:rPr lang="en-IN" sz="1200" dirty="0"/>
                        <a:t>, delay) =&gt; {</a:t>
                      </a:r>
                    </a:p>
                    <a:p>
                      <a:pPr>
                        <a:spcBef>
                          <a:spcPts val="0"/>
                        </a:spcBef>
                      </a:pPr>
                      <a:r>
                        <a:rPr lang="en-IN" sz="1200" dirty="0"/>
                        <a:t>		let </a:t>
                      </a:r>
                      <a:r>
                        <a:rPr lang="en-IN" sz="1200" dirty="0" err="1"/>
                        <a:t>debounceTimer</a:t>
                      </a:r>
                      <a:endParaRPr lang="en-IN" sz="1200" dirty="0"/>
                    </a:p>
                    <a:p>
                      <a:pPr>
                        <a:spcBef>
                          <a:spcPts val="0"/>
                        </a:spcBef>
                      </a:pPr>
                      <a:r>
                        <a:rPr lang="en-IN" sz="1200" dirty="0"/>
                        <a:t>		return function() {</a:t>
                      </a:r>
                    </a:p>
                    <a:p>
                      <a:pPr>
                        <a:spcBef>
                          <a:spcPts val="0"/>
                        </a:spcBef>
                      </a:pPr>
                      <a:r>
                        <a:rPr lang="en-IN" sz="1200" dirty="0"/>
                        <a:t>			</a:t>
                      </a:r>
                      <a:r>
                        <a:rPr lang="en-IN" sz="1200" dirty="0" err="1"/>
                        <a:t>const</a:t>
                      </a:r>
                      <a:r>
                        <a:rPr lang="en-IN" sz="1200" dirty="0"/>
                        <a:t> context = this</a:t>
                      </a:r>
                    </a:p>
                    <a:p>
                      <a:pPr>
                        <a:spcBef>
                          <a:spcPts val="0"/>
                        </a:spcBef>
                      </a:pPr>
                      <a:r>
                        <a:rPr lang="en-IN" sz="1200" dirty="0"/>
                        <a:t>			</a:t>
                      </a:r>
                      <a:r>
                        <a:rPr lang="en-IN" sz="1200" dirty="0" err="1"/>
                        <a:t>const</a:t>
                      </a:r>
                      <a:r>
                        <a:rPr lang="en-IN" sz="1200" dirty="0"/>
                        <a:t> </a:t>
                      </a:r>
                      <a:r>
                        <a:rPr lang="en-IN" sz="1200" dirty="0" err="1"/>
                        <a:t>args</a:t>
                      </a:r>
                      <a:r>
                        <a:rPr lang="en-IN" sz="1200" dirty="0"/>
                        <a:t> = arguments</a:t>
                      </a:r>
                    </a:p>
                    <a:p>
                      <a:pPr>
                        <a:spcBef>
                          <a:spcPts val="0"/>
                        </a:spcBef>
                      </a:pPr>
                      <a:r>
                        <a:rPr lang="en-IN" sz="1200" dirty="0"/>
                        <a:t>				</a:t>
                      </a:r>
                      <a:r>
                        <a:rPr lang="en-IN" sz="1200" dirty="0" err="1"/>
                        <a:t>clearTimeout</a:t>
                      </a:r>
                      <a:r>
                        <a:rPr lang="en-IN" sz="1200" dirty="0"/>
                        <a:t>(</a:t>
                      </a:r>
                      <a:r>
                        <a:rPr lang="en-IN" sz="1200" dirty="0" err="1"/>
                        <a:t>debounceTimer</a:t>
                      </a:r>
                      <a:r>
                        <a:rPr lang="en-IN" sz="1200" dirty="0"/>
                        <a:t>)</a:t>
                      </a:r>
                    </a:p>
                    <a:p>
                      <a:pPr>
                        <a:spcBef>
                          <a:spcPts val="0"/>
                        </a:spcBef>
                      </a:pPr>
                      <a:r>
                        <a:rPr lang="en-IN" sz="1200" dirty="0"/>
                        <a:t>					</a:t>
                      </a:r>
                      <a:r>
                        <a:rPr lang="en-IN" sz="1200" dirty="0" err="1"/>
                        <a:t>debounceTimer</a:t>
                      </a:r>
                      <a:r>
                        <a:rPr lang="en-IN" sz="1200" dirty="0"/>
                        <a:t>= </a:t>
                      </a:r>
                      <a:r>
                        <a:rPr lang="en-IN" sz="1200" dirty="0" err="1"/>
                        <a:t>setTimeout</a:t>
                      </a:r>
                      <a:r>
                        <a:rPr lang="en-IN" sz="1200" dirty="0"/>
                        <a:t>(() =&gt; </a:t>
                      </a:r>
                      <a:r>
                        <a:rPr lang="en-IN" sz="1200" dirty="0" err="1"/>
                        <a:t>func.apply</a:t>
                      </a:r>
                      <a:r>
                        <a:rPr lang="en-IN" sz="1200" dirty="0"/>
                        <a:t>(context, </a:t>
                      </a:r>
                      <a:r>
                        <a:rPr lang="en-IN" sz="1200" dirty="0" err="1"/>
                        <a:t>args</a:t>
                      </a:r>
                      <a:r>
                        <a:rPr lang="en-IN" sz="1200" dirty="0"/>
                        <a:t>), delay)</a:t>
                      </a:r>
                    </a:p>
                    <a:p>
                      <a:pPr>
                        <a:spcBef>
                          <a:spcPts val="0"/>
                        </a:spcBef>
                      </a:pPr>
                      <a:r>
                        <a:rPr lang="en-IN" sz="1200" dirty="0"/>
                        <a:t>		}</a:t>
                      </a:r>
                    </a:p>
                    <a:p>
                      <a:pPr>
                        <a:spcBef>
                          <a:spcPts val="0"/>
                        </a:spcBef>
                      </a:pPr>
                      <a:r>
                        <a:rPr lang="en-IN" sz="1200" dirty="0"/>
                        <a:t>	}</a:t>
                      </a:r>
                    </a:p>
                    <a:p>
                      <a:pPr>
                        <a:spcBef>
                          <a:spcPts val="0"/>
                        </a:spcBef>
                      </a:pPr>
                      <a:endParaRPr lang="en-IN" sz="1200" dirty="0"/>
                    </a:p>
                    <a:p>
                      <a:pPr>
                        <a:spcBef>
                          <a:spcPts val="0"/>
                        </a:spcBef>
                      </a:pPr>
                      <a:r>
                        <a:rPr lang="en-IN" sz="1200" dirty="0"/>
                        <a:t>	</a:t>
                      </a:r>
                      <a:r>
                        <a:rPr lang="en-US" sz="1200" dirty="0" err="1"/>
                        <a:t>button.addEventListener</a:t>
                      </a:r>
                      <a:r>
                        <a:rPr lang="en-US" sz="1200" dirty="0"/>
                        <a:t>('click', debounce(function() {</a:t>
                      </a:r>
                    </a:p>
                    <a:p>
                      <a:pPr>
                        <a:spcBef>
                          <a:spcPts val="0"/>
                        </a:spcBef>
                      </a:pPr>
                      <a:r>
                        <a:rPr lang="en-US" sz="1200" dirty="0"/>
                        <a:t>            alert("Hello\</a:t>
                      </a:r>
                      <a:r>
                        <a:rPr lang="en-US" sz="1200" dirty="0" err="1"/>
                        <a:t>nNo</a:t>
                      </a:r>
                      <a:r>
                        <a:rPr lang="en-US" sz="1200" dirty="0"/>
                        <a:t> matter how many times you" +</a:t>
                      </a:r>
                    </a:p>
                    <a:p>
                      <a:pPr>
                        <a:spcBef>
                          <a:spcPts val="0"/>
                        </a:spcBef>
                      </a:pPr>
                      <a:r>
                        <a:rPr lang="en-US" sz="1200" dirty="0"/>
                        <a:t>                "click the debounce button, I get " +</a:t>
                      </a:r>
                    </a:p>
                    <a:p>
                      <a:pPr>
                        <a:spcBef>
                          <a:spcPts val="0"/>
                        </a:spcBef>
                      </a:pPr>
                      <a:r>
                        <a:rPr lang="en-US" sz="1200" dirty="0"/>
                        <a:t>                "executed once every 3 seconds!!")</a:t>
                      </a:r>
                    </a:p>
                    <a:p>
                      <a:pPr>
                        <a:spcBef>
                          <a:spcPts val="0"/>
                        </a:spcBef>
                      </a:pPr>
                      <a:r>
                        <a:rPr lang="en-US" sz="1200" dirty="0"/>
                        <a:t>                            }, 3000));</a:t>
                      </a:r>
                    </a:p>
                    <a:p>
                      <a:pPr>
                        <a:spcBef>
                          <a:spcPts val="0"/>
                        </a:spcBef>
                      </a:pPr>
                      <a:r>
                        <a:rPr lang="en-IN" sz="1200" dirty="0"/>
                        <a:t>&lt;/script&gt;</a:t>
                      </a:r>
                    </a:p>
                  </a:txBody>
                  <a:tcPr/>
                </a:tc>
                <a:tc>
                  <a:txBody>
                    <a:bodyPr/>
                    <a:lstStyle/>
                    <a:p>
                      <a:pPr>
                        <a:spcBef>
                          <a:spcPts val="0"/>
                        </a:spcBef>
                      </a:pPr>
                      <a:r>
                        <a:rPr lang="en-US" sz="1200" dirty="0"/>
                        <a:t>&lt;button id="throttle"&gt;Click Me&lt;/button&gt;</a:t>
                      </a:r>
                    </a:p>
                    <a:p>
                      <a:pPr>
                        <a:spcBef>
                          <a:spcPts val="0"/>
                        </a:spcBef>
                      </a:pPr>
                      <a:r>
                        <a:rPr lang="en-US" sz="1200" dirty="0"/>
                        <a:t>&lt;script&gt;</a:t>
                      </a:r>
                    </a:p>
                    <a:p>
                      <a:pPr>
                        <a:spcBef>
                          <a:spcPts val="0"/>
                        </a:spcBef>
                      </a:pPr>
                      <a:r>
                        <a:rPr lang="en-US" sz="1200" dirty="0"/>
                        <a:t>	const </a:t>
                      </a:r>
                      <a:r>
                        <a:rPr lang="en-US" sz="1200" dirty="0" err="1"/>
                        <a:t>btn</a:t>
                      </a:r>
                      <a:r>
                        <a:rPr lang="en-US" sz="1200" dirty="0"/>
                        <a:t>=</a:t>
                      </a:r>
                      <a:r>
                        <a:rPr lang="en-US" sz="1200" dirty="0" err="1"/>
                        <a:t>document.querySelector</a:t>
                      </a:r>
                      <a:r>
                        <a:rPr lang="en-US" sz="1200" dirty="0"/>
                        <a:t>("#throttle");</a:t>
                      </a:r>
                    </a:p>
                    <a:p>
                      <a:pPr>
                        <a:spcBef>
                          <a:spcPts val="0"/>
                        </a:spcBef>
                      </a:pPr>
                      <a:r>
                        <a:rPr lang="en-US" sz="1200" dirty="0"/>
                        <a:t>	</a:t>
                      </a:r>
                    </a:p>
                    <a:p>
                      <a:pPr>
                        <a:spcBef>
                          <a:spcPts val="0"/>
                        </a:spcBef>
                      </a:pPr>
                      <a:r>
                        <a:rPr lang="en-US" sz="1200" dirty="0"/>
                        <a:t>	const </a:t>
                      </a:r>
                      <a:r>
                        <a:rPr lang="en-US" sz="1200" dirty="0" err="1"/>
                        <a:t>throttleFunction</a:t>
                      </a:r>
                      <a:r>
                        <a:rPr lang="en-US" sz="1200" dirty="0"/>
                        <a:t>=(</a:t>
                      </a:r>
                      <a:r>
                        <a:rPr lang="en-US" sz="1200" dirty="0" err="1"/>
                        <a:t>func</a:t>
                      </a:r>
                      <a:r>
                        <a:rPr lang="en-US" sz="1200" dirty="0"/>
                        <a:t>, delay)=&gt;{	</a:t>
                      </a:r>
                    </a:p>
                    <a:p>
                      <a:pPr>
                        <a:spcBef>
                          <a:spcPts val="0"/>
                        </a:spcBef>
                      </a:pPr>
                      <a:r>
                        <a:rPr lang="en-US" sz="1200" dirty="0"/>
                        <a:t>	let </a:t>
                      </a:r>
                      <a:r>
                        <a:rPr lang="en-US" sz="1200" dirty="0" err="1"/>
                        <a:t>prev</a:t>
                      </a:r>
                      <a:r>
                        <a:rPr lang="en-US" sz="1200" dirty="0"/>
                        <a:t> = 0;</a:t>
                      </a:r>
                    </a:p>
                    <a:p>
                      <a:pPr>
                        <a:spcBef>
                          <a:spcPts val="0"/>
                        </a:spcBef>
                      </a:pPr>
                      <a:r>
                        <a:rPr lang="en-US" sz="1200" dirty="0"/>
                        <a:t>	return (...</a:t>
                      </a:r>
                      <a:r>
                        <a:rPr lang="en-US" sz="1200" dirty="0" err="1"/>
                        <a:t>args</a:t>
                      </a:r>
                      <a:r>
                        <a:rPr lang="en-US" sz="1200" dirty="0"/>
                        <a:t>) =&gt; {</a:t>
                      </a:r>
                    </a:p>
                    <a:p>
                      <a:pPr>
                        <a:spcBef>
                          <a:spcPts val="0"/>
                        </a:spcBef>
                      </a:pPr>
                      <a:r>
                        <a:rPr lang="en-US" sz="1200" dirty="0"/>
                        <a:t>		let now = new Date().</a:t>
                      </a:r>
                      <a:r>
                        <a:rPr lang="en-US" sz="1200" dirty="0" err="1"/>
                        <a:t>getTime</a:t>
                      </a:r>
                      <a:r>
                        <a:rPr lang="en-US" sz="1200" dirty="0"/>
                        <a:t>();</a:t>
                      </a:r>
                    </a:p>
                    <a:p>
                      <a:pPr>
                        <a:spcBef>
                          <a:spcPts val="0"/>
                        </a:spcBef>
                      </a:pPr>
                      <a:r>
                        <a:rPr lang="en-US" sz="1200" dirty="0"/>
                        <a:t>	</a:t>
                      </a:r>
                    </a:p>
                    <a:p>
                      <a:pPr>
                        <a:spcBef>
                          <a:spcPts val="0"/>
                        </a:spcBef>
                      </a:pPr>
                      <a:r>
                        <a:rPr lang="en-US" sz="1200" dirty="0"/>
                        <a:t>		console.log(now-</a:t>
                      </a:r>
                      <a:r>
                        <a:rPr lang="en-US" sz="1200" dirty="0" err="1"/>
                        <a:t>prev</a:t>
                      </a:r>
                      <a:r>
                        <a:rPr lang="en-US" sz="1200" dirty="0"/>
                        <a:t>, delay);</a:t>
                      </a:r>
                    </a:p>
                    <a:p>
                      <a:pPr>
                        <a:spcBef>
                          <a:spcPts val="0"/>
                        </a:spcBef>
                      </a:pPr>
                      <a:r>
                        <a:rPr lang="en-US" sz="1200" dirty="0"/>
                        <a:t>		</a:t>
                      </a:r>
                    </a:p>
                    <a:p>
                      <a:pPr>
                        <a:spcBef>
                          <a:spcPts val="0"/>
                        </a:spcBef>
                      </a:pPr>
                      <a:r>
                        <a:rPr lang="en-US" sz="1200" dirty="0"/>
                        <a:t>		if(now - </a:t>
                      </a:r>
                      <a:r>
                        <a:rPr lang="en-US" sz="1200" dirty="0" err="1"/>
                        <a:t>prev</a:t>
                      </a:r>
                      <a:r>
                        <a:rPr lang="en-US" sz="1200" dirty="0"/>
                        <a:t>&gt; delay){</a:t>
                      </a:r>
                    </a:p>
                    <a:p>
                      <a:pPr lvl="2">
                        <a:spcBef>
                          <a:spcPts val="0"/>
                        </a:spcBef>
                      </a:pPr>
                      <a:r>
                        <a:rPr lang="en-US" sz="1200" dirty="0"/>
                        <a:t>		</a:t>
                      </a:r>
                      <a:r>
                        <a:rPr lang="en-US" sz="1200" dirty="0" err="1"/>
                        <a:t>prev</a:t>
                      </a:r>
                      <a:r>
                        <a:rPr lang="en-US" sz="1200" dirty="0"/>
                        <a:t> = now;	</a:t>
                      </a:r>
                    </a:p>
                    <a:p>
                      <a:pPr lvl="2">
                        <a:spcBef>
                          <a:spcPts val="0"/>
                        </a:spcBef>
                      </a:pPr>
                      <a:r>
                        <a:rPr lang="en-US" sz="1200" dirty="0"/>
                        <a:t>		return </a:t>
                      </a:r>
                      <a:r>
                        <a:rPr lang="en-US" sz="1200" dirty="0" err="1"/>
                        <a:t>func</a:t>
                      </a:r>
                      <a:r>
                        <a:rPr lang="en-US" sz="1200" dirty="0"/>
                        <a:t>(...</a:t>
                      </a:r>
                      <a:r>
                        <a:rPr lang="en-US" sz="1200" dirty="0" err="1"/>
                        <a:t>args</a:t>
                      </a:r>
                      <a:r>
                        <a:rPr lang="en-US" sz="1200" dirty="0"/>
                        <a:t>);</a:t>
                      </a:r>
                    </a:p>
                    <a:p>
                      <a:pPr>
                        <a:spcBef>
                          <a:spcPts val="0"/>
                        </a:spcBef>
                      </a:pPr>
                      <a:r>
                        <a:rPr lang="en-US" sz="1200" dirty="0"/>
                        <a:t>			}</a:t>
                      </a:r>
                    </a:p>
                    <a:p>
                      <a:pPr>
                        <a:spcBef>
                          <a:spcPts val="0"/>
                        </a:spcBef>
                      </a:pPr>
                      <a:r>
                        <a:rPr lang="en-US" sz="1200" dirty="0"/>
                        <a:t>		}</a:t>
                      </a:r>
                    </a:p>
                    <a:p>
                      <a:pPr>
                        <a:spcBef>
                          <a:spcPts val="0"/>
                        </a:spcBef>
                      </a:pPr>
                      <a:r>
                        <a:rPr lang="en-US" sz="1200" dirty="0"/>
                        <a:t>	}</a:t>
                      </a:r>
                    </a:p>
                    <a:p>
                      <a:pPr>
                        <a:spcBef>
                          <a:spcPts val="0"/>
                        </a:spcBef>
                      </a:pPr>
                      <a:endParaRPr lang="en-US" sz="1200" dirty="0"/>
                    </a:p>
                    <a:p>
                      <a:pPr>
                        <a:spcBef>
                          <a:spcPts val="0"/>
                        </a:spcBef>
                      </a:pPr>
                      <a:r>
                        <a:rPr lang="en-US" sz="1200" dirty="0"/>
                        <a:t>	</a:t>
                      </a:r>
                      <a:r>
                        <a:rPr lang="en-US" sz="1200" dirty="0" err="1"/>
                        <a:t>btn.addEventListener</a:t>
                      </a:r>
                      <a:r>
                        <a:rPr lang="en-US" sz="1200" dirty="0"/>
                        <a:t>("click", </a:t>
                      </a:r>
                      <a:r>
                        <a:rPr lang="en-US" sz="1200" dirty="0" err="1"/>
                        <a:t>throttleFunction</a:t>
                      </a:r>
                      <a:r>
                        <a:rPr lang="en-US" sz="1200" dirty="0"/>
                        <a:t>(()=&gt;{</a:t>
                      </a:r>
                    </a:p>
                    <a:p>
                      <a:pPr>
                        <a:spcBef>
                          <a:spcPts val="0"/>
                        </a:spcBef>
                      </a:pPr>
                      <a:r>
                        <a:rPr lang="en-US" sz="1200" dirty="0"/>
                        <a:t>	console.log("button is clicked")</a:t>
                      </a:r>
                    </a:p>
                    <a:p>
                      <a:pPr>
                        <a:spcBef>
                          <a:spcPts val="0"/>
                        </a:spcBef>
                      </a:pPr>
                      <a:r>
                        <a:rPr lang="en-US" sz="1200" dirty="0"/>
                        <a:t>	}, 1500));</a:t>
                      </a:r>
                    </a:p>
                    <a:p>
                      <a:pPr>
                        <a:spcBef>
                          <a:spcPts val="0"/>
                        </a:spcBef>
                      </a:pPr>
                      <a:r>
                        <a:rPr lang="en-US" sz="1200" dirty="0"/>
                        <a:t>&lt;/script&gt;</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233485079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DAB3-4B1A-5847-F8A4-13915C1A466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are the pros and cons of promises over </a:t>
            </a:r>
            <a:r>
              <a:rPr lang="en-IN" sz="4000" u="sng" dirty="0" err="1">
                <a:solidFill>
                  <a:srgbClr val="0563C1"/>
                </a:solidFill>
                <a:effectLst/>
                <a:latin typeface="Calibri" panose="020F0502020204030204" pitchFamily="34" charset="0"/>
                <a:ea typeface="Times New Roman" panose="02020603050405020304" pitchFamily="18" charset="0"/>
                <a:hlinkClick r:id="rId2"/>
              </a:rPr>
              <a:t>callbacks</a:t>
            </a:r>
            <a:endParaRPr lang="en-IN" sz="4000" dirty="0"/>
          </a:p>
        </p:txBody>
      </p:sp>
      <p:sp>
        <p:nvSpPr>
          <p:cNvPr id="3" name="Content Placeholder 2">
            <a:extLst>
              <a:ext uri="{FF2B5EF4-FFF2-40B4-BE49-F238E27FC236}">
                <a16:creationId xmlns:a16="http://schemas.microsoft.com/office/drawing/2014/main" id="{76CD4332-B71D-9CE9-523D-1DE7254F4D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052385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14BF-9E06-9F76-9A7A-55A01A6CFBEA}"/>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void (0</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628A197-3D03-B38A-F591-9DF69E094C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16465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662F-C801-DAF7-60E2-9593ED64BC6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Is JavaScript a compiled or interpreted language</a:t>
            </a:r>
            <a:endParaRPr lang="en-IN" sz="4000" dirty="0"/>
          </a:p>
        </p:txBody>
      </p:sp>
      <p:sp>
        <p:nvSpPr>
          <p:cNvPr id="3" name="Content Placeholder 2">
            <a:extLst>
              <a:ext uri="{FF2B5EF4-FFF2-40B4-BE49-F238E27FC236}">
                <a16:creationId xmlns:a16="http://schemas.microsoft.com/office/drawing/2014/main" id="{B76FE5A2-8672-1378-8C59-B3E63FB9E9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7776094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4361-2A76-CFE9-5B5D-E51AB83B375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Is JavaScript a case-sensitive language</a:t>
            </a:r>
            <a:endParaRPr lang="en-IN" sz="4000" dirty="0"/>
          </a:p>
        </p:txBody>
      </p:sp>
      <p:sp>
        <p:nvSpPr>
          <p:cNvPr id="3" name="Content Placeholder 2">
            <a:extLst>
              <a:ext uri="{FF2B5EF4-FFF2-40B4-BE49-F238E27FC236}">
                <a16:creationId xmlns:a16="http://schemas.microsoft.com/office/drawing/2014/main" id="{9AAEB790-87F4-FFE8-3D66-4EEDB4CD7D8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924270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62D0-B23E-85A8-B1B1-8206A7B8C9A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Who created </a:t>
            </a:r>
            <a:r>
              <a:rPr lang="en-IN" sz="4000" u="sng" dirty="0" err="1">
                <a:solidFill>
                  <a:srgbClr val="0563C1"/>
                </a:solidFill>
                <a:effectLst/>
                <a:latin typeface="Calibri" panose="020F0502020204030204" pitchFamily="34" charset="0"/>
                <a:ea typeface="Times New Roman" panose="02020603050405020304" pitchFamily="18" charset="0"/>
                <a:hlinkClick r:id="rId2"/>
              </a:rPr>
              <a:t>javascript</a:t>
            </a:r>
            <a:endParaRPr lang="en-IN" sz="4000" dirty="0"/>
          </a:p>
        </p:txBody>
      </p:sp>
      <p:sp>
        <p:nvSpPr>
          <p:cNvPr id="3" name="Content Placeholder 2">
            <a:extLst>
              <a:ext uri="{FF2B5EF4-FFF2-40B4-BE49-F238E27FC236}">
                <a16:creationId xmlns:a16="http://schemas.microsoft.com/office/drawing/2014/main" id="{5D0C66EE-D1DE-E7BC-0BE5-F880E8EF56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6528758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8B3C-A76D-9EAF-7595-7D0D1D471FF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use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preventDefault</a:t>
            </a:r>
            <a:r>
              <a:rPr lang="en-IN" sz="4000" u="sng" dirty="0">
                <a:solidFill>
                  <a:srgbClr val="0563C1"/>
                </a:solidFill>
                <a:effectLst/>
                <a:latin typeface="Calibri" panose="020F0502020204030204" pitchFamily="34" charset="0"/>
                <a:ea typeface="Times New Roman" panose="02020603050405020304" pitchFamily="18" charset="0"/>
                <a:hlinkClick r:id="rId2"/>
              </a:rPr>
              <a:t> and </a:t>
            </a:r>
            <a:r>
              <a:rPr lang="en-IN" sz="4000" dirty="0" err="1">
                <a:effectLst/>
                <a:latin typeface="Calibri" panose="020F0502020204030204" pitchFamily="34" charset="0"/>
                <a:ea typeface="Calibri" panose="020F0502020204030204" pitchFamily="34" charset="0"/>
                <a:cs typeface="Times New Roman" panose="02020603050405020304" pitchFamily="18" charset="0"/>
              </a:rPr>
              <a:t>stopPropagation</a:t>
            </a:r>
            <a:r>
              <a:rPr lang="en-IN" sz="4000" dirty="0">
                <a:effectLst/>
                <a:latin typeface="Calibri" panose="020F0502020204030204" pitchFamily="34" charset="0"/>
                <a:ea typeface="Calibri" panose="020F0502020204030204" pitchFamily="34" charset="0"/>
                <a:cs typeface="Times New Roman" panose="02020603050405020304" pitchFamily="18" charset="0"/>
              </a:rPr>
              <a:t> </a:t>
            </a:r>
            <a:r>
              <a:rPr lang="en-IN" sz="4000" u="sng" dirty="0">
                <a:solidFill>
                  <a:srgbClr val="0563C1"/>
                </a:solidFill>
                <a:effectLst/>
                <a:latin typeface="Calibri" panose="020F0502020204030204" pitchFamily="34" charset="0"/>
                <a:ea typeface="Times New Roman" panose="02020603050405020304" pitchFamily="18" charset="0"/>
                <a:hlinkClick r:id="rId2"/>
              </a:rPr>
              <a:t>method</a:t>
            </a:r>
            <a:endParaRPr lang="en-IN" sz="4000" dirty="0"/>
          </a:p>
        </p:txBody>
      </p:sp>
      <p:sp>
        <p:nvSpPr>
          <p:cNvPr id="3" name="Content Placeholder 2">
            <a:extLst>
              <a:ext uri="{FF2B5EF4-FFF2-40B4-BE49-F238E27FC236}">
                <a16:creationId xmlns:a16="http://schemas.microsoft.com/office/drawing/2014/main" id="{17D44673-69E4-10F4-F33F-1414E7DF3F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231303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EB4-338F-0AA1-1307-D418F2E6ABEC}"/>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BOM(Browser Object Model)</a:t>
            </a:r>
            <a:endParaRPr lang="en-IN" sz="4000" dirty="0"/>
          </a:p>
        </p:txBody>
      </p:sp>
      <p:sp>
        <p:nvSpPr>
          <p:cNvPr id="3" name="Content Placeholder 2">
            <a:extLst>
              <a:ext uri="{FF2B5EF4-FFF2-40B4-BE49-F238E27FC236}">
                <a16:creationId xmlns:a16="http://schemas.microsoft.com/office/drawing/2014/main" id="{4463A620-2C22-1058-379E-148E417073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7612368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D274-88E0-75E0-32CC-08696A4D963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use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setTimeout</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setInterval</a:t>
            </a:r>
            <a:endParaRPr lang="en-IN" sz="4000" dirty="0"/>
          </a:p>
        </p:txBody>
      </p:sp>
      <p:sp>
        <p:nvSpPr>
          <p:cNvPr id="3" name="Content Placeholder 2">
            <a:extLst>
              <a:ext uri="{FF2B5EF4-FFF2-40B4-BE49-F238E27FC236}">
                <a16:creationId xmlns:a16="http://schemas.microsoft.com/office/drawing/2014/main" id="{764876F3-339B-25E3-2E19-FB301F8B80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719131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14B-BC61-8D87-6E80-8A53AF73AD7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Why is JavaScript treated as Single threaded</a:t>
            </a:r>
            <a:endParaRPr lang="en-IN" sz="4000" dirty="0"/>
          </a:p>
        </p:txBody>
      </p:sp>
      <p:sp>
        <p:nvSpPr>
          <p:cNvPr id="3" name="Content Placeholder 2">
            <a:extLst>
              <a:ext uri="{FF2B5EF4-FFF2-40B4-BE49-F238E27FC236}">
                <a16:creationId xmlns:a16="http://schemas.microsoft.com/office/drawing/2014/main" id="{0EC6D2F8-7B99-5AD5-0EA6-F164A7E2178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2782892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101-513E-7E27-3DC2-914F05DBADF1}"/>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ECMAScript</a:t>
            </a:r>
            <a:endParaRPr lang="en-IN" sz="4000" dirty="0"/>
          </a:p>
        </p:txBody>
      </p:sp>
      <p:sp>
        <p:nvSpPr>
          <p:cNvPr id="3" name="Content Placeholder 2">
            <a:extLst>
              <a:ext uri="{FF2B5EF4-FFF2-40B4-BE49-F238E27FC236}">
                <a16:creationId xmlns:a16="http://schemas.microsoft.com/office/drawing/2014/main" id="{F5F19C82-699B-6A78-B0DF-E2F3DF43F0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0597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169-0EFF-8CD4-E714-B9ADF8D565B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Set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DED16B38-90F3-13F9-19B7-72064F4830A1}"/>
              </a:ext>
            </a:extLst>
          </p:cNvPr>
          <p:cNvSpPr>
            <a:spLocks noGrp="1"/>
          </p:cNvSpPr>
          <p:nvPr>
            <p:ph idx="1"/>
          </p:nvPr>
        </p:nvSpPr>
        <p:spPr/>
        <p:txBody>
          <a:bodyPr>
            <a:normAutofit fontScale="55000" lnSpcReduction="20000"/>
          </a:bodyPr>
          <a:lstStyle/>
          <a:p>
            <a:r>
              <a:rPr lang="en-US" sz="4400" b="0" i="0" dirty="0">
                <a:solidFill>
                  <a:srgbClr val="333333"/>
                </a:solidFill>
                <a:effectLst/>
                <a:latin typeface="inter-regular"/>
              </a:rPr>
              <a:t>The JavaScript Set object is used to store the elements with unique values. The values can be of any type i.e. whether primitive values or object references. For example:</a:t>
            </a:r>
          </a:p>
          <a:p>
            <a:pPr marL="457200" lvl="1" indent="0" algn="just">
              <a:buNone/>
            </a:pPr>
            <a:r>
              <a:rPr lang="en-IN" sz="3300" b="0" i="0" dirty="0">
                <a:solidFill>
                  <a:srgbClr val="000000"/>
                </a:solidFill>
                <a:effectLst/>
                <a:latin typeface="inter-regular"/>
              </a:rPr>
              <a:t>function display()  </a:t>
            </a:r>
          </a:p>
          <a:p>
            <a:pPr marL="457200" lvl="1" indent="0" algn="just">
              <a:buNone/>
            </a:pPr>
            <a:r>
              <a:rPr lang="en-IN" sz="33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set</a:t>
            </a:r>
            <a:r>
              <a:rPr lang="en-IN" sz="2900" b="0" i="0" dirty="0">
                <a:solidFill>
                  <a:srgbClr val="000000"/>
                </a:solidFill>
                <a:effectLst/>
                <a:latin typeface="inter-regular"/>
              </a:rPr>
              <a:t> = </a:t>
            </a:r>
            <a:r>
              <a:rPr lang="en-IN" sz="2900" b="0" i="0" dirty="0">
                <a:solidFill>
                  <a:srgbClr val="0000FF"/>
                </a:solidFill>
                <a:effectLst/>
                <a:latin typeface="inter-regular"/>
              </a:rPr>
              <a:t>new</a:t>
            </a:r>
            <a:r>
              <a:rPr lang="en-IN" sz="2900" b="0" i="0" dirty="0">
                <a:solidFill>
                  <a:srgbClr val="000000"/>
                </a:solidFill>
                <a:effectLst/>
                <a:latin typeface="inter-regular"/>
              </a:rPr>
              <a:t> Set();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("jQuery");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("AngularJS");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("Bootstrap");    </a:t>
            </a:r>
          </a:p>
          <a:p>
            <a:pPr marL="914400" lvl="2" indent="0" algn="just">
              <a:buNone/>
            </a:pPr>
            <a:r>
              <a:rPr lang="en-IN" sz="2900" b="0" i="0" dirty="0">
                <a:solidFill>
                  <a:srgbClr val="000000"/>
                </a:solidFill>
                <a:effectLst/>
                <a:latin typeface="inter-regular"/>
              </a:rPr>
              <a:t>for (let elements of set) {    </a:t>
            </a:r>
          </a:p>
          <a:p>
            <a:pPr marL="914400" lvl="2" indent="0" algn="just">
              <a:buNone/>
            </a:pPr>
            <a:r>
              <a:rPr lang="en-IN" sz="2900" dirty="0">
                <a:solidFill>
                  <a:srgbClr val="000000"/>
                </a:solidFill>
                <a:latin typeface="inter-regular"/>
              </a:rPr>
              <a:t>      </a:t>
            </a:r>
            <a:r>
              <a:rPr lang="en-IN" sz="2900" b="0" i="0" dirty="0">
                <a:solidFill>
                  <a:srgbClr val="000000"/>
                </a:solidFill>
                <a:effectLst/>
                <a:latin typeface="inter-regular"/>
              </a:rPr>
              <a:t> </a:t>
            </a:r>
            <a:r>
              <a:rPr lang="en-IN" sz="2900" b="0" i="0" dirty="0" err="1">
                <a:solidFill>
                  <a:srgbClr val="000000"/>
                </a:solidFill>
                <a:effectLst/>
                <a:latin typeface="inter-regular"/>
              </a:rPr>
              <a:t>document.writeln</a:t>
            </a:r>
            <a:r>
              <a:rPr lang="en-IN" sz="2900" b="0" i="0" dirty="0">
                <a:solidFill>
                  <a:srgbClr val="000000"/>
                </a:solidFill>
                <a:effectLst/>
                <a:latin typeface="inter-regular"/>
              </a:rPr>
              <a:t>(elements+"</a:t>
            </a:r>
            <a:r>
              <a:rPr lang="en-IN" sz="2900" b="1" i="0" dirty="0">
                <a:solidFill>
                  <a:srgbClr val="006699"/>
                </a:solidFill>
                <a:effectLst/>
                <a:latin typeface="inter-regular"/>
              </a:rPr>
              <a:t>&lt;</a:t>
            </a:r>
            <a:r>
              <a:rPr lang="en-IN" sz="2900" b="1" i="0" dirty="0" err="1">
                <a:solidFill>
                  <a:srgbClr val="006699"/>
                </a:solidFill>
                <a:effectLst/>
                <a:latin typeface="inter-regular"/>
              </a:rPr>
              <a:t>br</a:t>
            </a:r>
            <a:r>
              <a:rPr lang="en-IN" sz="2900" b="1" i="0" dirty="0">
                <a:solidFill>
                  <a:srgbClr val="006699"/>
                </a:solidFill>
                <a:effectLst/>
                <a:latin typeface="inter-regular"/>
              </a:rPr>
              <a:t>&gt;</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     </a:t>
            </a:r>
          </a:p>
          <a:p>
            <a:pPr marL="457200" lvl="1" indent="0" algn="just">
              <a:buNone/>
            </a:pPr>
            <a:r>
              <a:rPr lang="en-IN" sz="3300" b="0" i="0" dirty="0">
                <a:solidFill>
                  <a:srgbClr val="000000"/>
                </a:solidFill>
                <a:effectLst/>
                <a:latin typeface="inter-regular"/>
              </a:rPr>
              <a:t>}  </a:t>
            </a:r>
          </a:p>
          <a:p>
            <a:pPr marL="457200" lvl="1" indent="0" algn="just">
              <a:buNone/>
            </a:pPr>
            <a:r>
              <a:rPr lang="en-IN" sz="33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42281122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83D4-A3A9-CADC-9493-16618C7499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a:t>
            </a:r>
            <a:r>
              <a:rPr lang="en-IN" sz="4000" u="sng" dirty="0" err="1">
                <a:solidFill>
                  <a:srgbClr val="0563C1"/>
                </a:solidFill>
                <a:effectLst/>
                <a:latin typeface="Calibri" panose="020F0502020204030204" pitchFamily="34" charset="0"/>
                <a:ea typeface="Times New Roman" panose="02020603050405020304" pitchFamily="18" charset="0"/>
                <a:hlinkClick r:id="rId2"/>
              </a:rPr>
              <a:t>JSON.stringify</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JSON.parse</a:t>
            </a:r>
            <a:endParaRPr lang="en-IN" sz="4000" dirty="0"/>
          </a:p>
        </p:txBody>
      </p:sp>
      <p:sp>
        <p:nvSpPr>
          <p:cNvPr id="3" name="Content Placeholder 2">
            <a:extLst>
              <a:ext uri="{FF2B5EF4-FFF2-40B4-BE49-F238E27FC236}">
                <a16:creationId xmlns:a16="http://schemas.microsoft.com/office/drawing/2014/main" id="{956AA261-2564-807B-F112-F577A5924C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5951034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BA2F-E38B-D7CD-9142-F3E656D8E9C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the purpose of </a:t>
            </a:r>
            <a:r>
              <a:rPr lang="en-IN" sz="4000" u="sng" dirty="0" err="1">
                <a:solidFill>
                  <a:srgbClr val="0563C1"/>
                </a:solidFill>
                <a:effectLst/>
                <a:latin typeface="Calibri" panose="020F0502020204030204" pitchFamily="34" charset="0"/>
                <a:ea typeface="Times New Roman" panose="02020603050405020304" pitchFamily="18" charset="0"/>
                <a:hlinkClick r:id="rId2"/>
              </a:rPr>
              <a:t>clearTimeout</a:t>
            </a:r>
            <a:r>
              <a:rPr lang="en-IN" sz="4000" u="sng" dirty="0">
                <a:solidFill>
                  <a:srgbClr val="0563C1"/>
                </a:solidFill>
                <a:effectLst/>
                <a:latin typeface="Calibri" panose="020F0502020204030204" pitchFamily="34" charset="0"/>
                <a:ea typeface="Times New Roman" panose="02020603050405020304" pitchFamily="18" charset="0"/>
                <a:hlinkClick r:id="rId2"/>
              </a:rPr>
              <a:t> and </a:t>
            </a:r>
            <a:r>
              <a:rPr lang="en-IN" sz="4000" u="sng" dirty="0" err="1">
                <a:solidFill>
                  <a:srgbClr val="0563C1"/>
                </a:solidFill>
                <a:effectLst/>
                <a:latin typeface="Calibri" panose="020F0502020204030204" pitchFamily="34" charset="0"/>
                <a:ea typeface="Times New Roman" panose="02020603050405020304" pitchFamily="18" charset="0"/>
                <a:hlinkClick r:id="rId2"/>
              </a:rPr>
              <a:t>clearInterval</a:t>
            </a:r>
            <a:r>
              <a:rPr lang="en-IN" sz="4000" u="sng" dirty="0">
                <a:solidFill>
                  <a:srgbClr val="0563C1"/>
                </a:solidFill>
                <a:effectLst/>
                <a:latin typeface="Calibri" panose="020F0502020204030204" pitchFamily="34" charset="0"/>
                <a:ea typeface="Times New Roman" panose="02020603050405020304" pitchFamily="18" charset="0"/>
                <a:hlinkClick r:id="rId2"/>
              </a:rPr>
              <a:t> method</a:t>
            </a:r>
            <a:endParaRPr lang="en-IN" sz="4000" dirty="0"/>
          </a:p>
        </p:txBody>
      </p:sp>
      <p:sp>
        <p:nvSpPr>
          <p:cNvPr id="3" name="Content Placeholder 2">
            <a:extLst>
              <a:ext uri="{FF2B5EF4-FFF2-40B4-BE49-F238E27FC236}">
                <a16:creationId xmlns:a16="http://schemas.microsoft.com/office/drawing/2014/main" id="{A81C916C-D66B-4A20-C135-55B6F9FD57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807636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C398-C7AD-F038-4016-4B418841AF8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pass by value and pass by reference?</a:t>
            </a:r>
            <a:endParaRPr lang="en-IN" sz="4000" dirty="0"/>
          </a:p>
        </p:txBody>
      </p:sp>
      <p:sp>
        <p:nvSpPr>
          <p:cNvPr id="3" name="Content Placeholder 2">
            <a:extLst>
              <a:ext uri="{FF2B5EF4-FFF2-40B4-BE49-F238E27FC236}">
                <a16:creationId xmlns:a16="http://schemas.microsoft.com/office/drawing/2014/main" id="{ECDDEE67-B409-E6B8-A974-E0BB0CFE26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961387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EB3-FDD5-4926-144F-B31275610556}"/>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setTimeout</a:t>
            </a:r>
            <a:r>
              <a:rPr lang="en-IN" sz="4000" u="sng" dirty="0">
                <a:solidFill>
                  <a:srgbClr val="0563C1"/>
                </a:solidFill>
                <a:effectLst/>
                <a:latin typeface="Calibri" panose="020F0502020204030204" pitchFamily="34" charset="0"/>
                <a:ea typeface="Times New Roman" panose="02020603050405020304" pitchFamily="18" charset="0"/>
              </a:rPr>
              <a:t>, </a:t>
            </a:r>
            <a:r>
              <a:rPr lang="en-IN" sz="4000" u="sng" dirty="0" err="1">
                <a:solidFill>
                  <a:srgbClr val="0563C1"/>
                </a:solidFill>
                <a:effectLst/>
                <a:latin typeface="Calibri" panose="020F0502020204030204" pitchFamily="34" charset="0"/>
                <a:ea typeface="Times New Roman" panose="02020603050405020304" pitchFamily="18" charset="0"/>
              </a:rPr>
              <a:t>setImmediate</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process.nextTick</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8EF47F9C-26C7-244F-B8CD-AECD61CE98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865728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2260-878E-3876-0CCB-6721995B8FC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the differences between for...of and for...in statements</a:t>
            </a:r>
            <a:endParaRPr lang="en-IN" sz="4000" dirty="0"/>
          </a:p>
        </p:txBody>
      </p:sp>
      <p:sp>
        <p:nvSpPr>
          <p:cNvPr id="3" name="Content Placeholder 2">
            <a:extLst>
              <a:ext uri="{FF2B5EF4-FFF2-40B4-BE49-F238E27FC236}">
                <a16:creationId xmlns:a16="http://schemas.microsoft.com/office/drawing/2014/main" id="{8EC524A0-CFDB-E255-EC75-DE353EEE38F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913010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DB62-65A5-B761-A917-251D3553667B}"/>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a:t>
            </a:r>
            <a:r>
              <a:rPr lang="en-IN" sz="4000" u="sng" dirty="0" err="1">
                <a:solidFill>
                  <a:srgbClr val="0563C1"/>
                </a:solidFill>
                <a:effectLst/>
                <a:latin typeface="Calibri" panose="020F0502020204030204" pitchFamily="34" charset="0"/>
                <a:ea typeface="Times New Roman" panose="02020603050405020304" pitchFamily="18" charset="0"/>
              </a:rPr>
              <a:t>isNaN</a:t>
            </a:r>
            <a:r>
              <a:rPr lang="en-IN" sz="4000" u="sng" dirty="0">
                <a:solidFill>
                  <a:srgbClr val="0563C1"/>
                </a:solidFill>
                <a:effectLst/>
                <a:latin typeface="Calibri" panose="020F0502020204030204" pitchFamily="34" charset="0"/>
                <a:ea typeface="Times New Roman" panose="02020603050405020304" pitchFamily="18" charset="0"/>
              </a:rPr>
              <a:t> and </a:t>
            </a:r>
            <a:r>
              <a:rPr lang="en-IN" sz="4000" u="sng" dirty="0" err="1">
                <a:solidFill>
                  <a:srgbClr val="0563C1"/>
                </a:solidFill>
                <a:effectLst/>
                <a:latin typeface="Calibri" panose="020F0502020204030204" pitchFamily="34" charset="0"/>
                <a:ea typeface="Times New Roman" panose="02020603050405020304" pitchFamily="18" charset="0"/>
              </a:rPr>
              <a:t>Number.isNaN</a:t>
            </a:r>
            <a:r>
              <a:rPr lang="en-IN" sz="4000" u="sng" dirty="0">
                <a:solidFill>
                  <a:srgbClr val="0563C1"/>
                </a:solidFill>
                <a:effectLst/>
                <a:latin typeface="Calibri" panose="020F0502020204030204" pitchFamily="34" charset="0"/>
                <a:ea typeface="Times New Roman" panose="02020603050405020304" pitchFamily="18" charset="0"/>
              </a:rPr>
              <a:t>?</a:t>
            </a:r>
            <a:endParaRPr lang="en-IN" sz="4000" dirty="0"/>
          </a:p>
        </p:txBody>
      </p:sp>
      <p:sp>
        <p:nvSpPr>
          <p:cNvPr id="3" name="Content Placeholder 2">
            <a:extLst>
              <a:ext uri="{FF2B5EF4-FFF2-40B4-BE49-F238E27FC236}">
                <a16:creationId xmlns:a16="http://schemas.microsoft.com/office/drawing/2014/main" id="{C5B5FAE1-0C06-5A93-5BE5-DA899B6F7F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704577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4C8F-576C-F4AF-33FD-89C37BB10195}"/>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Function constructor and function declaration</a:t>
            </a:r>
            <a:endParaRPr lang="en-IN" sz="4000" dirty="0"/>
          </a:p>
        </p:txBody>
      </p:sp>
      <p:sp>
        <p:nvSpPr>
          <p:cNvPr id="3" name="Content Placeholder 2">
            <a:extLst>
              <a:ext uri="{FF2B5EF4-FFF2-40B4-BE49-F238E27FC236}">
                <a16:creationId xmlns:a16="http://schemas.microsoft.com/office/drawing/2014/main" id="{0317E2D1-20E3-65A0-F2CC-F0A2B227F4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6800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1E9-6EBF-A99A-E51E-F3201CBDA35C}"/>
              </a:ext>
            </a:extLst>
          </p:cNvPr>
          <p:cNvSpPr>
            <a:spLocks noGrp="1"/>
          </p:cNvSpPr>
          <p:nvPr>
            <p:ph type="title"/>
          </p:nvPr>
        </p:nvSpPr>
        <p:spPr/>
        <p:txBody>
          <a:bodyPr>
            <a:normAutofit/>
          </a:bodyPr>
          <a:lstStyle/>
          <a:p>
            <a:r>
              <a:rPr lang="en-IN" sz="4000" u="sng" dirty="0">
                <a:solidFill>
                  <a:srgbClr val="0563C1"/>
                </a:solidFill>
                <a:effectLst/>
                <a:highlight>
                  <a:srgbClr val="FFFF00"/>
                </a:highlight>
                <a:latin typeface="Calibri" panose="020F0502020204030204" pitchFamily="34" charset="0"/>
                <a:ea typeface="Times New Roman" panose="02020603050405020304" pitchFamily="18" charset="0"/>
              </a:rPr>
              <a:t>What is the difference between Function declaration and Function expression?</a:t>
            </a:r>
            <a:endParaRPr lang="en-IN" sz="4000" dirty="0"/>
          </a:p>
        </p:txBody>
      </p:sp>
      <p:sp>
        <p:nvSpPr>
          <p:cNvPr id="3" name="Content Placeholder 2">
            <a:extLst>
              <a:ext uri="{FF2B5EF4-FFF2-40B4-BE49-F238E27FC236}">
                <a16:creationId xmlns:a16="http://schemas.microsoft.com/office/drawing/2014/main" id="{10EC3A73-3862-6A2E-7AB0-820B9DCEB2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605994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FBB-36DB-4493-F541-52299EE5352E}"/>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V8 JavaScript engine</a:t>
            </a:r>
            <a:endParaRPr lang="en-IN" sz="4000" dirty="0"/>
          </a:p>
        </p:txBody>
      </p:sp>
      <p:sp>
        <p:nvSpPr>
          <p:cNvPr id="3" name="Content Placeholder 2">
            <a:extLst>
              <a:ext uri="{FF2B5EF4-FFF2-40B4-BE49-F238E27FC236}">
                <a16:creationId xmlns:a16="http://schemas.microsoft.com/office/drawing/2014/main" id="{55AD46C4-C0D4-47BC-DD26-D51BFA2D600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289226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C49-0D10-F797-486A-6910402810F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java and </a:t>
            </a:r>
            <a:r>
              <a:rPr lang="en-IN" sz="4000" u="sng" dirty="0" err="1">
                <a:solidFill>
                  <a:srgbClr val="0563C1"/>
                </a:solidFill>
                <a:effectLst/>
                <a:latin typeface="Calibri" panose="020F0502020204030204" pitchFamily="34" charset="0"/>
                <a:ea typeface="Times New Roman" panose="02020603050405020304" pitchFamily="18" charset="0"/>
              </a:rPr>
              <a:t>javascript</a:t>
            </a:r>
            <a:endParaRPr lang="en-IN" sz="4000" dirty="0"/>
          </a:p>
        </p:txBody>
      </p:sp>
      <p:sp>
        <p:nvSpPr>
          <p:cNvPr id="3" name="Content Placeholder 2">
            <a:extLst>
              <a:ext uri="{FF2B5EF4-FFF2-40B4-BE49-F238E27FC236}">
                <a16:creationId xmlns:a16="http://schemas.microsoft.com/office/drawing/2014/main" id="{44865705-72CB-98E9-C8D6-08BB5BA554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124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534-7B16-A56C-9F36-5C45F7C9948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WeakSet</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F7CAE03-D788-BD67-5535-882E7C1FE6C1}"/>
              </a:ext>
            </a:extLst>
          </p:cNvPr>
          <p:cNvSpPr>
            <a:spLocks noGrp="1"/>
          </p:cNvSpPr>
          <p:nvPr>
            <p:ph idx="1"/>
          </p:nvPr>
        </p:nvSpPr>
        <p:spPr/>
        <p:txBody>
          <a:bodyPr>
            <a:normAutofit fontScale="40000" lnSpcReduction="20000"/>
          </a:bodyPr>
          <a:lstStyle/>
          <a:p>
            <a:r>
              <a:rPr lang="en-US" sz="4500" b="0" i="0" dirty="0">
                <a:solidFill>
                  <a:srgbClr val="333333"/>
                </a:solidFill>
                <a:effectLst/>
                <a:latin typeface="inter-regular"/>
              </a:rPr>
              <a:t>The JavaScript </a:t>
            </a:r>
            <a:r>
              <a:rPr lang="en-US" sz="4500" b="0" i="0" dirty="0" err="1">
                <a:solidFill>
                  <a:srgbClr val="333333"/>
                </a:solidFill>
                <a:effectLst/>
                <a:latin typeface="inter-regular"/>
              </a:rPr>
              <a:t>WeakSet</a:t>
            </a:r>
            <a:r>
              <a:rPr lang="en-US" sz="4500" b="0" i="0" dirty="0">
                <a:solidFill>
                  <a:srgbClr val="333333"/>
                </a:solidFill>
                <a:effectLst/>
                <a:latin typeface="inter-regular"/>
              </a:rPr>
              <a:t> object is the type of collection that allows us to store weakly held objects. </a:t>
            </a:r>
          </a:p>
          <a:p>
            <a:r>
              <a:rPr lang="en-US" sz="4500" b="0" i="0" dirty="0">
                <a:solidFill>
                  <a:srgbClr val="333333"/>
                </a:solidFill>
                <a:effectLst/>
                <a:latin typeface="inter-regular"/>
              </a:rPr>
              <a:t>Unlike Set, the </a:t>
            </a:r>
            <a:r>
              <a:rPr lang="en-US" sz="4500" b="0" i="0" dirty="0" err="1">
                <a:solidFill>
                  <a:srgbClr val="333333"/>
                </a:solidFill>
                <a:effectLst/>
                <a:latin typeface="inter-regular"/>
              </a:rPr>
              <a:t>WeakSet</a:t>
            </a:r>
            <a:r>
              <a:rPr lang="en-US" sz="4500" b="0" i="0" dirty="0">
                <a:solidFill>
                  <a:srgbClr val="333333"/>
                </a:solidFill>
                <a:effectLst/>
                <a:latin typeface="inter-regular"/>
              </a:rPr>
              <a:t> are the collections of objects only. It </a:t>
            </a:r>
            <a:r>
              <a:rPr lang="en-US" sz="4500" b="0" i="0" dirty="0" err="1">
                <a:solidFill>
                  <a:srgbClr val="333333"/>
                </a:solidFill>
                <a:effectLst/>
                <a:latin typeface="inter-regular"/>
              </a:rPr>
              <a:t>doesn</a:t>
            </a:r>
            <a:r>
              <a:rPr lang="en-US" sz="4500" b="0" i="0" dirty="0">
                <a:solidFill>
                  <a:srgbClr val="333333"/>
                </a:solidFill>
                <a:effectLst/>
                <a:latin typeface="inter-regular"/>
              </a:rPr>
              <a:t> 't contain the arbitrary values. </a:t>
            </a:r>
          </a:p>
          <a:p>
            <a:r>
              <a:rPr lang="en-US" sz="4500" b="0" i="0" dirty="0">
                <a:solidFill>
                  <a:srgbClr val="333333"/>
                </a:solidFill>
                <a:effectLst/>
                <a:latin typeface="inter-regular"/>
              </a:rPr>
              <a:t>For example:</a:t>
            </a:r>
          </a:p>
          <a:p>
            <a:pPr marL="457200" lvl="1" indent="0" algn="just">
              <a:buNone/>
            </a:pPr>
            <a:r>
              <a:rPr lang="en-IN" sz="3400" b="0" i="0" dirty="0">
                <a:solidFill>
                  <a:srgbClr val="000000"/>
                </a:solidFill>
                <a:effectLst/>
                <a:latin typeface="inter-regular"/>
              </a:rPr>
              <a:t>function display()  </a:t>
            </a:r>
          </a:p>
          <a:p>
            <a:pPr marL="457200" lvl="1" indent="0" algn="just">
              <a:buNone/>
            </a:pP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err="1">
                <a:solidFill>
                  <a:srgbClr val="FF0000"/>
                </a:solidFill>
                <a:effectLst/>
                <a:latin typeface="inter-regular"/>
              </a:rPr>
              <a:t>ws</a:t>
            </a:r>
            <a:r>
              <a:rPr lang="en-IN" sz="3400" b="0" i="0" dirty="0">
                <a:solidFill>
                  <a:srgbClr val="000000"/>
                </a:solidFill>
                <a:effectLst/>
                <a:latin typeface="inter-regular"/>
              </a:rPr>
              <a:t> = </a:t>
            </a:r>
            <a:r>
              <a:rPr lang="en-IN" sz="3400" b="0" i="0" dirty="0">
                <a:solidFill>
                  <a:srgbClr val="0000FF"/>
                </a:solidFill>
                <a:effectLst/>
                <a:latin typeface="inter-regular"/>
              </a:rPr>
              <a:t>new</a:t>
            </a:r>
            <a:r>
              <a:rPr lang="en-IN" sz="3400" b="0" i="0" dirty="0">
                <a:solidFill>
                  <a:srgbClr val="000000"/>
                </a:solidFill>
                <a:effectLst/>
                <a:latin typeface="inter-regular"/>
              </a:rPr>
              <a:t> </a:t>
            </a:r>
            <a:r>
              <a:rPr lang="en-IN" sz="3400" b="0" i="0" dirty="0" err="1">
                <a:solidFill>
                  <a:srgbClr val="000000"/>
                </a:solidFill>
                <a:effectLst/>
                <a:latin typeface="inter-regular"/>
              </a:rPr>
              <a:t>WeakSet</a:t>
            </a: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a:solidFill>
                  <a:srgbClr val="FF0000"/>
                </a:solidFill>
                <a:effectLst/>
                <a:latin typeface="inter-regular"/>
              </a:rPr>
              <a:t>obj1</a:t>
            </a: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a:solidFill>
                  <a:srgbClr val="FF0000"/>
                </a:solidFill>
                <a:effectLst/>
                <a:latin typeface="inter-regular"/>
              </a:rPr>
              <a:t>obj2</a:t>
            </a:r>
            <a:r>
              <a:rPr lang="en-IN" sz="3400" b="0" i="0" dirty="0">
                <a:solidFill>
                  <a:srgbClr val="000000"/>
                </a:solidFill>
                <a:effectLst/>
                <a:latin typeface="inter-regular"/>
              </a:rPr>
              <a:t>={};    </a:t>
            </a:r>
          </a:p>
          <a:p>
            <a:pPr marL="914400" lvl="2" indent="0" algn="just">
              <a:buNone/>
            </a:pPr>
            <a:r>
              <a:rPr lang="en-IN" sz="3400" b="0" i="0" dirty="0" err="1">
                <a:solidFill>
                  <a:srgbClr val="000000"/>
                </a:solidFill>
                <a:effectLst/>
                <a:latin typeface="inter-regular"/>
              </a:rPr>
              <a:t>ws.add</a:t>
            </a:r>
            <a:r>
              <a:rPr lang="en-IN" sz="3400" b="0" i="0" dirty="0">
                <a:solidFill>
                  <a:srgbClr val="000000"/>
                </a:solidFill>
                <a:effectLst/>
                <a:latin typeface="inter-regular"/>
              </a:rPr>
              <a:t>(obj1);    </a:t>
            </a:r>
          </a:p>
          <a:p>
            <a:pPr marL="914400" lvl="2" indent="0" algn="just">
              <a:buNone/>
            </a:pPr>
            <a:r>
              <a:rPr lang="en-IN" sz="3400" b="0" i="0" dirty="0" err="1">
                <a:solidFill>
                  <a:srgbClr val="000000"/>
                </a:solidFill>
                <a:effectLst/>
                <a:latin typeface="inter-regular"/>
              </a:rPr>
              <a:t>ws.add</a:t>
            </a:r>
            <a:r>
              <a:rPr lang="en-IN" sz="3400" b="0" i="0" dirty="0">
                <a:solidFill>
                  <a:srgbClr val="000000"/>
                </a:solidFill>
                <a:effectLst/>
                <a:latin typeface="inter-regular"/>
              </a:rPr>
              <a:t>(obj2);    </a:t>
            </a:r>
          </a:p>
          <a:p>
            <a:pPr marL="914400" lvl="2" indent="0" algn="just">
              <a:buNone/>
            </a:pPr>
            <a:r>
              <a:rPr lang="en-IN" sz="3400" b="0" i="0" dirty="0">
                <a:solidFill>
                  <a:srgbClr val="000000"/>
                </a:solidFill>
                <a:effectLst/>
                <a:latin typeface="inter-regular"/>
              </a:rPr>
              <a:t>//Let's check whether the </a:t>
            </a:r>
            <a:r>
              <a:rPr lang="en-IN" sz="3400" b="0" i="0" dirty="0" err="1">
                <a:solidFill>
                  <a:srgbClr val="000000"/>
                </a:solidFill>
                <a:effectLst/>
                <a:latin typeface="inter-regular"/>
              </a:rPr>
              <a:t>WeakSet</a:t>
            </a:r>
            <a:r>
              <a:rPr lang="en-IN" sz="3400" b="0" i="0" dirty="0">
                <a:solidFill>
                  <a:srgbClr val="000000"/>
                </a:solidFill>
                <a:effectLst/>
                <a:latin typeface="inter-regular"/>
              </a:rPr>
              <a:t> object contains the added object    </a:t>
            </a:r>
          </a:p>
          <a:p>
            <a:pPr marL="914400" lvl="2" indent="0" algn="just">
              <a:buNone/>
            </a:pPr>
            <a:r>
              <a:rPr lang="en-IN" sz="3400" b="0" i="0" dirty="0" err="1">
                <a:solidFill>
                  <a:srgbClr val="000000"/>
                </a:solidFill>
                <a:effectLst/>
                <a:latin typeface="inter-regular"/>
              </a:rPr>
              <a:t>document.writeln</a:t>
            </a:r>
            <a:r>
              <a:rPr lang="en-IN" sz="3400" b="0" i="0" dirty="0">
                <a:solidFill>
                  <a:srgbClr val="000000"/>
                </a:solidFill>
                <a:effectLst/>
                <a:latin typeface="inter-regular"/>
              </a:rPr>
              <a:t>(</a:t>
            </a:r>
            <a:r>
              <a:rPr lang="en-IN" sz="3400" b="0" i="0" dirty="0" err="1">
                <a:solidFill>
                  <a:srgbClr val="000000"/>
                </a:solidFill>
                <a:effectLst/>
                <a:latin typeface="inter-regular"/>
              </a:rPr>
              <a:t>ws.has</a:t>
            </a:r>
            <a:r>
              <a:rPr lang="en-IN" sz="3400" b="0" i="0" dirty="0">
                <a:solidFill>
                  <a:srgbClr val="000000"/>
                </a:solidFill>
                <a:effectLst/>
                <a:latin typeface="inter-regular"/>
              </a:rPr>
              <a:t>(obj1)+"</a:t>
            </a:r>
            <a:r>
              <a:rPr lang="en-IN" sz="3400" b="1" i="0" dirty="0">
                <a:solidFill>
                  <a:srgbClr val="006699"/>
                </a:solidFill>
                <a:effectLst/>
                <a:latin typeface="inter-regular"/>
              </a:rPr>
              <a:t>&lt;</a:t>
            </a:r>
            <a:r>
              <a:rPr lang="en-IN" sz="3400" b="1" i="0" dirty="0" err="1">
                <a:solidFill>
                  <a:srgbClr val="006699"/>
                </a:solidFill>
                <a:effectLst/>
                <a:latin typeface="inter-regular"/>
              </a:rPr>
              <a:t>br</a:t>
            </a:r>
            <a:r>
              <a:rPr lang="en-IN" sz="3400" b="1" i="0" dirty="0">
                <a:solidFill>
                  <a:srgbClr val="006699"/>
                </a:solidFill>
                <a:effectLst/>
                <a:latin typeface="inter-regular"/>
              </a:rPr>
              <a:t>&gt;</a:t>
            </a:r>
            <a:r>
              <a:rPr lang="en-IN" sz="3400" b="0" i="0" dirty="0">
                <a:solidFill>
                  <a:srgbClr val="000000"/>
                </a:solidFill>
                <a:effectLst/>
                <a:latin typeface="inter-regular"/>
              </a:rPr>
              <a:t>");    </a:t>
            </a:r>
          </a:p>
          <a:p>
            <a:pPr marL="914400" lvl="2" indent="0" algn="just">
              <a:buNone/>
            </a:pPr>
            <a:r>
              <a:rPr lang="en-IN" sz="3400" b="0" i="0" dirty="0" err="1">
                <a:solidFill>
                  <a:srgbClr val="000000"/>
                </a:solidFill>
                <a:effectLst/>
                <a:latin typeface="inter-regular"/>
              </a:rPr>
              <a:t>document.writeln</a:t>
            </a:r>
            <a:r>
              <a:rPr lang="en-IN" sz="3400" b="0" i="0" dirty="0">
                <a:solidFill>
                  <a:srgbClr val="000000"/>
                </a:solidFill>
                <a:effectLst/>
                <a:latin typeface="inter-regular"/>
              </a:rPr>
              <a:t>(</a:t>
            </a:r>
            <a:r>
              <a:rPr lang="en-IN" sz="3400" b="0" i="0" dirty="0" err="1">
                <a:solidFill>
                  <a:srgbClr val="000000"/>
                </a:solidFill>
                <a:effectLst/>
                <a:latin typeface="inter-regular"/>
              </a:rPr>
              <a:t>ws.has</a:t>
            </a:r>
            <a:r>
              <a:rPr lang="en-IN" sz="3400" b="0" i="0" dirty="0">
                <a:solidFill>
                  <a:srgbClr val="000000"/>
                </a:solidFill>
                <a:effectLst/>
                <a:latin typeface="inter-regular"/>
              </a:rPr>
              <a:t>(obj2));     </a:t>
            </a:r>
          </a:p>
          <a:p>
            <a:pPr marL="457200" lvl="1" indent="0" algn="just">
              <a:buNone/>
            </a:pPr>
            <a:r>
              <a:rPr lang="en-IN" sz="3400" b="0" i="0" dirty="0">
                <a:solidFill>
                  <a:srgbClr val="000000"/>
                </a:solidFill>
                <a:effectLst/>
                <a:latin typeface="inter-regular"/>
              </a:rPr>
              <a:t>}     </a:t>
            </a:r>
          </a:p>
          <a:p>
            <a:pPr marL="457200" lvl="1" indent="0" algn="just">
              <a:buNone/>
            </a:pPr>
            <a:r>
              <a:rPr lang="en-IN" sz="3400" b="0" i="0" dirty="0">
                <a:solidFill>
                  <a:srgbClr val="000000"/>
                </a:solidFill>
                <a:effectLst/>
                <a:latin typeface="inter-regular"/>
              </a:rPr>
              <a:t>display()  </a:t>
            </a:r>
          </a:p>
        </p:txBody>
      </p:sp>
    </p:spTree>
    <p:extLst>
      <p:ext uri="{BB962C8B-B14F-4D97-AF65-F5344CB8AC3E}">
        <p14:creationId xmlns:p14="http://schemas.microsoft.com/office/powerpoint/2010/main" val="1146998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512-64F6-FD88-1CE4-F40284E755D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are object prototypes. How do you create an object with prototype</a:t>
            </a:r>
            <a:endParaRPr lang="en-IN" sz="4000" dirty="0"/>
          </a:p>
        </p:txBody>
      </p:sp>
      <p:sp>
        <p:nvSpPr>
          <p:cNvPr id="3" name="Content Placeholder 2">
            <a:extLst>
              <a:ext uri="{FF2B5EF4-FFF2-40B4-BE49-F238E27FC236}">
                <a16:creationId xmlns:a16="http://schemas.microsoft.com/office/drawing/2014/main" id="{B3D74F3E-6AFE-E101-17DA-ED0B7631C7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95459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FAA3-F544-6A23-B6B1-9E1D606B3979}"/>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rest parameter</a:t>
            </a:r>
            <a:endParaRPr lang="en-IN" sz="4000" dirty="0"/>
          </a:p>
        </p:txBody>
      </p:sp>
      <p:sp>
        <p:nvSpPr>
          <p:cNvPr id="3" name="Content Placeholder 2">
            <a:extLst>
              <a:ext uri="{FF2B5EF4-FFF2-40B4-BE49-F238E27FC236}">
                <a16:creationId xmlns:a16="http://schemas.microsoft.com/office/drawing/2014/main" id="{3F8BD616-D1C8-9554-EC86-7D6A4FAA6F6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9856149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8C73-76C8-ECAA-BDB7-3DAA0F06F9A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a spread operator</a:t>
            </a:r>
            <a:endParaRPr lang="en-IN" sz="4000" dirty="0"/>
          </a:p>
        </p:txBody>
      </p:sp>
      <p:sp>
        <p:nvSpPr>
          <p:cNvPr id="3" name="Content Placeholder 2">
            <a:extLst>
              <a:ext uri="{FF2B5EF4-FFF2-40B4-BE49-F238E27FC236}">
                <a16:creationId xmlns:a16="http://schemas.microsoft.com/office/drawing/2014/main" id="{FBF1463C-9B7C-FF48-CD9B-90115809E0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455442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7629-340D-12F7-3B8C-EFFEB84C67E2}"/>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difference between proto and prototype</a:t>
            </a:r>
            <a:endParaRPr lang="en-IN" sz="4000" dirty="0"/>
          </a:p>
        </p:txBody>
      </p:sp>
      <p:sp>
        <p:nvSpPr>
          <p:cNvPr id="3" name="Content Placeholder 2">
            <a:extLst>
              <a:ext uri="{FF2B5EF4-FFF2-40B4-BE49-F238E27FC236}">
                <a16:creationId xmlns:a16="http://schemas.microsoft.com/office/drawing/2014/main" id="{52E7553B-0463-6F2A-C676-5A27E072AF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911929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84AF-BFDA-85DC-A535-6BBE80E83BB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rPr>
              <a:t>What is the purpose of exec() and test() method</a:t>
            </a:r>
            <a:endParaRPr lang="en-IN" sz="4000" dirty="0"/>
          </a:p>
        </p:txBody>
      </p:sp>
      <p:sp>
        <p:nvSpPr>
          <p:cNvPr id="3" name="Content Placeholder 2">
            <a:extLst>
              <a:ext uri="{FF2B5EF4-FFF2-40B4-BE49-F238E27FC236}">
                <a16:creationId xmlns:a16="http://schemas.microsoft.com/office/drawing/2014/main" id="{1604CC29-011B-1102-AE5D-EA2235953A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8724010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46B-F7E3-8F44-033B-653018A59894}"/>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babel</a:t>
            </a:r>
            <a:endParaRPr lang="en-IN" sz="4000" dirty="0"/>
          </a:p>
        </p:txBody>
      </p:sp>
      <p:sp>
        <p:nvSpPr>
          <p:cNvPr id="3" name="Content Placeholder 2">
            <a:extLst>
              <a:ext uri="{FF2B5EF4-FFF2-40B4-BE49-F238E27FC236}">
                <a16:creationId xmlns:a16="http://schemas.microsoft.com/office/drawing/2014/main" id="{7DE9171F-4EA8-64A8-C783-0CB90A3422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524745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85FD-B9C4-056D-FE99-4E8888A39710}"/>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a </a:t>
            </a:r>
            <a:r>
              <a:rPr lang="en-IN" sz="4000" u="sng" dirty="0" err="1">
                <a:solidFill>
                  <a:srgbClr val="0563C1"/>
                </a:solidFill>
                <a:effectLst/>
                <a:latin typeface="Calibri" panose="020F0502020204030204" pitchFamily="34" charset="0"/>
                <a:ea typeface="Times New Roman" panose="02020603050405020304" pitchFamily="18" charset="0"/>
                <a:hlinkClick r:id="rId2"/>
              </a:rPr>
              <a:t>polyfill</a:t>
            </a:r>
            <a:endParaRPr lang="en-IN" sz="4000" dirty="0"/>
          </a:p>
        </p:txBody>
      </p:sp>
      <p:sp>
        <p:nvSpPr>
          <p:cNvPr id="3" name="Content Placeholder 2">
            <a:extLst>
              <a:ext uri="{FF2B5EF4-FFF2-40B4-BE49-F238E27FC236}">
                <a16:creationId xmlns:a16="http://schemas.microsoft.com/office/drawing/2014/main" id="{CDBDEE9F-A7F5-95FE-B252-699CA96899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84212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3C39-E274-16F8-1B28-E8F9E10BC88D}"/>
              </a:ext>
            </a:extLst>
          </p:cNvPr>
          <p:cNvSpPr>
            <a:spLocks noGrp="1"/>
          </p:cNvSpPr>
          <p:nvPr>
            <p:ph type="title"/>
          </p:nvPr>
        </p:nvSpPr>
        <p:spPr/>
        <p:txBody>
          <a:bodyPr>
            <a:normAutofit/>
          </a:bodyPr>
          <a:lstStyle/>
          <a:p>
            <a:r>
              <a:rPr lang="en-IN" sz="4000" u="sng" dirty="0">
                <a:solidFill>
                  <a:srgbClr val="0563C1"/>
                </a:solidFill>
                <a:effectLst/>
                <a:latin typeface="Calibri" panose="020F0502020204030204" pitchFamily="34" charset="0"/>
                <a:ea typeface="Times New Roman" panose="02020603050405020304" pitchFamily="18" charset="0"/>
                <a:hlinkClick r:id="rId2"/>
              </a:rPr>
              <a:t>What is tree shaking</a:t>
            </a:r>
            <a:endParaRPr lang="en-IN" sz="4000" dirty="0"/>
          </a:p>
        </p:txBody>
      </p:sp>
      <p:sp>
        <p:nvSpPr>
          <p:cNvPr id="3" name="Content Placeholder 2">
            <a:extLst>
              <a:ext uri="{FF2B5EF4-FFF2-40B4-BE49-F238E27FC236}">
                <a16:creationId xmlns:a16="http://schemas.microsoft.com/office/drawing/2014/main" id="{371FABDB-2A8D-63F6-03B5-D32048A1FD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2836209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7B55-7003-4D3F-CF30-062618CBAB0E}"/>
              </a:ext>
            </a:extLst>
          </p:cNvPr>
          <p:cNvSpPr>
            <a:spLocks noGrp="1"/>
          </p:cNvSpPr>
          <p:nvPr>
            <p:ph type="title"/>
          </p:nvPr>
        </p:nvSpPr>
        <p:spPr/>
        <p:txBody>
          <a:bodyPr/>
          <a:lstStyle/>
          <a:p>
            <a:r>
              <a:rPr lang="en-IN" dirty="0">
                <a:solidFill>
                  <a:schemeClr val="accent4">
                    <a:lumMod val="75000"/>
                  </a:schemeClr>
                </a:solidFill>
              </a:rPr>
              <a:t>Web APIS</a:t>
            </a:r>
          </a:p>
        </p:txBody>
      </p:sp>
      <p:sp>
        <p:nvSpPr>
          <p:cNvPr id="3" name="Content Placeholder 2">
            <a:extLst>
              <a:ext uri="{FF2B5EF4-FFF2-40B4-BE49-F238E27FC236}">
                <a16:creationId xmlns:a16="http://schemas.microsoft.com/office/drawing/2014/main" id="{A6465662-5B52-9A3B-BB1E-0198ADCA2EAB}"/>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All browsers have a set of built-in Web APIs to support complex operations, and to help accessing data.</a:t>
            </a:r>
          </a:p>
          <a:p>
            <a:pPr algn="l"/>
            <a:r>
              <a:rPr lang="en-US" b="0" i="0" dirty="0">
                <a:solidFill>
                  <a:srgbClr val="000000"/>
                </a:solidFill>
                <a:effectLst/>
                <a:latin typeface="Verdana" panose="020B0604030504040204" pitchFamily="34" charset="0"/>
              </a:rPr>
              <a:t>For example, the Geolocation API can return the coordinates of where the browser is located.</a:t>
            </a:r>
          </a:p>
          <a:p>
            <a:pPr marL="457200" lvl="1" indent="0">
              <a:buNone/>
            </a:pPr>
            <a:r>
              <a:rPr lang="en-US" b="0" i="0" dirty="0" err="1">
                <a:solidFill>
                  <a:srgbClr val="000000"/>
                </a:solidFill>
                <a:effectLst/>
                <a:latin typeface="Verdana" panose="020B0604030504040204" pitchFamily="34" charset="0"/>
              </a:rPr>
              <a:t>navigator.geolocation.getCurrentPosition</a:t>
            </a:r>
            <a:r>
              <a:rPr lang="en-US" b="0" i="0" dirty="0">
                <a:solidFill>
                  <a:srgbClr val="000000"/>
                </a:solidFill>
                <a:effectLst/>
                <a:latin typeface="Verdana" panose="020B0604030504040204" pitchFamily="34" charset="0"/>
              </a:rPr>
              <a:t>(function(position) {</a:t>
            </a:r>
          </a:p>
          <a:p>
            <a:pPr marL="457200" lvl="1" indent="0">
              <a:buNone/>
            </a:pPr>
            <a:r>
              <a:rPr lang="en-US" b="0" i="0" dirty="0">
                <a:solidFill>
                  <a:srgbClr val="000000"/>
                </a:solidFill>
                <a:effectLst/>
                <a:latin typeface="Verdana" panose="020B0604030504040204" pitchFamily="34" charset="0"/>
              </a:rPr>
              <a:t>      console.log("Latitude is :", </a:t>
            </a:r>
            <a:r>
              <a:rPr lang="en-US" b="0" i="0" dirty="0" err="1">
                <a:solidFill>
                  <a:srgbClr val="000000"/>
                </a:solidFill>
                <a:effectLst/>
                <a:latin typeface="Verdana" panose="020B0604030504040204" pitchFamily="34" charset="0"/>
              </a:rPr>
              <a:t>position.coords.latitude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console.log("Longitude is :", </a:t>
            </a:r>
            <a:r>
              <a:rPr lang="en-US" b="0" i="0" dirty="0" err="1">
                <a:solidFill>
                  <a:srgbClr val="000000"/>
                </a:solidFill>
                <a:effectLst/>
                <a:latin typeface="Verdana" panose="020B0604030504040204" pitchFamily="34" charset="0"/>
              </a:rPr>
              <a:t>position.coords.longitude</a:t>
            </a:r>
            <a:r>
              <a:rPr lang="en-US" b="0" i="0" dirty="0">
                <a:solidFill>
                  <a:srgbClr val="000000"/>
                </a:solidFill>
                <a:effectLst/>
                <a:latin typeface="Verdana" panose="020B0604030504040204" pitchFamily="34" charset="0"/>
              </a:rPr>
              <a:t>);</a:t>
            </a:r>
          </a:p>
          <a:p>
            <a:pPr marL="457200" lvl="1" indent="0">
              <a:buNone/>
            </a:pPr>
            <a:r>
              <a:rPr lang="en-US" b="0" i="0" dirty="0">
                <a:solidFill>
                  <a:srgbClr val="000000"/>
                </a:solidFill>
                <a:effectLst/>
                <a:latin typeface="Verdana" panose="020B0604030504040204" pitchFamily="34" charset="0"/>
              </a:rPr>
              <a:t>    });</a:t>
            </a:r>
          </a:p>
          <a:p>
            <a:pPr marL="457200" lvl="1" indent="0">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4085145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E9AE-D48D-951A-67E0-2FAE3C0B8814}"/>
              </a:ext>
            </a:extLst>
          </p:cNvPr>
          <p:cNvSpPr>
            <a:spLocks noGrp="1"/>
          </p:cNvSpPr>
          <p:nvPr>
            <p:ph type="title"/>
          </p:nvPr>
        </p:nvSpPr>
        <p:spPr/>
        <p:txBody>
          <a:bodyPr/>
          <a:lstStyle/>
          <a:p>
            <a:r>
              <a:rPr lang="en-IN" dirty="0">
                <a:solidFill>
                  <a:schemeClr val="accent4">
                    <a:lumMod val="75000"/>
                  </a:schemeClr>
                </a:solidFill>
              </a:rPr>
              <a:t>Web APIS</a:t>
            </a:r>
          </a:p>
        </p:txBody>
      </p:sp>
      <p:graphicFrame>
        <p:nvGraphicFramePr>
          <p:cNvPr id="7" name="Content Placeholder 6">
            <a:extLst>
              <a:ext uri="{FF2B5EF4-FFF2-40B4-BE49-F238E27FC236}">
                <a16:creationId xmlns:a16="http://schemas.microsoft.com/office/drawing/2014/main" id="{E8F0A323-D9C0-E808-507C-00B9AB5666DF}"/>
              </a:ext>
            </a:extLst>
          </p:cNvPr>
          <p:cNvGraphicFramePr>
            <a:graphicFrameLocks noGrp="1"/>
          </p:cNvGraphicFramePr>
          <p:nvPr>
            <p:ph idx="1"/>
            <p:extLst>
              <p:ext uri="{D42A27DB-BD31-4B8C-83A1-F6EECF244321}">
                <p14:modId xmlns:p14="http://schemas.microsoft.com/office/powerpoint/2010/main" val="523684587"/>
              </p:ext>
            </p:extLst>
          </p:nvPr>
        </p:nvGraphicFramePr>
        <p:xfrm>
          <a:off x="458788" y="1949451"/>
          <a:ext cx="11274424" cy="2998474"/>
        </p:xfrm>
        <a:graphic>
          <a:graphicData uri="http://schemas.openxmlformats.org/drawingml/2006/table">
            <a:tbl>
              <a:tblPr/>
              <a:tblGrid>
                <a:gridCol w="2521707">
                  <a:extLst>
                    <a:ext uri="{9D8B030D-6E8A-4147-A177-3AD203B41FA5}">
                      <a16:colId xmlns:a16="http://schemas.microsoft.com/office/drawing/2014/main" val="574438880"/>
                    </a:ext>
                  </a:extLst>
                </a:gridCol>
                <a:gridCol w="8752717">
                  <a:extLst>
                    <a:ext uri="{9D8B030D-6E8A-4147-A177-3AD203B41FA5}">
                      <a16:colId xmlns:a16="http://schemas.microsoft.com/office/drawing/2014/main" val="3120324900"/>
                    </a:ext>
                  </a:extLst>
                </a:gridCol>
              </a:tblGrid>
              <a:tr h="318246">
                <a:tc>
                  <a:txBody>
                    <a:bodyPr/>
                    <a:lstStyle/>
                    <a:p>
                      <a:pPr algn="l" fontAlgn="t"/>
                      <a:r>
                        <a:rPr lang="en-IN" sz="1200">
                          <a:effectLst/>
                        </a:rPr>
                        <a:t>Reference</a:t>
                      </a: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5639671"/>
                  </a:ext>
                </a:extLst>
              </a:tr>
              <a:tr h="318246">
                <a:tc>
                  <a:txBody>
                    <a:bodyPr/>
                    <a:lstStyle/>
                    <a:p>
                      <a:pPr algn="l" fontAlgn="t"/>
                      <a:r>
                        <a:rPr lang="en-IN" sz="1200">
                          <a:effectLst/>
                          <a:hlinkClick r:id="rId2"/>
                        </a:rPr>
                        <a:t>Console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the browser's debugging console.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42763965"/>
                  </a:ext>
                </a:extLst>
              </a:tr>
              <a:tr h="318246">
                <a:tc>
                  <a:txBody>
                    <a:bodyPr/>
                    <a:lstStyle/>
                    <a:p>
                      <a:pPr algn="l" fontAlgn="t"/>
                      <a:r>
                        <a:rPr lang="en-IN" sz="1200">
                          <a:effectLst/>
                          <a:hlinkClick r:id="rId3"/>
                        </a:rPr>
                        <a:t>Fetch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fetch data from web servers.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2451679"/>
                  </a:ext>
                </a:extLst>
              </a:tr>
              <a:tr h="318246">
                <a:tc>
                  <a:txBody>
                    <a:bodyPr/>
                    <a:lstStyle/>
                    <a:p>
                      <a:pPr algn="l" fontAlgn="t"/>
                      <a:r>
                        <a:rPr lang="en-IN" sz="1200">
                          <a:effectLst/>
                          <a:hlinkClick r:id="rId4"/>
                        </a:rPr>
                        <a:t>Fullscreen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handle HTML elements in full-screen.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0186524"/>
                  </a:ext>
                </a:extLst>
              </a:tr>
              <a:tr h="318246">
                <a:tc>
                  <a:txBody>
                    <a:bodyPr/>
                    <a:lstStyle/>
                    <a:p>
                      <a:pPr algn="l" fontAlgn="t"/>
                      <a:r>
                        <a:rPr lang="en-IN" sz="1200">
                          <a:effectLst/>
                          <a:hlinkClick r:id="rId5"/>
                        </a:rPr>
                        <a:t>Geolocation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Methods to let users to provide their location to web applications.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66841658"/>
                  </a:ext>
                </a:extLst>
              </a:tr>
              <a:tr h="318246">
                <a:tc>
                  <a:txBody>
                    <a:bodyPr/>
                    <a:lstStyle/>
                    <a:p>
                      <a:pPr algn="l" fontAlgn="t"/>
                      <a:r>
                        <a:rPr lang="en-IN" sz="1200">
                          <a:effectLst/>
                          <a:hlinkClick r:id="rId6"/>
                        </a:rPr>
                        <a:t>History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dirty="0">
                          <a:effectLst/>
                        </a:rPr>
                        <a:t>Methods to access to the URLs visited by the user.</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55588180"/>
                  </a:ext>
                </a:extLst>
              </a:tr>
              <a:tr h="452506">
                <a:tc>
                  <a:txBody>
                    <a:bodyPr/>
                    <a:lstStyle/>
                    <a:p>
                      <a:pPr algn="l" fontAlgn="t"/>
                      <a:r>
                        <a:rPr lang="en-IN" sz="1200">
                          <a:effectLst/>
                          <a:hlinkClick r:id="rId7"/>
                        </a:rPr>
                        <a:t>MediaQueryList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Methods to query the media (the screen).</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13214244"/>
                  </a:ext>
                </a:extLst>
              </a:tr>
              <a:tr h="318246">
                <a:tc>
                  <a:txBody>
                    <a:bodyPr/>
                    <a:lstStyle/>
                    <a:p>
                      <a:pPr algn="l" fontAlgn="t"/>
                      <a:r>
                        <a:rPr lang="en-IN" sz="1200">
                          <a:effectLst/>
                          <a:hlinkClick r:id="rId8"/>
                        </a:rPr>
                        <a:t>Storage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Methods to access session and local storage.</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98386793"/>
                  </a:ext>
                </a:extLst>
              </a:tr>
              <a:tr h="318246">
                <a:tc>
                  <a:txBody>
                    <a:bodyPr/>
                    <a:lstStyle/>
                    <a:p>
                      <a:pPr algn="l" fontAlgn="t"/>
                      <a:r>
                        <a:rPr lang="en-IN" sz="1200">
                          <a:effectLst/>
                          <a:hlinkClick r:id="rId9"/>
                        </a:rPr>
                        <a:t>Validation API</a:t>
                      </a:r>
                      <a:endParaRPr lang="en-IN" sz="1200">
                        <a:effectLst/>
                      </a:endParaRPr>
                    </a:p>
                  </a:txBody>
                  <a:tcPr marL="6958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Methods to validate HTML elements.</a:t>
                      </a:r>
                    </a:p>
                  </a:txBody>
                  <a:tcPr marL="34791" marR="34791" marT="34791" marB="3479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028748"/>
                  </a:ext>
                </a:extLst>
              </a:tr>
            </a:tbl>
          </a:graphicData>
        </a:graphic>
      </p:graphicFrame>
      <p:sp>
        <p:nvSpPr>
          <p:cNvPr id="9" name="TextBox 8">
            <a:extLst>
              <a:ext uri="{FF2B5EF4-FFF2-40B4-BE49-F238E27FC236}">
                <a16:creationId xmlns:a16="http://schemas.microsoft.com/office/drawing/2014/main" id="{0E47E6A0-3DEE-5F78-F0D9-78D8EE00C7EF}"/>
              </a:ext>
            </a:extLst>
          </p:cNvPr>
          <p:cNvSpPr txBox="1"/>
          <p:nvPr/>
        </p:nvSpPr>
        <p:spPr>
          <a:xfrm>
            <a:off x="458694" y="5076989"/>
            <a:ext cx="609600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Other Properties and Methods</a:t>
            </a:r>
          </a:p>
        </p:txBody>
      </p:sp>
      <p:graphicFrame>
        <p:nvGraphicFramePr>
          <p:cNvPr id="10" name="Table 9">
            <a:extLst>
              <a:ext uri="{FF2B5EF4-FFF2-40B4-BE49-F238E27FC236}">
                <a16:creationId xmlns:a16="http://schemas.microsoft.com/office/drawing/2014/main" id="{6EF4FBF7-99AC-5ADF-ED96-6B86FB15ABBD}"/>
              </a:ext>
            </a:extLst>
          </p:cNvPr>
          <p:cNvGraphicFramePr>
            <a:graphicFrameLocks noGrp="1"/>
          </p:cNvGraphicFramePr>
          <p:nvPr>
            <p:extLst>
              <p:ext uri="{D42A27DB-BD31-4B8C-83A1-F6EECF244321}">
                <p14:modId xmlns:p14="http://schemas.microsoft.com/office/powerpoint/2010/main" val="4094857810"/>
              </p:ext>
            </p:extLst>
          </p:nvPr>
        </p:nvGraphicFramePr>
        <p:xfrm>
          <a:off x="458694" y="5575385"/>
          <a:ext cx="11274424" cy="751840"/>
        </p:xfrm>
        <a:graphic>
          <a:graphicData uri="http://schemas.openxmlformats.org/drawingml/2006/table">
            <a:tbl>
              <a:tblPr/>
              <a:tblGrid>
                <a:gridCol w="5637212">
                  <a:extLst>
                    <a:ext uri="{9D8B030D-6E8A-4147-A177-3AD203B41FA5}">
                      <a16:colId xmlns:a16="http://schemas.microsoft.com/office/drawing/2014/main" val="2608754130"/>
                    </a:ext>
                  </a:extLst>
                </a:gridCol>
                <a:gridCol w="5637212">
                  <a:extLst>
                    <a:ext uri="{9D8B030D-6E8A-4147-A177-3AD203B41FA5}">
                      <a16:colId xmlns:a16="http://schemas.microsoft.com/office/drawing/2014/main" val="2885739208"/>
                    </a:ext>
                  </a:extLst>
                </a:gridCol>
              </a:tblGrid>
              <a:tr h="0">
                <a:tc>
                  <a:txBody>
                    <a:bodyPr/>
                    <a:lstStyle/>
                    <a:p>
                      <a:pPr algn="l" fontAlgn="t"/>
                      <a:r>
                        <a:rPr lang="en-IN">
                          <a:effectLst/>
                        </a:rPr>
                        <a:t>Property/Method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0710189"/>
                  </a:ext>
                </a:extLst>
              </a:tr>
              <a:tr h="0">
                <a:tc>
                  <a:txBody>
                    <a:bodyPr/>
                    <a:lstStyle/>
                    <a:p>
                      <a:pPr algn="l" fontAlgn="t"/>
                      <a:r>
                        <a:rPr lang="en-IN">
                          <a:effectLst/>
                          <a:hlinkClick r:id="rId10"/>
                        </a:rPr>
                        <a:t>getRandomValues()</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Generates an array of random numbers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12357937"/>
                  </a:ext>
                </a:extLst>
              </a:tr>
            </a:tbl>
          </a:graphicData>
        </a:graphic>
      </p:graphicFrame>
    </p:spTree>
    <p:extLst>
      <p:ext uri="{BB962C8B-B14F-4D97-AF65-F5344CB8AC3E}">
        <p14:creationId xmlns:p14="http://schemas.microsoft.com/office/powerpoint/2010/main" val="1330030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6A6-38CA-415F-BB40-D47CE3567D6A}"/>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apple-system"/>
              </a:rPr>
              <a:t>Hoisting in </a:t>
            </a:r>
            <a:r>
              <a:rPr lang="en-IN" sz="3200" b="1" i="0" dirty="0" err="1">
                <a:solidFill>
                  <a:schemeClr val="accent5">
                    <a:lumMod val="75000"/>
                  </a:schemeClr>
                </a:solidFill>
                <a:effectLst/>
                <a:latin typeface="-apple-system"/>
              </a:rPr>
              <a:t>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0D0E1141-45D2-4C12-8BA5-89A26C93FB8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JavaScript Hoisting refers to </a:t>
            </a:r>
            <a:r>
              <a:rPr lang="en-US" b="1" i="0" dirty="0">
                <a:solidFill>
                  <a:srgbClr val="202124"/>
                </a:solidFill>
                <a:effectLst/>
                <a:latin typeface="arial" panose="020B0604020202020204" pitchFamily="34" charset="0"/>
              </a:rPr>
              <a:t>the process whereby the interpreter appears to move the declaration of functions, variables or classes to the top of their scope, prior to execution of the code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4593289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0292-9D7D-EFD5-CD23-B034CC95C116}"/>
              </a:ext>
            </a:extLst>
          </p:cNvPr>
          <p:cNvSpPr>
            <a:spLocks noGrp="1"/>
          </p:cNvSpPr>
          <p:nvPr>
            <p:ph type="title"/>
          </p:nvPr>
        </p:nvSpPr>
        <p:spPr/>
        <p:txBody>
          <a:bodyPr/>
          <a:lstStyle/>
          <a:p>
            <a:r>
              <a:rPr lang="en-IN" dirty="0">
                <a:solidFill>
                  <a:schemeClr val="accent4">
                    <a:lumMod val="75000"/>
                  </a:schemeClr>
                </a:solidFill>
              </a:rPr>
              <a:t>Console API</a:t>
            </a:r>
          </a:p>
        </p:txBody>
      </p:sp>
      <p:sp>
        <p:nvSpPr>
          <p:cNvPr id="3" name="Content Placeholder 2">
            <a:extLst>
              <a:ext uri="{FF2B5EF4-FFF2-40B4-BE49-F238E27FC236}">
                <a16:creationId xmlns:a16="http://schemas.microsoft.com/office/drawing/2014/main" id="{6932D950-7F72-41A7-A8D8-56035238EABE}"/>
              </a:ext>
            </a:extLst>
          </p:cNvPr>
          <p:cNvSpPr>
            <a:spLocks noGrp="1"/>
          </p:cNvSpPr>
          <p:nvPr>
            <p:ph idx="1"/>
          </p:nvPr>
        </p:nvSpPr>
        <p:spPr/>
        <p:txBody>
          <a:bodyPr>
            <a:normAutofit fontScale="92500" lnSpcReduction="20000"/>
          </a:bodyPr>
          <a:lstStyle/>
          <a:p>
            <a:r>
              <a:rPr lang="en-US" dirty="0"/>
              <a:t>The </a:t>
            </a:r>
            <a:r>
              <a:rPr lang="en-US" b="1" dirty="0"/>
              <a:t>console object </a:t>
            </a:r>
            <a:r>
              <a:rPr lang="en-US" dirty="0"/>
              <a:t>provides access to the browser's debugging console.</a:t>
            </a:r>
          </a:p>
          <a:p>
            <a:r>
              <a:rPr lang="en-US" dirty="0"/>
              <a:t>The </a:t>
            </a:r>
            <a:r>
              <a:rPr lang="en-US" b="1" dirty="0"/>
              <a:t>console object </a:t>
            </a:r>
            <a:r>
              <a:rPr lang="en-US" dirty="0"/>
              <a:t>is a property of the </a:t>
            </a:r>
            <a:r>
              <a:rPr lang="en-US" b="1" dirty="0"/>
              <a:t>window object</a:t>
            </a:r>
            <a:r>
              <a:rPr lang="en-US" dirty="0"/>
              <a:t>.</a:t>
            </a:r>
          </a:p>
          <a:p>
            <a:r>
              <a:rPr lang="en-US" dirty="0"/>
              <a:t>The </a:t>
            </a:r>
            <a:r>
              <a:rPr lang="en-US" b="1" dirty="0"/>
              <a:t>console object </a:t>
            </a:r>
            <a:r>
              <a:rPr lang="en-US" dirty="0"/>
              <a:t>is accessed with:</a:t>
            </a:r>
          </a:p>
          <a:p>
            <a:pPr marL="0" indent="0">
              <a:buNone/>
            </a:pPr>
            <a:r>
              <a:rPr lang="en-US" dirty="0"/>
              <a:t>	</a:t>
            </a:r>
            <a:r>
              <a:rPr lang="en-US" dirty="0" err="1"/>
              <a:t>window.console</a:t>
            </a:r>
            <a:r>
              <a:rPr lang="en-US" dirty="0"/>
              <a:t> or just console</a:t>
            </a:r>
          </a:p>
          <a:p>
            <a:pPr marL="0" indent="0">
              <a:buNone/>
            </a:pPr>
            <a:r>
              <a:rPr lang="en-US" dirty="0"/>
              <a:t>Example:-</a:t>
            </a:r>
          </a:p>
          <a:p>
            <a:pPr marL="0" indent="0">
              <a:buNone/>
            </a:pPr>
            <a:r>
              <a:rPr lang="en-US" b="0" i="0" dirty="0" err="1">
                <a:solidFill>
                  <a:srgbClr val="000000"/>
                </a:solidFill>
                <a:effectLst/>
                <a:latin typeface="Consolas" panose="020B0609020204030204" pitchFamily="49" charset="0"/>
              </a:rPr>
              <a:t>window.console.error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"You made a mistake"</a:t>
            </a:r>
            <a:r>
              <a:rPr lang="en-US" b="0" i="0" dirty="0">
                <a:solidFill>
                  <a:srgbClr val="000000"/>
                </a:solidFill>
                <a:effectLst/>
                <a:latin typeface="Consolas" panose="020B0609020204030204" pitchFamily="49" charset="0"/>
              </a:rPr>
              <a:t>);</a:t>
            </a:r>
          </a:p>
          <a:p>
            <a:pPr marL="0" indent="0">
              <a:buNone/>
            </a:pPr>
            <a:r>
              <a:rPr lang="en-IN" b="0" i="0" dirty="0" err="1">
                <a:solidFill>
                  <a:srgbClr val="000000"/>
                </a:solidFill>
                <a:effectLst/>
                <a:latin typeface="Consolas" panose="020B0609020204030204" pitchFamily="49" charset="0"/>
              </a:rPr>
              <a:t>console.table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"Audi"</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"Volvo"</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"Ford"</a:t>
            </a:r>
            <a:r>
              <a:rPr lang="en-IN" b="0" i="0" dirty="0">
                <a:solidFill>
                  <a:srgbClr val="000000"/>
                </a:solidFill>
                <a:effectLst/>
                <a:latin typeface="Consolas" panose="020B0609020204030204" pitchFamily="49" charset="0"/>
              </a:rPr>
              <a:t>]);</a:t>
            </a:r>
          </a:p>
          <a:p>
            <a:pPr marL="0" indent="0">
              <a:buNone/>
            </a:pPr>
            <a:r>
              <a:rPr lang="en-US" b="0" i="0" dirty="0" err="1">
                <a:solidFill>
                  <a:srgbClr val="000000"/>
                </a:solidFill>
                <a:effectLst/>
                <a:latin typeface="Consolas" panose="020B0609020204030204" pitchFamily="49" charset="0"/>
              </a:rPr>
              <a:t>console.table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endParaRPr lang="en-US" dirty="0"/>
          </a:p>
          <a:p>
            <a:pPr marL="0" indent="0">
              <a:buNone/>
            </a:pPr>
            <a:endParaRPr lang="en-US" dirty="0"/>
          </a:p>
          <a:p>
            <a:endParaRPr lang="en-IN" dirty="0"/>
          </a:p>
        </p:txBody>
      </p:sp>
    </p:spTree>
    <p:extLst>
      <p:ext uri="{BB962C8B-B14F-4D97-AF65-F5344CB8AC3E}">
        <p14:creationId xmlns:p14="http://schemas.microsoft.com/office/powerpoint/2010/main" val="51495030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EF6-F7FF-8408-010E-E2ABA6C922F2}"/>
              </a:ext>
            </a:extLst>
          </p:cNvPr>
          <p:cNvSpPr>
            <a:spLocks noGrp="1"/>
          </p:cNvSpPr>
          <p:nvPr>
            <p:ph type="title"/>
          </p:nvPr>
        </p:nvSpPr>
        <p:spPr/>
        <p:txBody>
          <a:bodyPr/>
          <a:lstStyle/>
          <a:p>
            <a:r>
              <a:rPr lang="en-IN" dirty="0">
                <a:solidFill>
                  <a:schemeClr val="accent4">
                    <a:lumMod val="75000"/>
                  </a:schemeClr>
                </a:solidFill>
              </a:rPr>
              <a:t>Console Object Methods</a:t>
            </a:r>
          </a:p>
        </p:txBody>
      </p:sp>
      <p:pic>
        <p:nvPicPr>
          <p:cNvPr id="5" name="Content Placeholder 4">
            <a:extLst>
              <a:ext uri="{FF2B5EF4-FFF2-40B4-BE49-F238E27FC236}">
                <a16:creationId xmlns:a16="http://schemas.microsoft.com/office/drawing/2014/main" id="{B9D7F8B9-E999-993F-1B9A-7C2B8545E693}"/>
              </a:ext>
            </a:extLst>
          </p:cNvPr>
          <p:cNvPicPr>
            <a:picLocks noGrp="1" noChangeAspect="1"/>
          </p:cNvPicPr>
          <p:nvPr>
            <p:ph idx="1"/>
          </p:nvPr>
        </p:nvPicPr>
        <p:blipFill>
          <a:blip r:embed="rId2"/>
          <a:stretch>
            <a:fillRect/>
          </a:stretch>
        </p:blipFill>
        <p:spPr>
          <a:xfrm>
            <a:off x="355600" y="1818640"/>
            <a:ext cx="11562080" cy="4846320"/>
          </a:xfrm>
        </p:spPr>
      </p:pic>
    </p:spTree>
    <p:extLst>
      <p:ext uri="{BB962C8B-B14F-4D97-AF65-F5344CB8AC3E}">
        <p14:creationId xmlns:p14="http://schemas.microsoft.com/office/powerpoint/2010/main" val="419217982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8581-67C8-2CEE-4E16-50FBD6BED19E}"/>
              </a:ext>
            </a:extLst>
          </p:cNvPr>
          <p:cNvSpPr>
            <a:spLocks noGrp="1"/>
          </p:cNvSpPr>
          <p:nvPr>
            <p:ph type="title"/>
          </p:nvPr>
        </p:nvSpPr>
        <p:spPr/>
        <p:txBody>
          <a:bodyPr/>
          <a:lstStyle/>
          <a:p>
            <a:r>
              <a:rPr lang="en-IN" dirty="0">
                <a:solidFill>
                  <a:schemeClr val="accent4">
                    <a:lumMod val="75000"/>
                  </a:schemeClr>
                </a:solidFill>
              </a:rPr>
              <a:t>Deadlock, Starvation, and </a:t>
            </a:r>
            <a:r>
              <a:rPr lang="en-IN" dirty="0" err="1">
                <a:solidFill>
                  <a:schemeClr val="accent4">
                    <a:lumMod val="75000"/>
                  </a:schemeClr>
                </a:solidFill>
              </a:rPr>
              <a:t>Livelock</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53DBF822-AEE0-2792-2750-399A9BA820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497800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E511-BD3D-3354-EE1D-AC54C9702488}"/>
              </a:ext>
            </a:extLst>
          </p:cNvPr>
          <p:cNvSpPr>
            <a:spLocks noGrp="1"/>
          </p:cNvSpPr>
          <p:nvPr>
            <p:ph type="title"/>
          </p:nvPr>
        </p:nvSpPr>
        <p:spPr/>
        <p:txBody>
          <a:bodyPr>
            <a:normAutofit/>
          </a:bodyPr>
          <a:lstStyle/>
          <a:p>
            <a:r>
              <a:rPr lang="en-IN" b="0" i="0" dirty="0">
                <a:solidFill>
                  <a:schemeClr val="accent4">
                    <a:lumMod val="75000"/>
                  </a:schemeClr>
                </a:solidFill>
                <a:effectLst/>
                <a:latin typeface="Segoe UI" panose="020B0502040204020203" pitchFamily="34" charset="0"/>
              </a:rPr>
              <a:t>Built-in JavaScript Constructors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6376AF68-0295-BDBC-3855-E1431F13AAD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String()    </a:t>
            </a:r>
            <a:r>
              <a:rPr lang="en-US" b="0" i="0" dirty="0">
                <a:solidFill>
                  <a:srgbClr val="008000"/>
                </a:solidFill>
                <a:effectLst/>
                <a:latin typeface="Consolas" panose="020B0609020204030204" pitchFamily="49" charset="0"/>
              </a:rPr>
              <a:t>// A new String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Number()    </a:t>
            </a:r>
            <a:r>
              <a:rPr lang="en-US" b="0" i="0" dirty="0">
                <a:solidFill>
                  <a:srgbClr val="008000"/>
                </a:solidFill>
                <a:effectLst/>
                <a:latin typeface="Consolas" panose="020B0609020204030204" pitchFamily="49" charset="0"/>
              </a:rPr>
              <a:t>// A new Number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Boolean()   </a:t>
            </a:r>
            <a:r>
              <a:rPr lang="en-US" b="0" i="0" dirty="0">
                <a:solidFill>
                  <a:srgbClr val="008000"/>
                </a:solidFill>
                <a:effectLst/>
                <a:latin typeface="Consolas" panose="020B0609020204030204" pitchFamily="49" charset="0"/>
              </a:rPr>
              <a:t>// A new Boolean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Object()    </a:t>
            </a:r>
            <a:r>
              <a:rPr lang="en-US" b="0" i="0" dirty="0">
                <a:solidFill>
                  <a:srgbClr val="008000"/>
                </a:solidFill>
                <a:effectLst/>
                <a:latin typeface="Consolas" panose="020B0609020204030204" pitchFamily="49" charset="0"/>
              </a:rPr>
              <a:t>// A new Object </a:t>
            </a:r>
            <a:r>
              <a:rPr lang="en-US" b="0" i="0" dirty="0" err="1">
                <a:solidFill>
                  <a:srgbClr val="008000"/>
                </a:solidFill>
                <a:effectLst/>
                <a:latin typeface="Consolas" panose="020B0609020204030204" pitchFamily="49" charset="0"/>
              </a:rPr>
              <a:t>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Array()     </a:t>
            </a:r>
            <a:r>
              <a:rPr lang="en-US" b="0" i="0" dirty="0">
                <a:solidFill>
                  <a:srgbClr val="008000"/>
                </a:solidFill>
                <a:effectLst/>
                <a:latin typeface="Consolas" panose="020B0609020204030204" pitchFamily="49" charset="0"/>
              </a:rPr>
              <a:t>// A new Array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RegExp</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 new </a:t>
            </a:r>
            <a:r>
              <a:rPr lang="en-US" b="0" i="0" dirty="0" err="1">
                <a:solidFill>
                  <a:srgbClr val="008000"/>
                </a:solidFill>
                <a:effectLst/>
                <a:latin typeface="Consolas" panose="020B0609020204030204" pitchFamily="49" charset="0"/>
              </a:rPr>
              <a:t>RegExp</a:t>
            </a:r>
            <a:r>
              <a:rPr lang="en-US" b="0" i="0" dirty="0">
                <a:solidFill>
                  <a:srgbClr val="008000"/>
                </a:solidFill>
                <a:effectLst/>
                <a:latin typeface="Consolas" panose="020B0609020204030204" pitchFamily="49" charset="0"/>
              </a:rPr>
              <a:t>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Function()  </a:t>
            </a:r>
            <a:r>
              <a:rPr lang="en-US" b="0" i="0" dirty="0">
                <a:solidFill>
                  <a:srgbClr val="008000"/>
                </a:solidFill>
                <a:effectLst/>
                <a:latin typeface="Consolas" panose="020B0609020204030204" pitchFamily="49" charset="0"/>
              </a:rPr>
              <a:t>// A new Function object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Date()      </a:t>
            </a:r>
            <a:r>
              <a:rPr lang="en-US" b="0" i="0" dirty="0">
                <a:solidFill>
                  <a:srgbClr val="008000"/>
                </a:solidFill>
                <a:effectLst/>
                <a:latin typeface="Consolas" panose="020B0609020204030204" pitchFamily="49" charset="0"/>
              </a:rPr>
              <a:t>// A new Date object</a:t>
            </a:r>
            <a:endParaRPr lang="en-IN" dirty="0"/>
          </a:p>
        </p:txBody>
      </p:sp>
    </p:spTree>
    <p:extLst>
      <p:ext uri="{BB962C8B-B14F-4D97-AF65-F5344CB8AC3E}">
        <p14:creationId xmlns:p14="http://schemas.microsoft.com/office/powerpoint/2010/main" val="2709553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1)What is </a:t>
            </a:r>
            <a:r>
              <a:rPr lang="en-IN" sz="3200" b="1" dirty="0">
                <a:solidFill>
                  <a:schemeClr val="accent5">
                    <a:lumMod val="75000"/>
                  </a:schemeClr>
                </a:solidFill>
                <a:latin typeface="Roboto" panose="02000000000000000000" pitchFamily="2" charset="0"/>
              </a:rPr>
              <a:t>JavaScript</a:t>
            </a:r>
            <a:r>
              <a:rPr lang="en-IN" sz="3200" b="1" i="0" dirty="0">
                <a:solidFill>
                  <a:schemeClr val="accent5">
                    <a:lumMod val="75000"/>
                  </a:schemeClr>
                </a:solidFill>
                <a:effectLst/>
                <a:latin typeface="Roboto" panose="02000000000000000000" pitchFamily="2" charset="0"/>
              </a:rPr>
              <a: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lnSpcReduction="20000"/>
          </a:bodyPr>
          <a:lstStyle/>
          <a:p>
            <a:r>
              <a:rPr lang="en-US" b="1" i="0" dirty="0">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a:solidFill>
                  <a:srgbClr val="212529"/>
                </a:solidFill>
                <a:effectLst/>
                <a:latin typeface="Roboto" panose="02000000000000000000" pitchFamily="2" charset="0"/>
              </a:rPr>
              <a:t>is a scripting language</a:t>
            </a:r>
            <a:r>
              <a:rPr lang="en-US" b="0" i="0" dirty="0">
                <a:solidFill>
                  <a:srgbClr val="212529"/>
                </a:solidFill>
                <a:effectLst/>
                <a:latin typeface="Roboto" panose="02000000000000000000" pitchFamily="2" charset="0"/>
              </a:rPr>
              <a:t>(supports scripts) for Web pages, but it is also used in non-browser environments as well. </a:t>
            </a:r>
          </a:p>
          <a:p>
            <a:r>
              <a:rPr lang="en-US" b="0" i="0" dirty="0">
                <a:solidFill>
                  <a:srgbClr val="212529"/>
                </a:solidFill>
                <a:effectLst/>
                <a:latin typeface="Roboto" panose="02000000000000000000" pitchFamily="2" charset="0"/>
              </a:rPr>
              <a:t>It is a powerful, lightweight, </a:t>
            </a:r>
            <a:r>
              <a:rPr lang="en-US" b="1" i="0" dirty="0">
                <a:solidFill>
                  <a:srgbClr val="212529"/>
                </a:solidFill>
                <a:effectLst/>
                <a:latin typeface="Roboto" panose="02000000000000000000" pitchFamily="2" charset="0"/>
              </a:rPr>
              <a:t>interpreted scripting language</a:t>
            </a:r>
            <a:r>
              <a:rPr lang="en-US" b="0" i="0" dirty="0">
                <a:solidFill>
                  <a:srgbClr val="212529"/>
                </a:solidFill>
                <a:effectLst/>
                <a:latin typeface="Roboto" panose="02000000000000000000" pitchFamily="2" charset="0"/>
              </a:rPr>
              <a:t> with first-class functions</a:t>
            </a:r>
          </a:p>
          <a:p>
            <a:r>
              <a:rPr lang="en-US" b="0" i="0" dirty="0">
                <a:solidFill>
                  <a:srgbClr val="4D5156"/>
                </a:solidFill>
                <a:effectLst/>
                <a:latin typeface="arial" panose="020B0604020202020204" pitchFamily="34" charset="0"/>
              </a:rPr>
              <a:t>JavaScript was created at </a:t>
            </a:r>
            <a:r>
              <a:rPr lang="en-US" b="1" i="0" dirty="0">
                <a:solidFill>
                  <a:srgbClr val="5F6368"/>
                </a:solidFill>
                <a:effectLst/>
                <a:latin typeface="arial" panose="020B0604020202020204" pitchFamily="34" charset="0"/>
              </a:rPr>
              <a:t>Netscape Communications</a:t>
            </a:r>
            <a:r>
              <a:rPr lang="en-US" b="0" i="0" dirty="0">
                <a:solidFill>
                  <a:srgbClr val="4D5156"/>
                </a:solidFill>
                <a:effectLst/>
                <a:latin typeface="arial" panose="020B0604020202020204" pitchFamily="34" charset="0"/>
              </a:rPr>
              <a:t> by </a:t>
            </a:r>
            <a:r>
              <a:rPr lang="en-US" b="1" i="0" dirty="0">
                <a:solidFill>
                  <a:srgbClr val="4D5156"/>
                </a:solidFill>
                <a:effectLst/>
                <a:latin typeface="arial" panose="020B0604020202020204" pitchFamily="34" charset="0"/>
              </a:rPr>
              <a:t>Brendan </a:t>
            </a:r>
            <a:r>
              <a:rPr lang="en-US" b="1" i="0" dirty="0" err="1">
                <a:solidFill>
                  <a:srgbClr val="4D5156"/>
                </a:solidFill>
                <a:effectLst/>
                <a:latin typeface="arial" panose="020B0604020202020204" pitchFamily="34" charset="0"/>
              </a:rPr>
              <a:t>Eich</a:t>
            </a:r>
            <a:r>
              <a:rPr lang="en-US" b="1" i="0" dirty="0">
                <a:solidFill>
                  <a:srgbClr val="4D5156"/>
                </a:solidFill>
                <a:effectLst/>
                <a:latin typeface="arial" panose="020B0604020202020204" pitchFamily="34" charset="0"/>
              </a:rPr>
              <a:t> </a:t>
            </a:r>
            <a:r>
              <a:rPr lang="en-US" b="0" i="0" dirty="0">
                <a:solidFill>
                  <a:srgbClr val="4D5156"/>
                </a:solidFill>
                <a:effectLst/>
                <a:latin typeface="arial" panose="020B0604020202020204" pitchFamily="34" charset="0"/>
              </a:rPr>
              <a:t>in 1995</a:t>
            </a:r>
          </a:p>
          <a:p>
            <a:r>
              <a:rPr lang="en-US" b="0" i="0" dirty="0">
                <a:solidFill>
                  <a:srgbClr val="202124"/>
                </a:solidFill>
                <a:effectLst/>
                <a:latin typeface="arial" panose="020B0604020202020204" pitchFamily="34" charset="0"/>
              </a:rPr>
              <a:t>JavaScript was invented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in 1995. It was developed for </a:t>
            </a:r>
            <a:r>
              <a:rPr lang="en-US" b="1" i="0" dirty="0">
                <a:solidFill>
                  <a:srgbClr val="202124"/>
                </a:solidFill>
                <a:effectLst/>
                <a:latin typeface="arial" panose="020B0604020202020204" pitchFamily="34" charset="0"/>
              </a:rPr>
              <a:t>Netscape</a:t>
            </a:r>
            <a:r>
              <a:rPr lang="en-US" b="0" i="0" dirty="0">
                <a:solidFill>
                  <a:srgbClr val="202124"/>
                </a:solidFill>
                <a:effectLst/>
                <a:latin typeface="arial" panose="020B0604020202020204" pitchFamily="34" charset="0"/>
              </a:rPr>
              <a:t> 2 and became the ECMA-262 standard in 1997. After Netscape handed JavaScript over to ECMA, the Mozilla foundation continued to develop JavaScript for the Firefox browser.</a:t>
            </a:r>
          </a:p>
        </p:txBody>
      </p:sp>
    </p:spTree>
    <p:extLst>
      <p:ext uri="{BB962C8B-B14F-4D97-AF65-F5344CB8AC3E}">
        <p14:creationId xmlns:p14="http://schemas.microsoft.com/office/powerpoint/2010/main" val="242854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A110-C089-76A6-B9F7-C3AFAA61B387}"/>
              </a:ext>
            </a:extLst>
          </p:cNvPr>
          <p:cNvSpPr>
            <a:spLocks noGrp="1"/>
          </p:cNvSpPr>
          <p:nvPr>
            <p:ph type="title"/>
          </p:nvPr>
        </p:nvSpPr>
        <p:spPr/>
        <p:txBody>
          <a:bodyPr>
            <a:normAutofit/>
          </a:bodyPr>
          <a:lstStyle/>
          <a:p>
            <a:r>
              <a:rPr lang="en-IN" sz="3200" b="1" dirty="0">
                <a:solidFill>
                  <a:schemeClr val="accent5">
                    <a:lumMod val="75000"/>
                  </a:schemeClr>
                </a:solidFill>
              </a:rPr>
              <a:t>Async vs defer</a:t>
            </a:r>
          </a:p>
        </p:txBody>
      </p:sp>
      <p:sp>
        <p:nvSpPr>
          <p:cNvPr id="3" name="Content Placeholder 2">
            <a:extLst>
              <a:ext uri="{FF2B5EF4-FFF2-40B4-BE49-F238E27FC236}">
                <a16:creationId xmlns:a16="http://schemas.microsoft.com/office/drawing/2014/main" id="{CD9B0FA6-4416-9BB4-9CC9-3DD110FD21A7}"/>
              </a:ext>
            </a:extLst>
          </p:cNvPr>
          <p:cNvSpPr>
            <a:spLocks noGrp="1"/>
          </p:cNvSpPr>
          <p:nvPr>
            <p:ph idx="1"/>
          </p:nvPr>
        </p:nvSpPr>
        <p:spPr/>
        <p:txBody>
          <a:bodyPr>
            <a:normAutofit fontScale="92500" lnSpcReduction="10000"/>
          </a:bodyPr>
          <a:lstStyle/>
          <a:p>
            <a:r>
              <a:rPr lang="en-IN" dirty="0"/>
              <a:t>Async downloads the file during HTML parsing and will pause the HTML parser to execute it when it has finished downloading.</a:t>
            </a:r>
          </a:p>
          <a:p>
            <a:r>
              <a:rPr lang="en-US" b="0" i="0" dirty="0">
                <a:solidFill>
                  <a:srgbClr val="232629"/>
                </a:solidFill>
                <a:effectLst/>
                <a:latin typeface="inherit"/>
              </a:rPr>
              <a:t>Async scripts are executed as soon as the script is loaded, so it doesn't guarantee the order of execution (a script you included at the end may execute before the first script file )</a:t>
            </a:r>
          </a:p>
          <a:p>
            <a:endParaRPr lang="en-IN" dirty="0"/>
          </a:p>
          <a:p>
            <a:r>
              <a:rPr lang="en-IN" dirty="0"/>
              <a:t>Defer downloads the file during HTML parsing and will only execute it after the parser has completed. Scripts are also guaranteed to execute in the order that they appear in the document.</a:t>
            </a:r>
          </a:p>
        </p:txBody>
      </p:sp>
    </p:spTree>
    <p:extLst>
      <p:ext uri="{BB962C8B-B14F-4D97-AF65-F5344CB8AC3E}">
        <p14:creationId xmlns:p14="http://schemas.microsoft.com/office/powerpoint/2010/main" val="333219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0F88-8A72-D353-A0D2-5987896EC5DC}"/>
              </a:ext>
            </a:extLst>
          </p:cNvPr>
          <p:cNvSpPr>
            <a:spLocks noGrp="1"/>
          </p:cNvSpPr>
          <p:nvPr>
            <p:ph type="title"/>
          </p:nvPr>
        </p:nvSpPr>
        <p:spPr/>
        <p:txBody>
          <a:bodyPr>
            <a:normAutofit/>
          </a:bodyPr>
          <a:lstStyle/>
          <a:p>
            <a:r>
              <a:rPr lang="en-IN" sz="3200" b="1" dirty="0">
                <a:solidFill>
                  <a:schemeClr val="accent5">
                    <a:lumMod val="75000"/>
                  </a:schemeClr>
                </a:solidFill>
              </a:rPr>
              <a:t>prototype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F59BBD0-29AA-7E13-2621-B2DF217B2E62}"/>
              </a:ext>
            </a:extLst>
          </p:cNvPr>
          <p:cNvSpPr>
            <a:spLocks noGrp="1"/>
          </p:cNvSpPr>
          <p:nvPr>
            <p:ph idx="1"/>
          </p:nvPr>
        </p:nvSpPr>
        <p:spPr/>
        <p:txBody>
          <a:bodyPr/>
          <a:lstStyle/>
          <a:p>
            <a:r>
              <a:rPr lang="en-US" dirty="0"/>
              <a:t>Every object in JavaScript has a built-in property, which is called its prototype. </a:t>
            </a:r>
          </a:p>
          <a:p>
            <a:r>
              <a:rPr lang="en-US" dirty="0"/>
              <a:t>The prototype is itself an object, so the prototype will have its own prototype, making what's called a prototype chain. </a:t>
            </a:r>
          </a:p>
          <a:p>
            <a:r>
              <a:rPr lang="en-US" dirty="0"/>
              <a:t>The chain ends when we reach a prototype that has null for its own prototype.</a:t>
            </a:r>
            <a:endParaRPr lang="en-IN" dirty="0"/>
          </a:p>
        </p:txBody>
      </p:sp>
    </p:spTree>
    <p:extLst>
      <p:ext uri="{BB962C8B-B14F-4D97-AF65-F5344CB8AC3E}">
        <p14:creationId xmlns:p14="http://schemas.microsoft.com/office/powerpoint/2010/main" val="1145740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B0073F-6469-3C11-0243-0FC17D2569D3}"/>
              </a:ext>
            </a:extLst>
          </p:cNvPr>
          <p:cNvSpPr>
            <a:spLocks noGrp="1"/>
          </p:cNvSpPr>
          <p:nvPr>
            <p:ph type="title"/>
          </p:nvPr>
        </p:nvSpPr>
        <p:spPr>
          <a:xfrm>
            <a:off x="838200" y="609600"/>
            <a:ext cx="10606072" cy="873760"/>
          </a:xfrm>
        </p:spPr>
        <p:txBody>
          <a:bodyPr>
            <a:normAutofit/>
          </a:bodyPr>
          <a:lstStyle/>
          <a:p>
            <a:r>
              <a:rPr lang="en-IN" sz="3200" b="1" dirty="0" err="1">
                <a:solidFill>
                  <a:schemeClr val="accent5">
                    <a:lumMod val="75000"/>
                  </a:schemeClr>
                </a:solidFill>
              </a:rPr>
              <a:t>Callback</a:t>
            </a:r>
            <a:r>
              <a:rPr lang="en-IN" sz="3200" b="1" dirty="0">
                <a:solidFill>
                  <a:schemeClr val="accent5">
                    <a:lumMod val="75000"/>
                  </a:schemeClr>
                </a:solidFill>
              </a:rPr>
              <a:t> Hell</a:t>
            </a:r>
          </a:p>
        </p:txBody>
      </p:sp>
      <p:sp>
        <p:nvSpPr>
          <p:cNvPr id="3" name="Content Placeholder 2">
            <a:extLst>
              <a:ext uri="{FF2B5EF4-FFF2-40B4-BE49-F238E27FC236}">
                <a16:creationId xmlns:a16="http://schemas.microsoft.com/office/drawing/2014/main" id="{B27ED7BA-4201-C3A2-1511-4D258741ACE1}"/>
              </a:ext>
            </a:extLst>
          </p:cNvPr>
          <p:cNvSpPr>
            <a:spLocks noGrp="1"/>
          </p:cNvSpPr>
          <p:nvPr>
            <p:ph idx="1"/>
          </p:nvPr>
        </p:nvSpPr>
        <p:spPr>
          <a:xfrm>
            <a:off x="823011" y="2568573"/>
            <a:ext cx="4190730" cy="2667000"/>
          </a:xfrm>
        </p:spPr>
        <p:txBody>
          <a:bodyPr>
            <a:normAutofit/>
          </a:bodyPr>
          <a:lstStyle/>
          <a:p>
            <a:r>
              <a:rPr lang="en-US" sz="1800" b="0" i="0" dirty="0">
                <a:effectLst/>
                <a:latin typeface="urw-din"/>
              </a:rPr>
              <a:t>Callback Hell is essentially nested callbacks stacked below one another forming a pyramid structure. Every callback depends/waits for the previous callback, thereby making a pyramid structure that affects the readability and maintainability of the code. </a:t>
            </a:r>
          </a:p>
          <a:p>
            <a:endParaRPr lang="en-IN" sz="1800" dirty="0"/>
          </a:p>
        </p:txBody>
      </p:sp>
      <p:pic>
        <p:nvPicPr>
          <p:cNvPr id="5" name="Picture 4">
            <a:extLst>
              <a:ext uri="{FF2B5EF4-FFF2-40B4-BE49-F238E27FC236}">
                <a16:creationId xmlns:a16="http://schemas.microsoft.com/office/drawing/2014/main" id="{CA9FE02C-A307-2899-EDB4-F33F7EDE97EB}"/>
              </a:ext>
            </a:extLst>
          </p:cNvPr>
          <p:cNvPicPr>
            <a:picLocks noChangeAspect="1"/>
          </p:cNvPicPr>
          <p:nvPr/>
        </p:nvPicPr>
        <p:blipFill>
          <a:blip r:embed="rId4"/>
          <a:stretch>
            <a:fillRect/>
          </a:stretch>
        </p:blipFill>
        <p:spPr>
          <a:xfrm>
            <a:off x="5562600" y="1632411"/>
            <a:ext cx="5881672" cy="3440777"/>
          </a:xfrm>
          <a:prstGeom prst="rect">
            <a:avLst/>
          </a:prstGeom>
        </p:spPr>
      </p:pic>
    </p:spTree>
    <p:extLst>
      <p:ext uri="{BB962C8B-B14F-4D97-AF65-F5344CB8AC3E}">
        <p14:creationId xmlns:p14="http://schemas.microsoft.com/office/powerpoint/2010/main" val="379058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8CE0-F818-6278-2154-A58571E3FBAD}"/>
              </a:ext>
            </a:extLst>
          </p:cNvPr>
          <p:cNvSpPr>
            <a:spLocks noGrp="1"/>
          </p:cNvSpPr>
          <p:nvPr>
            <p:ph type="title"/>
          </p:nvPr>
        </p:nvSpPr>
        <p:spPr/>
        <p:txBody>
          <a:bodyPr>
            <a:normAutofit/>
          </a:bodyPr>
          <a:lstStyle/>
          <a:p>
            <a:r>
              <a:rPr lang="en-IN" sz="3200" b="1" dirty="0">
                <a:solidFill>
                  <a:schemeClr val="accent5">
                    <a:lumMod val="75000"/>
                  </a:schemeClr>
                </a:solidFill>
              </a:rPr>
              <a:t>What is a Promise. Why do you need promise.</a:t>
            </a:r>
          </a:p>
        </p:txBody>
      </p:sp>
      <p:sp>
        <p:nvSpPr>
          <p:cNvPr id="3" name="Content Placeholder 2">
            <a:extLst>
              <a:ext uri="{FF2B5EF4-FFF2-40B4-BE49-F238E27FC236}">
                <a16:creationId xmlns:a16="http://schemas.microsoft.com/office/drawing/2014/main" id="{9C79FFDD-B1BB-850E-71BF-1E2E60C81D52}"/>
              </a:ext>
            </a:extLst>
          </p:cNvPr>
          <p:cNvSpPr>
            <a:spLocks noGrp="1"/>
          </p:cNvSpPr>
          <p:nvPr>
            <p:ph idx="1"/>
          </p:nvPr>
        </p:nvSpPr>
        <p:spPr/>
        <p:txBody>
          <a:bodyPr>
            <a:normAutofit fontScale="70000" lnSpcReduction="20000"/>
          </a:bodyPr>
          <a:lstStyle/>
          <a:p>
            <a:r>
              <a:rPr lang="en-US" b="1" i="0" dirty="0">
                <a:solidFill>
                  <a:srgbClr val="273239"/>
                </a:solidFill>
                <a:effectLst/>
                <a:latin typeface="urw-din"/>
              </a:rPr>
              <a:t>Promises</a:t>
            </a:r>
            <a:r>
              <a:rPr lang="en-US" b="0" i="0" dirty="0">
                <a:solidFill>
                  <a:srgbClr val="273239"/>
                </a:solidFill>
                <a:effectLst/>
                <a:latin typeface="urw-din"/>
              </a:rPr>
              <a:t> are used to handle asynchronous operations in JavaScript. They are easy to manage when dealing with multiple asynchronous operations where callbacks can create callback hell leading to unmanageable code.</a:t>
            </a:r>
          </a:p>
          <a:p>
            <a:pPr algn="l" fontAlgn="base">
              <a:buFont typeface="Arial" panose="020B0604020202020204" pitchFamily="34" charset="0"/>
              <a:buChar char="•"/>
            </a:pPr>
            <a:r>
              <a:rPr lang="en-US" b="1" i="0" dirty="0">
                <a:solidFill>
                  <a:srgbClr val="273239"/>
                </a:solidFill>
                <a:effectLst/>
                <a:latin typeface="urw-din"/>
              </a:rPr>
              <a:t>Benefits of Promises</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0" i="0" dirty="0">
                <a:solidFill>
                  <a:srgbClr val="273239"/>
                </a:solidFill>
                <a:effectLst/>
                <a:latin typeface="urw-din"/>
              </a:rPr>
              <a:t>Improves Code Readability</a:t>
            </a:r>
          </a:p>
          <a:p>
            <a:pPr marL="742950" lvl="1" indent="-285750" algn="l" fontAlgn="base">
              <a:buFont typeface="Arial" panose="020B0604020202020204" pitchFamily="34" charset="0"/>
              <a:buChar char="•"/>
            </a:pPr>
            <a:r>
              <a:rPr lang="en-US" b="0" i="0" dirty="0">
                <a:solidFill>
                  <a:srgbClr val="273239"/>
                </a:solidFill>
                <a:effectLst/>
                <a:latin typeface="urw-din"/>
              </a:rPr>
              <a:t>Better handling of asynchronous operations</a:t>
            </a:r>
          </a:p>
          <a:p>
            <a:pPr marL="742950" lvl="1" indent="-285750" algn="l" fontAlgn="base">
              <a:buFont typeface="Arial" panose="020B0604020202020204" pitchFamily="34" charset="0"/>
              <a:buChar char="•"/>
            </a:pPr>
            <a:r>
              <a:rPr lang="en-US" b="0" i="0" dirty="0">
                <a:solidFill>
                  <a:srgbClr val="273239"/>
                </a:solidFill>
                <a:effectLst/>
                <a:latin typeface="urw-din"/>
              </a:rPr>
              <a:t>Better flow of control definition in asynchronous logic</a:t>
            </a:r>
          </a:p>
          <a:p>
            <a:pPr marL="742950" lvl="1" indent="-285750" algn="l" fontAlgn="base">
              <a:buFont typeface="Arial" panose="020B0604020202020204" pitchFamily="34" charset="0"/>
              <a:buChar char="•"/>
            </a:pPr>
            <a:r>
              <a:rPr lang="en-US" b="0" i="0" dirty="0">
                <a:solidFill>
                  <a:srgbClr val="273239"/>
                </a:solidFill>
                <a:effectLst/>
                <a:latin typeface="urw-din"/>
              </a:rPr>
              <a:t>Better Error Handling</a:t>
            </a:r>
          </a:p>
          <a:p>
            <a:pPr algn="l" fontAlgn="base">
              <a:buFont typeface="Arial" panose="020B0604020202020204" pitchFamily="34" charset="0"/>
              <a:buChar char="•"/>
            </a:pPr>
            <a:r>
              <a:rPr lang="en-US" b="1" i="0" dirty="0">
                <a:solidFill>
                  <a:srgbClr val="273239"/>
                </a:solidFill>
                <a:effectLst/>
                <a:latin typeface="urw-din"/>
              </a:rPr>
              <a:t>A Promise has four states:</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1" i="0" dirty="0">
                <a:solidFill>
                  <a:srgbClr val="273239"/>
                </a:solidFill>
                <a:effectLst/>
                <a:latin typeface="urw-din"/>
              </a:rPr>
              <a:t>fulfilled</a:t>
            </a:r>
            <a:r>
              <a:rPr lang="en-US" b="0" i="0" dirty="0">
                <a:solidFill>
                  <a:srgbClr val="273239"/>
                </a:solidFill>
                <a:effectLst/>
                <a:latin typeface="urw-din"/>
              </a:rPr>
              <a:t>: Action related to the promise succeeded</a:t>
            </a:r>
          </a:p>
          <a:p>
            <a:pPr marL="742950" lvl="1" indent="-285750" algn="l" fontAlgn="base">
              <a:buFont typeface="Arial" panose="020B0604020202020204" pitchFamily="34" charset="0"/>
              <a:buChar char="•"/>
            </a:pPr>
            <a:r>
              <a:rPr lang="en-US" b="1" i="0" dirty="0">
                <a:solidFill>
                  <a:srgbClr val="273239"/>
                </a:solidFill>
                <a:effectLst/>
                <a:latin typeface="urw-din"/>
              </a:rPr>
              <a:t>rejected</a:t>
            </a:r>
            <a:r>
              <a:rPr lang="en-US" b="0" i="0" dirty="0">
                <a:solidFill>
                  <a:srgbClr val="273239"/>
                </a:solidFill>
                <a:effectLst/>
                <a:latin typeface="urw-din"/>
              </a:rPr>
              <a:t>: Action related to the promise failed</a:t>
            </a:r>
          </a:p>
          <a:p>
            <a:pPr marL="742950" lvl="1" indent="-285750" algn="l" fontAlgn="base">
              <a:buFont typeface="Arial" panose="020B0604020202020204" pitchFamily="34" charset="0"/>
              <a:buChar char="•"/>
            </a:pPr>
            <a:r>
              <a:rPr lang="en-US" b="1" i="0" dirty="0">
                <a:solidFill>
                  <a:srgbClr val="273239"/>
                </a:solidFill>
                <a:effectLst/>
                <a:latin typeface="urw-din"/>
              </a:rPr>
              <a:t>pending</a:t>
            </a:r>
            <a:r>
              <a:rPr lang="en-US" b="0" i="0" dirty="0">
                <a:solidFill>
                  <a:srgbClr val="273239"/>
                </a:solidFill>
                <a:effectLst/>
                <a:latin typeface="urw-din"/>
              </a:rPr>
              <a:t>: Promise is still pending i.e. not fulfilled or rejected yet</a:t>
            </a:r>
          </a:p>
          <a:p>
            <a:pPr marL="742950" lvl="1" indent="-285750" algn="l" fontAlgn="base">
              <a:buFont typeface="Arial" panose="020B0604020202020204" pitchFamily="34" charset="0"/>
              <a:buChar char="•"/>
            </a:pPr>
            <a:r>
              <a:rPr lang="en-US" b="1" i="0" dirty="0">
                <a:solidFill>
                  <a:srgbClr val="273239"/>
                </a:solidFill>
                <a:effectLst/>
                <a:latin typeface="urw-din"/>
              </a:rPr>
              <a:t>settled</a:t>
            </a:r>
            <a:r>
              <a:rPr lang="en-US" b="0" i="0" dirty="0">
                <a:solidFill>
                  <a:srgbClr val="273239"/>
                </a:solidFill>
                <a:effectLst/>
                <a:latin typeface="urw-din"/>
              </a:rPr>
              <a:t>: Promise has fulfilled or rejected</a:t>
            </a:r>
          </a:p>
          <a:p>
            <a:endParaRPr lang="en-IN" dirty="0"/>
          </a:p>
        </p:txBody>
      </p:sp>
    </p:spTree>
    <p:extLst>
      <p:ext uri="{BB962C8B-B14F-4D97-AF65-F5344CB8AC3E}">
        <p14:creationId xmlns:p14="http://schemas.microsoft.com/office/powerpoint/2010/main" val="178331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2EC1D91-A7E2-77D5-DDCE-79D6CFDE4D24}"/>
              </a:ext>
            </a:extLst>
          </p:cNvPr>
          <p:cNvSpPr>
            <a:spLocks noGrp="1" noChangeArrowheads="1"/>
          </p:cNvSpPr>
          <p:nvPr>
            <p:ph idx="1"/>
          </p:nvPr>
        </p:nvSpPr>
        <p:spPr bwMode="auto">
          <a:xfrm>
            <a:off x="408998" y="337927"/>
            <a:ext cx="625491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cs typeface="Arial" panose="020B0604020202020204" pitchFamily="34" charset="0"/>
              </a:rPr>
              <a:t>var</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promise = </a:t>
            </a:r>
            <a:r>
              <a:rPr kumimoji="0" lang="en-US" altLang="en-US" sz="2000" b="1" i="0" u="none" strike="noStrike" cap="none" normalizeH="0" baseline="0" dirty="0">
                <a:ln>
                  <a:noFill/>
                </a:ln>
                <a:solidFill>
                  <a:srgbClr val="006699"/>
                </a:solidFill>
                <a:effectLst/>
                <a:cs typeface="Arial" panose="020B0604020202020204" pitchFamily="34" charset="0"/>
              </a:rPr>
              <a:t>new</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Promise(</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000000"/>
                </a:solidFill>
                <a:effectLst/>
                <a:cs typeface="Arial" panose="020B0604020202020204" pitchFamily="34" charset="0"/>
              </a:rPr>
              <a:t>(resolve, reject)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const x = </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err="1">
                <a:ln>
                  <a:noFill/>
                </a:ln>
                <a:solidFill>
                  <a:srgbClr val="0000FF"/>
                </a:solidFill>
                <a:effectLst/>
                <a:cs typeface="Arial" panose="020B0604020202020204" pitchFamily="34" charset="0"/>
              </a:rPr>
              <a:t>geeksforgeeks</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const y = </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err="1">
                <a:ln>
                  <a:noFill/>
                </a:ln>
                <a:solidFill>
                  <a:srgbClr val="0000FF"/>
                </a:solidFill>
                <a:effectLst/>
                <a:cs typeface="Arial" panose="020B0604020202020204" pitchFamily="34" charset="0"/>
              </a:rPr>
              <a:t>geeksforgeeks</a:t>
            </a:r>
            <a:r>
              <a:rPr kumimoji="0" lang="en-US" altLang="en-US" sz="2000" b="0" i="0" u="none" strike="noStrike" cap="none" normalizeH="0" baseline="0" dirty="0">
                <a:ln>
                  <a:noFill/>
                </a:ln>
                <a:solidFill>
                  <a:srgbClr val="0000FF"/>
                </a:solidFill>
                <a:effectLst/>
                <a:cs typeface="Arial" panose="020B0604020202020204" pitchFamily="34" charset="0"/>
              </a:rPr>
              <a:t>"</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if</a:t>
            </a:r>
            <a:r>
              <a:rPr kumimoji="0" lang="en-US" altLang="en-US" sz="2000" b="0" i="0" u="none" strike="noStrike" cap="none" normalizeH="0" baseline="0" dirty="0">
                <a:ln>
                  <a:noFill/>
                </a:ln>
                <a:solidFill>
                  <a:srgbClr val="000000"/>
                </a:solidFill>
                <a:effectLst/>
                <a:cs typeface="Arial" panose="020B0604020202020204" pitchFamily="34" charset="0"/>
              </a:rPr>
              <a:t>(x === y)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resolve();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else</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reject();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promise.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then(</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console.log(</a:t>
            </a:r>
            <a:r>
              <a:rPr kumimoji="0" lang="en-US" altLang="en-US" sz="2000" b="0" i="0" u="none" strike="noStrike" cap="none" normalizeH="0" baseline="0" dirty="0">
                <a:ln>
                  <a:noFill/>
                </a:ln>
                <a:solidFill>
                  <a:srgbClr val="0000FF"/>
                </a:solidFill>
                <a:effectLst/>
                <a:cs typeface="Arial" panose="020B0604020202020204" pitchFamily="34" charset="0"/>
              </a:rPr>
              <a:t>'Success, You are a GEEK'</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catch</a:t>
            </a:r>
            <a:r>
              <a:rPr kumimoji="0" lang="en-US" altLang="en-US" sz="2000" b="0" i="0" u="none" strike="noStrike" cap="none" normalizeH="0" baseline="0" dirty="0">
                <a:ln>
                  <a:noFill/>
                </a:ln>
                <a:solidFill>
                  <a:srgbClr val="000000"/>
                </a:solidFill>
                <a:effectLst/>
                <a:cs typeface="Arial" panose="020B0604020202020204" pitchFamily="34" charset="0"/>
              </a:rPr>
              <a:t>(</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console.log(</a:t>
            </a:r>
            <a:r>
              <a:rPr kumimoji="0" lang="en-US" altLang="en-US" sz="2000" b="0" i="0" u="none" strike="noStrike" cap="none" normalizeH="0" baseline="0" dirty="0">
                <a:ln>
                  <a:noFill/>
                </a:ln>
                <a:solidFill>
                  <a:srgbClr val="0000FF"/>
                </a:solidFill>
                <a:effectLst/>
                <a:cs typeface="Arial" panose="020B0604020202020204" pitchFamily="34" charset="0"/>
              </a:rPr>
              <a:t>'Some error has occurred'</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42002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521-DA32-12FA-C51E-33806A22F13F}"/>
              </a:ext>
            </a:extLst>
          </p:cNvPr>
          <p:cNvSpPr>
            <a:spLocks noGrp="1"/>
          </p:cNvSpPr>
          <p:nvPr>
            <p:ph type="title"/>
          </p:nvPr>
        </p:nvSpPr>
        <p:spPr>
          <a:xfrm>
            <a:off x="458694" y="355821"/>
            <a:ext cx="10895106" cy="1325563"/>
          </a:xfrm>
        </p:spPr>
        <p:txBody>
          <a:bodyPr>
            <a:normAutofit/>
          </a:bodyPr>
          <a:lstStyle/>
          <a:p>
            <a:r>
              <a:rPr lang="en-IN" sz="3200" b="1" dirty="0">
                <a:solidFill>
                  <a:schemeClr val="accent5">
                    <a:lumMod val="75000"/>
                  </a:schemeClr>
                </a:solidFill>
              </a:rPr>
              <a:t>Async await</a:t>
            </a:r>
          </a:p>
        </p:txBody>
      </p:sp>
      <p:graphicFrame>
        <p:nvGraphicFramePr>
          <p:cNvPr id="4" name="Table 4">
            <a:extLst>
              <a:ext uri="{FF2B5EF4-FFF2-40B4-BE49-F238E27FC236}">
                <a16:creationId xmlns:a16="http://schemas.microsoft.com/office/drawing/2014/main" id="{B94D3B5F-85C1-6323-036C-98C4D018B186}"/>
              </a:ext>
            </a:extLst>
          </p:cNvPr>
          <p:cNvGraphicFramePr>
            <a:graphicFrameLocks noGrp="1"/>
          </p:cNvGraphicFramePr>
          <p:nvPr>
            <p:ph idx="1"/>
            <p:extLst>
              <p:ext uri="{D42A27DB-BD31-4B8C-83A1-F6EECF244321}">
                <p14:modId xmlns:p14="http://schemas.microsoft.com/office/powerpoint/2010/main" val="335005835"/>
              </p:ext>
            </p:extLst>
          </p:nvPr>
        </p:nvGraphicFramePr>
        <p:xfrm>
          <a:off x="458694" y="3517889"/>
          <a:ext cx="10494134" cy="1117766"/>
        </p:xfrm>
        <a:graphic>
          <a:graphicData uri="http://schemas.openxmlformats.org/drawingml/2006/table">
            <a:tbl>
              <a:tblPr firstRow="1" bandRow="1">
                <a:tableStyleId>{5C22544A-7EE6-4342-B048-85BDC9FD1C3A}</a:tableStyleId>
              </a:tblPr>
              <a:tblGrid>
                <a:gridCol w="5247067">
                  <a:extLst>
                    <a:ext uri="{9D8B030D-6E8A-4147-A177-3AD203B41FA5}">
                      <a16:colId xmlns:a16="http://schemas.microsoft.com/office/drawing/2014/main" val="3294580643"/>
                    </a:ext>
                  </a:extLst>
                </a:gridCol>
                <a:gridCol w="5247067">
                  <a:extLst>
                    <a:ext uri="{9D8B030D-6E8A-4147-A177-3AD203B41FA5}">
                      <a16:colId xmlns:a16="http://schemas.microsoft.com/office/drawing/2014/main" val="3061549576"/>
                    </a:ext>
                  </a:extLst>
                </a:gridCol>
              </a:tblGrid>
              <a:tr h="386246">
                <a:tc>
                  <a:txBody>
                    <a:bodyPr/>
                    <a:lstStyle/>
                    <a:p>
                      <a:r>
                        <a:rPr lang="en-IN" sz="1400" dirty="0"/>
                        <a:t>async</a:t>
                      </a:r>
                    </a:p>
                  </a:txBody>
                  <a:tcPr/>
                </a:tc>
                <a:tc>
                  <a:txBody>
                    <a:bodyPr/>
                    <a:lstStyle/>
                    <a:p>
                      <a:r>
                        <a:rPr lang="en-IN" sz="1400" dirty="0"/>
                        <a:t>promise</a:t>
                      </a:r>
                    </a:p>
                  </a:txBody>
                  <a:tcPr/>
                </a:tc>
                <a:extLst>
                  <a:ext uri="{0D108BD9-81ED-4DB2-BD59-A6C34878D82A}">
                    <a16:rowId xmlns:a16="http://schemas.microsoft.com/office/drawing/2014/main" val="1768969077"/>
                  </a:ext>
                </a:extLst>
              </a:tr>
              <a:tr h="370840">
                <a:tc>
                  <a:txBody>
                    <a:bodyPr/>
                    <a:lstStyle/>
                    <a:p>
                      <a:r>
                        <a:rPr lang="en-US" sz="1400" b="0" i="0" kern="1200" dirty="0">
                          <a:solidFill>
                            <a:schemeClr val="dk1"/>
                          </a:solidFill>
                          <a:effectLst/>
                          <a:latin typeface="+mn-lt"/>
                          <a:ea typeface="+mn-ea"/>
                          <a:cs typeface="+mn-cs"/>
                        </a:rPr>
                        <a:t>async 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"Hello";</a:t>
                      </a:r>
                      <a:br>
                        <a:rPr lang="en-US" sz="1400" dirty="0"/>
                      </a:br>
                      <a:r>
                        <a:rPr lang="en-US" sz="1400" b="0" i="0" kern="1200" dirty="0">
                          <a:solidFill>
                            <a:schemeClr val="dk1"/>
                          </a:solidFill>
                          <a:effectLst/>
                          <a:latin typeface="+mn-lt"/>
                          <a:ea typeface="+mn-ea"/>
                          <a:cs typeface="+mn-cs"/>
                        </a:rPr>
                        <a:t>}</a:t>
                      </a:r>
                      <a:endParaRPr lang="en-IN" sz="1400" dirty="0"/>
                    </a:p>
                  </a:txBody>
                  <a:tcPr/>
                </a:tc>
                <a:tc>
                  <a:txBody>
                    <a:bodyPr/>
                    <a:lstStyle/>
                    <a:p>
                      <a:r>
                        <a:rPr lang="en-US" sz="1400" b="0" i="0" kern="1200" dirty="0">
                          <a:solidFill>
                            <a:schemeClr val="dk1"/>
                          </a:solidFill>
                          <a:effectLst/>
                          <a:latin typeface="+mn-lt"/>
                          <a:ea typeface="+mn-ea"/>
                          <a:cs typeface="+mn-cs"/>
                        </a:rPr>
                        <a:t>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a:t>
                      </a:r>
                      <a:r>
                        <a:rPr lang="en-US" sz="1400" b="0" i="0" kern="1200" dirty="0" err="1">
                          <a:solidFill>
                            <a:schemeClr val="dk1"/>
                          </a:solidFill>
                          <a:effectLst/>
                          <a:latin typeface="+mn-lt"/>
                          <a:ea typeface="+mn-ea"/>
                          <a:cs typeface="+mn-cs"/>
                        </a:rPr>
                        <a:t>Promise.resolve</a:t>
                      </a:r>
                      <a:r>
                        <a:rPr lang="en-US" sz="1400" b="0" i="0" kern="1200" dirty="0">
                          <a:solidFill>
                            <a:schemeClr val="dk1"/>
                          </a:solidFill>
                          <a:effectLst/>
                          <a:latin typeface="+mn-lt"/>
                          <a:ea typeface="+mn-ea"/>
                          <a:cs typeface="+mn-cs"/>
                        </a:rPr>
                        <a:t>("Hello");</a:t>
                      </a:r>
                      <a:br>
                        <a:rPr lang="en-US" sz="1400" dirty="0"/>
                      </a:br>
                      <a:r>
                        <a:rPr lang="en-US" sz="14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78180887"/>
                  </a:ext>
                </a:extLst>
              </a:tr>
            </a:tbl>
          </a:graphicData>
        </a:graphic>
      </p:graphicFrame>
      <p:sp>
        <p:nvSpPr>
          <p:cNvPr id="5" name="Rectangle 1">
            <a:extLst>
              <a:ext uri="{FF2B5EF4-FFF2-40B4-BE49-F238E27FC236}">
                <a16:creationId xmlns:a16="http://schemas.microsoft.com/office/drawing/2014/main" id="{B21F009E-4A09-5BF7-FAD0-ED07692044D3}"/>
              </a:ext>
            </a:extLst>
          </p:cNvPr>
          <p:cNvSpPr txBox="1">
            <a:spLocks noChangeArrowheads="1"/>
          </p:cNvSpPr>
          <p:nvPr/>
        </p:nvSpPr>
        <p:spPr bwMode="auto">
          <a:xfrm>
            <a:off x="458694" y="1524230"/>
            <a:ext cx="1049422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ClrTx/>
              <a:buFontTx/>
              <a:buNone/>
            </a:pPr>
            <a:r>
              <a:rPr lang="en-US" altLang="en-US" sz="1600" dirty="0">
                <a:solidFill>
                  <a:srgbClr val="1B1B1B"/>
                </a:solidFill>
                <a:latin typeface="Inter"/>
              </a:rPr>
              <a:t>The </a:t>
            </a:r>
            <a:r>
              <a:rPr lang="en-US" altLang="en-US" sz="1600" b="1" dirty="0">
                <a:solidFill>
                  <a:srgbClr val="1B1B1B"/>
                </a:solidFill>
                <a:latin typeface="var(--font-code)"/>
              </a:rPr>
              <a:t>async function</a:t>
            </a:r>
            <a:r>
              <a:rPr lang="en-US" altLang="en-US" sz="1600" dirty="0">
                <a:solidFill>
                  <a:srgbClr val="1B1B1B"/>
                </a:solidFill>
                <a:latin typeface="Inter"/>
              </a:rPr>
              <a:t> declaration declares an async function where the </a:t>
            </a:r>
            <a:r>
              <a:rPr lang="en-US" altLang="en-US" sz="1600" dirty="0">
                <a:solidFill>
                  <a:srgbClr val="1B1B1B"/>
                </a:solidFill>
                <a:latin typeface="var(--font-code)"/>
              </a:rPr>
              <a:t>await</a:t>
            </a:r>
          </a:p>
          <a:p>
            <a:pPr marL="0" indent="0">
              <a:lnSpc>
                <a:spcPct val="100000"/>
              </a:lnSpc>
              <a:buClrTx/>
              <a:buFontTx/>
              <a:buNone/>
            </a:pPr>
            <a:r>
              <a:rPr lang="en-US" altLang="en-US" sz="1600" dirty="0">
                <a:solidFill>
                  <a:srgbClr val="1B1B1B"/>
                </a:solidFill>
                <a:latin typeface="Inter"/>
              </a:rPr>
              <a:t> keyword is permitted within the function body. The </a:t>
            </a:r>
            <a:r>
              <a:rPr lang="en-US" altLang="en-US" sz="1600" dirty="0">
                <a:solidFill>
                  <a:srgbClr val="1B1B1B"/>
                </a:solidFill>
                <a:latin typeface="var(--font-code)"/>
              </a:rPr>
              <a:t>async</a:t>
            </a:r>
            <a:r>
              <a:rPr lang="en-US" altLang="en-US" sz="1600" dirty="0">
                <a:solidFill>
                  <a:srgbClr val="1B1B1B"/>
                </a:solidFill>
                <a:latin typeface="Inter"/>
              </a:rPr>
              <a:t> and </a:t>
            </a:r>
            <a:r>
              <a:rPr lang="en-US" altLang="en-US" sz="1600" dirty="0">
                <a:solidFill>
                  <a:srgbClr val="1B1B1B"/>
                </a:solidFill>
                <a:latin typeface="var(--font-code)"/>
              </a:rPr>
              <a:t>await</a:t>
            </a:r>
            <a:r>
              <a:rPr lang="en-US" altLang="en-US" sz="1600" dirty="0">
                <a:solidFill>
                  <a:srgbClr val="1B1B1B"/>
                </a:solidFill>
                <a:latin typeface="Inter"/>
              </a:rPr>
              <a:t> keywords </a:t>
            </a:r>
          </a:p>
          <a:p>
            <a:pPr marL="0" indent="0">
              <a:lnSpc>
                <a:spcPct val="100000"/>
              </a:lnSpc>
              <a:buClrTx/>
              <a:buFontTx/>
              <a:buNone/>
            </a:pPr>
            <a:r>
              <a:rPr lang="en-US" altLang="en-US" sz="1600" dirty="0">
                <a:solidFill>
                  <a:srgbClr val="1B1B1B"/>
                </a:solidFill>
                <a:latin typeface="Inter"/>
              </a:rPr>
              <a:t>enable asynchronous, promise-based behavior to be written in a cleaner style, </a:t>
            </a:r>
          </a:p>
          <a:p>
            <a:pPr marL="0" indent="0">
              <a:lnSpc>
                <a:spcPct val="100000"/>
              </a:lnSpc>
              <a:buClrTx/>
              <a:buFontTx/>
              <a:buNone/>
            </a:pPr>
            <a:r>
              <a:rPr lang="en-US" altLang="en-US" sz="1600" dirty="0">
                <a:solidFill>
                  <a:srgbClr val="1B1B1B"/>
                </a:solidFill>
                <a:latin typeface="Inter"/>
              </a:rPr>
              <a:t>avoiding the need to explicitly configure promise chains.</a:t>
            </a:r>
            <a:r>
              <a:rPr lang="en-US" altLang="en-US" sz="1600" dirty="0"/>
              <a:t> </a:t>
            </a:r>
          </a:p>
          <a:p>
            <a:pPr marL="0" indent="0">
              <a:lnSpc>
                <a:spcPct val="100000"/>
              </a:lnSpc>
              <a:buClrTx/>
              <a:buFontTx/>
              <a:buNone/>
            </a:pPr>
            <a:endParaRPr lang="en-US" altLang="en-US" sz="1600" dirty="0"/>
          </a:p>
          <a:p>
            <a:pPr marL="0" indent="0">
              <a:lnSpc>
                <a:spcPct val="100000"/>
              </a:lnSpc>
              <a:buClrTx/>
              <a:buFontTx/>
              <a:buNone/>
            </a:pPr>
            <a:r>
              <a:rPr lang="en-US" sz="1600" i="1" dirty="0">
                <a:solidFill>
                  <a:srgbClr val="000000"/>
                </a:solidFill>
                <a:latin typeface="Verdana" panose="020B0604030504040204" pitchFamily="34" charset="0"/>
              </a:rPr>
              <a:t>"async and await make promises easier to write“</a:t>
            </a:r>
          </a:p>
          <a:p>
            <a:pPr marL="0" indent="0">
              <a:lnSpc>
                <a:spcPct val="100000"/>
              </a:lnSpc>
              <a:buClrTx/>
              <a:buFontTx/>
              <a:buNone/>
            </a:pPr>
            <a:endParaRPr lang="en-US" altLang="en-US" sz="1600" dirty="0"/>
          </a:p>
        </p:txBody>
      </p:sp>
      <p:sp>
        <p:nvSpPr>
          <p:cNvPr id="7" name="TextBox 6">
            <a:extLst>
              <a:ext uri="{FF2B5EF4-FFF2-40B4-BE49-F238E27FC236}">
                <a16:creationId xmlns:a16="http://schemas.microsoft.com/office/drawing/2014/main" id="{F58E6483-DE13-EF29-50FE-0AE9CB3BB99A}"/>
              </a:ext>
            </a:extLst>
          </p:cNvPr>
          <p:cNvSpPr txBox="1"/>
          <p:nvPr/>
        </p:nvSpPr>
        <p:spPr>
          <a:xfrm>
            <a:off x="458694" y="4813432"/>
            <a:ext cx="10494134"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async</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then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(value) {</a:t>
            </a:r>
            <a:r>
              <a:rPr lang="en-US" b="0" i="0" dirty="0" err="1">
                <a:solidFill>
                  <a:srgbClr val="000000"/>
                </a:solidFill>
                <a:effectLst/>
                <a:latin typeface="Consolas" panose="020B0609020204030204" pitchFamily="49" charset="0"/>
              </a:rPr>
              <a:t>myDisplayer</a:t>
            </a:r>
            <a:r>
              <a:rPr lang="en-US" b="0" i="0" dirty="0">
                <a:solidFill>
                  <a:srgbClr val="000000"/>
                </a:solidFill>
                <a:effectLst/>
                <a:latin typeface="Consolas" panose="020B0609020204030204" pitchFamily="49" charset="0"/>
              </a:rPr>
              <a:t>(value);}</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63342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2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31">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3" name="Picture 32">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F3B164C-DBF0-8588-7113-D2B1BDDB39FF}"/>
              </a:ext>
            </a:extLst>
          </p:cNvPr>
          <p:cNvSpPr>
            <a:spLocks noGrp="1"/>
          </p:cNvSpPr>
          <p:nvPr>
            <p:ph type="title"/>
          </p:nvPr>
        </p:nvSpPr>
        <p:spPr>
          <a:xfrm>
            <a:off x="1094391" y="381000"/>
            <a:ext cx="10003218" cy="2057400"/>
          </a:xfrm>
        </p:spPr>
        <p:txBody>
          <a:bodyPr>
            <a:normAutofit/>
          </a:bodyPr>
          <a:lstStyle/>
          <a:p>
            <a:pPr algn="ctr"/>
            <a:r>
              <a:rPr lang="en-IN" sz="3200" b="1" dirty="0">
                <a:solidFill>
                  <a:schemeClr val="accent5">
                    <a:lumMod val="75000"/>
                  </a:schemeClr>
                </a:solidFill>
              </a:rPr>
              <a:t>Async vs promise</a:t>
            </a:r>
          </a:p>
        </p:txBody>
      </p:sp>
      <p:sp>
        <p:nvSpPr>
          <p:cNvPr id="8" name="Rectangle 2">
            <a:extLst>
              <a:ext uri="{FF2B5EF4-FFF2-40B4-BE49-F238E27FC236}">
                <a16:creationId xmlns:a16="http://schemas.microsoft.com/office/drawing/2014/main" id="{56EBB9F3-43CF-8977-E167-058DBC0778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5795AB28-2522-6C65-E480-46CA0C0FA5DE}"/>
              </a:ext>
            </a:extLst>
          </p:cNvPr>
          <p:cNvGraphicFramePr>
            <a:graphicFrameLocks noGrp="1"/>
          </p:cNvGraphicFramePr>
          <p:nvPr>
            <p:ph idx="1"/>
            <p:extLst>
              <p:ext uri="{D42A27DB-BD31-4B8C-83A1-F6EECF244321}">
                <p14:modId xmlns:p14="http://schemas.microsoft.com/office/powerpoint/2010/main" val="1693521260"/>
              </p:ext>
            </p:extLst>
          </p:nvPr>
        </p:nvGraphicFramePr>
        <p:xfrm>
          <a:off x="1094391" y="2207963"/>
          <a:ext cx="10038661" cy="4573225"/>
        </p:xfrm>
        <a:graphic>
          <a:graphicData uri="http://schemas.openxmlformats.org/drawingml/2006/table">
            <a:tbl>
              <a:tblPr firstRow="1" bandRow="1">
                <a:solidFill>
                  <a:srgbClr val="F7F7F7"/>
                </a:solidFill>
              </a:tblPr>
              <a:tblGrid>
                <a:gridCol w="877904">
                  <a:extLst>
                    <a:ext uri="{9D8B030D-6E8A-4147-A177-3AD203B41FA5}">
                      <a16:colId xmlns:a16="http://schemas.microsoft.com/office/drawing/2014/main" val="337655144"/>
                    </a:ext>
                  </a:extLst>
                </a:gridCol>
                <a:gridCol w="4597957">
                  <a:extLst>
                    <a:ext uri="{9D8B030D-6E8A-4147-A177-3AD203B41FA5}">
                      <a16:colId xmlns:a16="http://schemas.microsoft.com/office/drawing/2014/main" val="787037295"/>
                    </a:ext>
                  </a:extLst>
                </a:gridCol>
                <a:gridCol w="4562800">
                  <a:extLst>
                    <a:ext uri="{9D8B030D-6E8A-4147-A177-3AD203B41FA5}">
                      <a16:colId xmlns:a16="http://schemas.microsoft.com/office/drawing/2014/main" val="582029567"/>
                    </a:ext>
                  </a:extLst>
                </a:gridCol>
              </a:tblGrid>
              <a:tr h="395257">
                <a:tc>
                  <a:txBody>
                    <a:bodyPr/>
                    <a:lstStyle/>
                    <a:p>
                      <a:pPr algn="l" fontAlgn="base"/>
                      <a:r>
                        <a:rPr lang="en-IN" sz="1400" b="1" cap="all" spc="60" dirty="0">
                          <a:solidFill>
                            <a:schemeClr val="tx1"/>
                          </a:solidFill>
                          <a:effectLst/>
                        </a:rPr>
                        <a:t>Sr.no</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Promise</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Async/Await</a:t>
                      </a:r>
                    </a:p>
                  </a:txBody>
                  <a:tcPr marL="110004" marR="110004" marT="110004" marB="110004" anchor="ctr">
                    <a:lnL w="12700" cmpd="sng">
                      <a:noFill/>
                    </a:lnL>
                    <a:lnR w="12700" cmpd="sng">
                      <a:noFill/>
                    </a:lnR>
                    <a:lnT w="12700" cmpd="sng">
                      <a:noFill/>
                    </a:lnT>
                    <a:lnB w="38100" cmpd="sng">
                      <a:noFill/>
                    </a:lnB>
                    <a:noFill/>
                  </a:tcPr>
                </a:tc>
                <a:extLst>
                  <a:ext uri="{0D108BD9-81ED-4DB2-BD59-A6C34878D82A}">
                    <a16:rowId xmlns:a16="http://schemas.microsoft.com/office/drawing/2014/main" val="2578811097"/>
                  </a:ext>
                </a:extLst>
              </a:tr>
              <a:tr h="772138">
                <a:tc>
                  <a:txBody>
                    <a:bodyPr/>
                    <a:lstStyle/>
                    <a:p>
                      <a:pPr algn="l" fontAlgn="base"/>
                      <a:r>
                        <a:rPr lang="en-IN" sz="1400" b="1" cap="none" spc="0">
                          <a:solidFill>
                            <a:schemeClr val="tx1"/>
                          </a:solidFill>
                          <a:effectLst/>
                        </a:rPr>
                        <a:t>1.</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Promise is an object representing intermediate state of operation which is guaranteed to complete its execution at some point in future.</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Async/Await is a syntactic sugar(</a:t>
                      </a:r>
                      <a:r>
                        <a:rPr lang="en-US" sz="1400" b="0" i="0" kern="1200" dirty="0">
                          <a:solidFill>
                            <a:schemeClr val="tx1"/>
                          </a:solidFill>
                          <a:effectLst/>
                          <a:latin typeface="+mn-lt"/>
                          <a:ea typeface="+mn-ea"/>
                          <a:cs typeface="+mn-cs"/>
                        </a:rPr>
                        <a:t>syntactic sugar is </a:t>
                      </a:r>
                      <a:r>
                        <a:rPr lang="en-US" sz="1400" b="1" i="0" kern="1200" dirty="0">
                          <a:solidFill>
                            <a:schemeClr val="tx1"/>
                          </a:solidFill>
                          <a:effectLst/>
                          <a:latin typeface="+mn-lt"/>
                          <a:ea typeface="+mn-ea"/>
                          <a:cs typeface="+mn-cs"/>
                        </a:rPr>
                        <a:t>syntax within a programming language that is designed to make things easier to read or to express</a:t>
                      </a:r>
                      <a:r>
                        <a:rPr lang="en-US" sz="1400" b="0" i="0" kern="1200" dirty="0">
                          <a:solidFill>
                            <a:schemeClr val="tx1"/>
                          </a:solidFill>
                          <a:effectLst/>
                          <a:latin typeface="+mn-lt"/>
                          <a:ea typeface="+mn-ea"/>
                          <a:cs typeface="+mn-cs"/>
                        </a:rPr>
                        <a:t>.</a:t>
                      </a:r>
                      <a:r>
                        <a:rPr lang="en-US" sz="1400" b="0" cap="none" spc="0" dirty="0">
                          <a:solidFill>
                            <a:schemeClr val="tx1"/>
                          </a:solidFill>
                          <a:effectLst/>
                        </a:rPr>
                        <a:t>) for promises, a wrapper making the code execute more synchronously.</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04406216"/>
                  </a:ext>
                </a:extLst>
              </a:tr>
              <a:tr h="574277">
                <a:tc>
                  <a:txBody>
                    <a:bodyPr/>
                    <a:lstStyle/>
                    <a:p>
                      <a:pPr algn="l" fontAlgn="base"/>
                      <a:r>
                        <a:rPr lang="en-IN" sz="1400" b="1" cap="none" spc="0">
                          <a:solidFill>
                            <a:schemeClr val="tx1"/>
                          </a:solidFill>
                          <a:effectLst/>
                        </a:rPr>
                        <a:t>2.</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Promise has 3 states – resolved, rejected and pending.</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It does not have any states. It returns a promise either resolved or rejected.</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239093618"/>
                  </a:ext>
                </a:extLst>
              </a:tr>
              <a:tr h="772138">
                <a:tc>
                  <a:txBody>
                    <a:bodyPr/>
                    <a:lstStyle/>
                    <a:p>
                      <a:pPr algn="l" fontAlgn="base"/>
                      <a:r>
                        <a:rPr lang="en-IN" sz="1400" b="1" cap="none" spc="0">
                          <a:solidFill>
                            <a:schemeClr val="tx1"/>
                          </a:solidFill>
                          <a:effectLst/>
                        </a:rPr>
                        <a:t>3.</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the promise, then </a:t>
                      </a:r>
                      <a:r>
                        <a:rPr lang="en-US" sz="1400" b="0" cap="none" spc="0" dirty="0" err="1">
                          <a:solidFill>
                            <a:schemeClr val="tx1"/>
                          </a:solidFill>
                          <a:effectLst/>
                        </a:rPr>
                        <a:t>promise.then</a:t>
                      </a:r>
                      <a:r>
                        <a:rPr lang="en-US" sz="1400" b="0" cap="none" spc="0" dirty="0">
                          <a:solidFill>
                            <a:schemeClr val="tx1"/>
                          </a:solidFill>
                          <a:effectLst/>
                        </a:rPr>
                        <a:t>(fxn1) continues execution of the current function after adding the fxn1 call to the callback chain.</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await, then await X() suspends execution of the current function and then fxn1 is executed.                                </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8301925"/>
                  </a:ext>
                </a:extLst>
              </a:tr>
              <a:tr h="376416">
                <a:tc>
                  <a:txBody>
                    <a:bodyPr/>
                    <a:lstStyle/>
                    <a:p>
                      <a:pPr algn="l" fontAlgn="base"/>
                      <a:r>
                        <a:rPr lang="en-IN" sz="1400" b="1" cap="none" spc="0">
                          <a:solidFill>
                            <a:schemeClr val="tx1"/>
                          </a:solidFill>
                          <a:effectLst/>
                        </a:rPr>
                        <a:t>4.</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.then()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.try()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22097776"/>
                  </a:ext>
                </a:extLst>
              </a:tr>
              <a:tr h="772138">
                <a:tc>
                  <a:txBody>
                    <a:bodyPr/>
                    <a:lstStyle/>
                    <a:p>
                      <a:pPr algn="l" fontAlgn="base"/>
                      <a:r>
                        <a:rPr lang="en-IN" sz="1400" b="1" cap="none" spc="0">
                          <a:solidFill>
                            <a:schemeClr val="tx1"/>
                          </a:solidFill>
                          <a:effectLst/>
                        </a:rPr>
                        <a:t>5.</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a:solidFill>
                            <a:schemeClr val="tx1"/>
                          </a:solidFill>
                          <a:effectLst/>
                        </a:rPr>
                        <a:t>Promise chains can become difficult to understand sometimes.</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dirty="0">
                          <a:solidFill>
                            <a:schemeClr val="tx1"/>
                          </a:solidFill>
                          <a:effectLst/>
                        </a:rPr>
                        <a:t>Using Async/Await makes it easier to read and understand the flow of the program as compared to promise chains.                                                        </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18835477"/>
                  </a:ext>
                </a:extLst>
              </a:tr>
            </a:tbl>
          </a:graphicData>
        </a:graphic>
      </p:graphicFrame>
    </p:spTree>
    <p:extLst>
      <p:ext uri="{BB962C8B-B14F-4D97-AF65-F5344CB8AC3E}">
        <p14:creationId xmlns:p14="http://schemas.microsoft.com/office/powerpoint/2010/main" val="251035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D306D-7557-6D53-B708-B97C032B5E1D}"/>
              </a:ext>
            </a:extLst>
          </p:cNvPr>
          <p:cNvSpPr>
            <a:spLocks noGrp="1"/>
          </p:cNvSpPr>
          <p:nvPr>
            <p:ph type="title"/>
          </p:nvPr>
        </p:nvSpPr>
        <p:spPr/>
        <p:txBody>
          <a:bodyPr>
            <a:normAutofit/>
          </a:bodyPr>
          <a:lstStyle/>
          <a:p>
            <a:r>
              <a:rPr lang="en-IN" sz="3200" b="1" dirty="0">
                <a:solidFill>
                  <a:schemeClr val="accent5">
                    <a:lumMod val="75000"/>
                  </a:schemeClr>
                </a:solidFill>
              </a:rPr>
              <a:t>Local vs Session vs Cookies</a:t>
            </a:r>
          </a:p>
        </p:txBody>
      </p:sp>
      <p:graphicFrame>
        <p:nvGraphicFramePr>
          <p:cNvPr id="7" name="Content Placeholder 1">
            <a:extLst>
              <a:ext uri="{FF2B5EF4-FFF2-40B4-BE49-F238E27FC236}">
                <a16:creationId xmlns:a16="http://schemas.microsoft.com/office/drawing/2014/main" id="{F14F9DFA-D9A7-0A6F-A36D-9CCEECE3F4AB}"/>
              </a:ext>
            </a:extLst>
          </p:cNvPr>
          <p:cNvGraphicFramePr>
            <a:graphicFrameLocks noGrp="1"/>
          </p:cNvGraphicFramePr>
          <p:nvPr>
            <p:ph idx="4294967295"/>
            <p:extLst>
              <p:ext uri="{D42A27DB-BD31-4B8C-83A1-F6EECF244321}">
                <p14:modId xmlns:p14="http://schemas.microsoft.com/office/powerpoint/2010/main" val="1531082326"/>
              </p:ext>
            </p:extLst>
          </p:nvPr>
        </p:nvGraphicFramePr>
        <p:xfrm>
          <a:off x="458694" y="1691323"/>
          <a:ext cx="11274612" cy="5069346"/>
        </p:xfrm>
        <a:graphic>
          <a:graphicData uri="http://schemas.openxmlformats.org/drawingml/2006/table">
            <a:tbl>
              <a:tblPr firstRow="1">
                <a:tableStyleId>{073A0DAA-6AF3-43AB-8588-CEC1D06C72B9}</a:tableStyleId>
              </a:tblPr>
              <a:tblGrid>
                <a:gridCol w="3614356">
                  <a:extLst>
                    <a:ext uri="{9D8B030D-6E8A-4147-A177-3AD203B41FA5}">
                      <a16:colId xmlns:a16="http://schemas.microsoft.com/office/drawing/2014/main" val="787791535"/>
                    </a:ext>
                  </a:extLst>
                </a:gridCol>
                <a:gridCol w="3985759">
                  <a:extLst>
                    <a:ext uri="{9D8B030D-6E8A-4147-A177-3AD203B41FA5}">
                      <a16:colId xmlns:a16="http://schemas.microsoft.com/office/drawing/2014/main" val="3779401846"/>
                    </a:ext>
                  </a:extLst>
                </a:gridCol>
                <a:gridCol w="3674497">
                  <a:extLst>
                    <a:ext uri="{9D8B030D-6E8A-4147-A177-3AD203B41FA5}">
                      <a16:colId xmlns:a16="http://schemas.microsoft.com/office/drawing/2014/main" val="1405472173"/>
                    </a:ext>
                  </a:extLst>
                </a:gridCol>
              </a:tblGrid>
              <a:tr h="444510">
                <a:tc>
                  <a:txBody>
                    <a:bodyPr/>
                    <a:lstStyle/>
                    <a:p>
                      <a:pPr algn="l" fontAlgn="base"/>
                      <a:r>
                        <a:rPr lang="en-IN" sz="1800" b="1">
                          <a:effectLst/>
                        </a:rPr>
                        <a:t>Local Storage</a:t>
                      </a:r>
                    </a:p>
                  </a:txBody>
                  <a:tcPr marL="44742" marR="44742" marT="44742" marB="44742" anchor="ctr"/>
                </a:tc>
                <a:tc>
                  <a:txBody>
                    <a:bodyPr/>
                    <a:lstStyle/>
                    <a:p>
                      <a:pPr algn="l" fontAlgn="base"/>
                      <a:r>
                        <a:rPr lang="en-IN" sz="1800" b="1" dirty="0">
                          <a:effectLst/>
                        </a:rPr>
                        <a:t> Session Storage</a:t>
                      </a:r>
                    </a:p>
                  </a:txBody>
                  <a:tcPr marL="44742" marR="44742" marT="44742" marB="44742" anchor="ctr"/>
                </a:tc>
                <a:tc>
                  <a:txBody>
                    <a:bodyPr/>
                    <a:lstStyle/>
                    <a:p>
                      <a:pPr algn="l" fontAlgn="base"/>
                      <a:r>
                        <a:rPr lang="en-IN" sz="1800" b="1">
                          <a:effectLst/>
                        </a:rPr>
                        <a:t>Cookies </a:t>
                      </a:r>
                    </a:p>
                  </a:txBody>
                  <a:tcPr marL="44742" marR="44742" marT="44742" marB="44742" anchor="ctr"/>
                </a:tc>
                <a:extLst>
                  <a:ext uri="{0D108BD9-81ED-4DB2-BD59-A6C34878D82A}">
                    <a16:rowId xmlns:a16="http://schemas.microsoft.com/office/drawing/2014/main" val="668594325"/>
                  </a:ext>
                </a:extLst>
              </a:tr>
              <a:tr h="781990">
                <a:tc>
                  <a:txBody>
                    <a:bodyPr/>
                    <a:lstStyle/>
                    <a:p>
                      <a:pPr algn="l" fontAlgn="base"/>
                      <a:r>
                        <a:rPr lang="en-US" sz="1800" b="0">
                          <a:effectLst/>
                        </a:rPr>
                        <a:t>The storage capacity of local storage is 5MB/10MB</a:t>
                      </a:r>
                    </a:p>
                  </a:txBody>
                  <a:tcPr marL="44742" marR="44742" marT="62638" marB="62638" anchor="ctr"/>
                </a:tc>
                <a:tc>
                  <a:txBody>
                    <a:bodyPr/>
                    <a:lstStyle/>
                    <a:p>
                      <a:pPr algn="l" fontAlgn="base"/>
                      <a:r>
                        <a:rPr lang="en-US" sz="1800" b="0">
                          <a:effectLst/>
                        </a:rPr>
                        <a:t>The storage capacity of session storage is 5MB</a:t>
                      </a:r>
                    </a:p>
                  </a:txBody>
                  <a:tcPr marL="44742" marR="44742" marT="62638" marB="62638" anchor="ctr"/>
                </a:tc>
                <a:tc>
                  <a:txBody>
                    <a:bodyPr/>
                    <a:lstStyle/>
                    <a:p>
                      <a:pPr algn="l" fontAlgn="base"/>
                      <a:r>
                        <a:rPr lang="en-US" sz="1800" b="0">
                          <a:effectLst/>
                        </a:rPr>
                        <a:t>The storage capacity of Cookies is 4KB</a:t>
                      </a:r>
                    </a:p>
                  </a:txBody>
                  <a:tcPr marL="44742" marR="44742" marT="62638" marB="62638" anchor="ctr"/>
                </a:tc>
                <a:extLst>
                  <a:ext uri="{0D108BD9-81ED-4DB2-BD59-A6C34878D82A}">
                    <a16:rowId xmlns:a16="http://schemas.microsoft.com/office/drawing/2014/main" val="2694008314"/>
                  </a:ext>
                </a:extLst>
              </a:tr>
              <a:tr h="1360526">
                <a:tc>
                  <a:txBody>
                    <a:bodyPr/>
                    <a:lstStyle/>
                    <a:p>
                      <a:pPr algn="l" fontAlgn="base"/>
                      <a:r>
                        <a:rPr lang="en-US" sz="1800" b="0">
                          <a:effectLst/>
                        </a:rPr>
                        <a:t>As it is not session-based, it must be deleted via </a:t>
                      </a:r>
                      <a:r>
                        <a:rPr lang="en-US" sz="1800" b="0" err="1">
                          <a:effectLst/>
                        </a:rPr>
                        <a:t>javascript</a:t>
                      </a:r>
                      <a:r>
                        <a:rPr lang="en-US" sz="1800" b="0">
                          <a:effectLst/>
                        </a:rPr>
                        <a:t> or manually</a:t>
                      </a:r>
                    </a:p>
                  </a:txBody>
                  <a:tcPr marL="44742" marR="44742" marT="62638" marB="62638" anchor="ctr"/>
                </a:tc>
                <a:tc>
                  <a:txBody>
                    <a:bodyPr/>
                    <a:lstStyle/>
                    <a:p>
                      <a:pPr algn="l" fontAlgn="base"/>
                      <a:r>
                        <a:rPr lang="en-US" sz="1800" b="0" dirty="0">
                          <a:effectLst/>
                        </a:rPr>
                        <a:t>It’s session-based and works per window or tab. This means that data is stored only for the duration of a session, i.e., until the browser (or tab) is closed</a:t>
                      </a:r>
                    </a:p>
                  </a:txBody>
                  <a:tcPr marL="44742" marR="44742" marT="62638" marB="62638" anchor="ctr"/>
                </a:tc>
                <a:tc>
                  <a:txBody>
                    <a:bodyPr/>
                    <a:lstStyle/>
                    <a:p>
                      <a:pPr algn="l" fontAlgn="base"/>
                      <a:r>
                        <a:rPr lang="en-US" sz="1800" b="0">
                          <a:effectLst/>
                        </a:rPr>
                        <a:t>Cookies expire based on the setting and working per tab and window </a:t>
                      </a:r>
                    </a:p>
                  </a:txBody>
                  <a:tcPr marL="44742" marR="44742" marT="62638" marB="62638" anchor="ctr"/>
                </a:tc>
                <a:extLst>
                  <a:ext uri="{0D108BD9-81ED-4DB2-BD59-A6C34878D82A}">
                    <a16:rowId xmlns:a16="http://schemas.microsoft.com/office/drawing/2014/main" val="1907198647"/>
                  </a:ext>
                </a:extLst>
              </a:tr>
              <a:tr h="781990">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Both clients and servers can read and write the cookies</a:t>
                      </a:r>
                    </a:p>
                  </a:txBody>
                  <a:tcPr marL="44742" marR="44742" marT="62638" marB="62638" anchor="ctr"/>
                </a:tc>
                <a:extLst>
                  <a:ext uri="{0D108BD9-81ED-4DB2-BD59-A6C34878D82A}">
                    <a16:rowId xmlns:a16="http://schemas.microsoft.com/office/drawing/2014/main" val="849586696"/>
                  </a:ext>
                </a:extLst>
              </a:tr>
              <a:tr h="781990">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Data transfer to the server is exist</a:t>
                      </a:r>
                    </a:p>
                  </a:txBody>
                  <a:tcPr marL="44742" marR="44742" marT="62638" marB="62638" anchor="ctr"/>
                </a:tc>
                <a:extLst>
                  <a:ext uri="{0D108BD9-81ED-4DB2-BD59-A6C34878D82A}">
                    <a16:rowId xmlns:a16="http://schemas.microsoft.com/office/drawing/2014/main" val="3389897018"/>
                  </a:ext>
                </a:extLst>
              </a:tr>
              <a:tr h="781990">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dirty="0">
                          <a:effectLst/>
                        </a:rPr>
                        <a:t>It is supported by all the browser including older browser</a:t>
                      </a:r>
                    </a:p>
                  </a:txBody>
                  <a:tcPr marL="44742" marR="44742" marT="62638" marB="62638" anchor="ctr"/>
                </a:tc>
                <a:extLst>
                  <a:ext uri="{0D108BD9-81ED-4DB2-BD59-A6C34878D82A}">
                    <a16:rowId xmlns:a16="http://schemas.microsoft.com/office/drawing/2014/main" val="332987798"/>
                  </a:ext>
                </a:extLst>
              </a:tr>
            </a:tbl>
          </a:graphicData>
        </a:graphic>
      </p:graphicFrame>
    </p:spTree>
    <p:extLst>
      <p:ext uri="{BB962C8B-B14F-4D97-AF65-F5344CB8AC3E}">
        <p14:creationId xmlns:p14="http://schemas.microsoft.com/office/powerpoint/2010/main" val="1449686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0E33-BE43-B5F7-FEF9-273F939F6439}"/>
              </a:ext>
            </a:extLst>
          </p:cNvPr>
          <p:cNvSpPr>
            <a:spLocks noGrp="1"/>
          </p:cNvSpPr>
          <p:nvPr>
            <p:ph type="title"/>
          </p:nvPr>
        </p:nvSpPr>
        <p:spPr/>
        <p:txBody>
          <a:bodyPr/>
          <a:lstStyle/>
          <a:p>
            <a:r>
              <a:rPr lang="en-IN" dirty="0">
                <a:solidFill>
                  <a:srgbClr val="FF0000"/>
                </a:solidFill>
              </a:rPr>
              <a:t>For vs foreach vs for-in vs for-of</a:t>
            </a:r>
          </a:p>
        </p:txBody>
      </p:sp>
      <p:sp>
        <p:nvSpPr>
          <p:cNvPr id="3" name="Content Placeholder 2">
            <a:extLst>
              <a:ext uri="{FF2B5EF4-FFF2-40B4-BE49-F238E27FC236}">
                <a16:creationId xmlns:a16="http://schemas.microsoft.com/office/drawing/2014/main" id="{5A699A81-C8D4-4FAC-A3FD-7738B5E8D24B}"/>
              </a:ext>
            </a:extLst>
          </p:cNvPr>
          <p:cNvSpPr>
            <a:spLocks noGrp="1"/>
          </p:cNvSpPr>
          <p:nvPr>
            <p:ph idx="1"/>
          </p:nvPr>
        </p:nvSpPr>
        <p:spPr/>
        <p:txBody>
          <a:bodyPr>
            <a:normAutofit fontScale="85000" lnSpcReduction="20000"/>
          </a:bodyPr>
          <a:lstStyle/>
          <a:p>
            <a:r>
              <a:rPr lang="en-IN" b="1" dirty="0"/>
              <a:t>For-in</a:t>
            </a:r>
            <a:r>
              <a:rPr lang="en-IN" dirty="0"/>
              <a:t>:- </a:t>
            </a:r>
            <a:r>
              <a:rPr lang="en-US" dirty="0"/>
              <a:t>The for...in statements combo iterates (loops) over the properties of an object.</a:t>
            </a:r>
          </a:p>
          <a:p>
            <a:pPr marL="457200" lvl="1"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cars =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"Saab"</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text = </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cars) {</a:t>
            </a:r>
            <a:br>
              <a:rPr lang="en-US" dirty="0"/>
            </a:br>
            <a:r>
              <a:rPr lang="en-US" b="0" i="0" dirty="0">
                <a:solidFill>
                  <a:srgbClr val="000000"/>
                </a:solidFill>
                <a:effectLst/>
                <a:latin typeface="Consolas" panose="020B0609020204030204" pitchFamily="49" charset="0"/>
              </a:rPr>
              <a:t>  text += cars[x]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a:p>
            <a:r>
              <a:rPr lang="en-IN" b="1" dirty="0"/>
              <a:t>For-of</a:t>
            </a:r>
            <a:r>
              <a:rPr lang="en-IN" dirty="0"/>
              <a:t>:- </a:t>
            </a:r>
            <a:r>
              <a:rPr lang="en-US" dirty="0"/>
              <a:t>The for...of statements combo iterates (loops) over the values of any </a:t>
            </a:r>
            <a:r>
              <a:rPr lang="en-US" dirty="0" err="1"/>
              <a:t>iterable</a:t>
            </a:r>
            <a:r>
              <a:rPr lang="en-US" dirty="0"/>
              <a:t>.</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text = </a:t>
            </a:r>
            <a:r>
              <a:rPr lang="en-US" b="0" i="0" dirty="0">
                <a:solidFill>
                  <a:srgbClr val="A52A2A"/>
                </a:solidFill>
                <a:effectLst/>
                <a:latin typeface="Consolas" panose="020B0609020204030204" pitchFamily="49" charset="0"/>
              </a:rPr>
              <a:t>"JavaScript"</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of text) {</a:t>
            </a:r>
            <a:br>
              <a:rPr lang="en-US" dirty="0"/>
            </a:br>
            <a:r>
              <a:rPr lang="en-US" b="0" i="0" dirty="0">
                <a:solidFill>
                  <a:srgbClr val="000000"/>
                </a:solidFill>
                <a:effectLst/>
                <a:latin typeface="Consolas" panose="020B0609020204030204" pitchFamily="49" charset="0"/>
              </a:rPr>
              <a:t>  text += x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87561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0E33-BE43-B5F7-FEF9-273F939F6439}"/>
              </a:ext>
            </a:extLst>
          </p:cNvPr>
          <p:cNvSpPr>
            <a:spLocks noGrp="1"/>
          </p:cNvSpPr>
          <p:nvPr>
            <p:ph type="title"/>
          </p:nvPr>
        </p:nvSpPr>
        <p:spPr/>
        <p:txBody>
          <a:bodyPr/>
          <a:lstStyle/>
          <a:p>
            <a:r>
              <a:rPr lang="en-IN" dirty="0">
                <a:solidFill>
                  <a:srgbClr val="FF0000"/>
                </a:solidFill>
              </a:rPr>
              <a:t>For vs foreach vs for-in vs for-of</a:t>
            </a:r>
          </a:p>
        </p:txBody>
      </p:sp>
      <p:sp>
        <p:nvSpPr>
          <p:cNvPr id="3" name="Content Placeholder 2">
            <a:extLst>
              <a:ext uri="{FF2B5EF4-FFF2-40B4-BE49-F238E27FC236}">
                <a16:creationId xmlns:a16="http://schemas.microsoft.com/office/drawing/2014/main" id="{5A699A81-C8D4-4FAC-A3FD-7738B5E8D24B}"/>
              </a:ext>
            </a:extLst>
          </p:cNvPr>
          <p:cNvSpPr>
            <a:spLocks noGrp="1"/>
          </p:cNvSpPr>
          <p:nvPr>
            <p:ph idx="1"/>
          </p:nvPr>
        </p:nvSpPr>
        <p:spPr/>
        <p:txBody>
          <a:bodyPr>
            <a:normAutofit fontScale="70000" lnSpcReduction="20000"/>
          </a:bodyPr>
          <a:lstStyle/>
          <a:p>
            <a:r>
              <a:rPr lang="en-IN" b="1" dirty="0"/>
              <a:t>For</a:t>
            </a:r>
            <a:r>
              <a:rPr lang="en-IN" dirty="0"/>
              <a:t>:- </a:t>
            </a:r>
            <a:r>
              <a:rPr lang="en-US" dirty="0"/>
              <a:t>The for statement defines a code block that is executed as long as a condition is true.</a:t>
            </a:r>
          </a:p>
          <a:p>
            <a:pPr marL="457200" lvl="1" indent="0">
              <a:buNone/>
            </a:pP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text = </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endParaRPr lang="en-US" dirty="0"/>
          </a:p>
          <a:p>
            <a:pPr marL="457200" lvl="1" indent="0">
              <a:buNone/>
            </a:pPr>
            <a:r>
              <a:rPr lang="nn-NO" b="0" i="0" dirty="0">
                <a:solidFill>
                  <a:srgbClr val="0000CD"/>
                </a:solidFill>
                <a:effectLst/>
                <a:latin typeface="Consolas" panose="020B0609020204030204" pitchFamily="49" charset="0"/>
              </a:rPr>
              <a:t>for</a:t>
            </a:r>
            <a:r>
              <a:rPr lang="nn-NO" b="0" i="0" dirty="0">
                <a:solidFill>
                  <a:srgbClr val="000000"/>
                </a:solidFill>
                <a:effectLst/>
                <a:latin typeface="Consolas" panose="020B0609020204030204" pitchFamily="49" charset="0"/>
              </a:rPr>
              <a:t> (</a:t>
            </a:r>
            <a:r>
              <a:rPr lang="nn-NO" b="0" i="0" dirty="0">
                <a:solidFill>
                  <a:srgbClr val="0000CD"/>
                </a:solidFill>
                <a:effectLst/>
                <a:latin typeface="Consolas" panose="020B0609020204030204" pitchFamily="49" charset="0"/>
              </a:rPr>
              <a:t>let</a:t>
            </a:r>
            <a:r>
              <a:rPr lang="nn-NO" b="0" i="0" dirty="0">
                <a:solidFill>
                  <a:srgbClr val="000000"/>
                </a:solidFill>
                <a:effectLst/>
                <a:latin typeface="Consolas" panose="020B0609020204030204" pitchFamily="49" charset="0"/>
              </a:rPr>
              <a:t> i = </a:t>
            </a:r>
            <a:r>
              <a:rPr lang="nn-NO" b="0" i="0" dirty="0">
                <a:solidFill>
                  <a:srgbClr val="FF0000"/>
                </a:solidFill>
                <a:effectLst/>
                <a:latin typeface="Consolas" panose="020B0609020204030204" pitchFamily="49" charset="0"/>
              </a:rPr>
              <a:t>0</a:t>
            </a:r>
            <a:r>
              <a:rPr lang="nn-NO" b="0" i="0" dirty="0">
                <a:solidFill>
                  <a:srgbClr val="000000"/>
                </a:solidFill>
                <a:effectLst/>
                <a:latin typeface="Consolas" panose="020B0609020204030204" pitchFamily="49" charset="0"/>
              </a:rPr>
              <a:t>; i &lt; </a:t>
            </a:r>
            <a:r>
              <a:rPr lang="nn-NO" b="0" i="0" dirty="0">
                <a:solidFill>
                  <a:srgbClr val="FF0000"/>
                </a:solidFill>
                <a:effectLst/>
                <a:latin typeface="Consolas" panose="020B0609020204030204" pitchFamily="49" charset="0"/>
              </a:rPr>
              <a:t>5</a:t>
            </a:r>
            <a:r>
              <a:rPr lang="nn-NO" b="0" i="0" dirty="0">
                <a:solidFill>
                  <a:srgbClr val="000000"/>
                </a:solidFill>
                <a:effectLst/>
                <a:latin typeface="Consolas" panose="020B0609020204030204" pitchFamily="49" charset="0"/>
              </a:rPr>
              <a:t>; i++) {</a:t>
            </a:r>
            <a:br>
              <a:rPr lang="nn-NO" dirty="0"/>
            </a:br>
            <a:r>
              <a:rPr lang="nn-NO" b="0" i="0" dirty="0">
                <a:solidFill>
                  <a:srgbClr val="000000"/>
                </a:solidFill>
                <a:effectLst/>
                <a:latin typeface="Consolas" panose="020B0609020204030204" pitchFamily="49" charset="0"/>
              </a:rPr>
              <a:t>  text += i + </a:t>
            </a:r>
            <a:r>
              <a:rPr lang="nn-NO" b="0" i="0" dirty="0">
                <a:solidFill>
                  <a:srgbClr val="A52A2A"/>
                </a:solidFill>
                <a:effectLst/>
                <a:latin typeface="Consolas" panose="020B0609020204030204" pitchFamily="49" charset="0"/>
              </a:rPr>
              <a:t>"&lt;br&gt;"</a:t>
            </a:r>
            <a:r>
              <a:rPr lang="nn-NO" b="0" i="0" dirty="0">
                <a:solidFill>
                  <a:srgbClr val="000000"/>
                </a:solidFill>
                <a:effectLst/>
                <a:latin typeface="Consolas" panose="020B0609020204030204" pitchFamily="49" charset="0"/>
              </a:rPr>
              <a:t>;</a:t>
            </a:r>
            <a:br>
              <a:rPr lang="nn-NO" dirty="0"/>
            </a:br>
            <a:r>
              <a:rPr lang="nn-NO" b="0" i="0" dirty="0">
                <a:solidFill>
                  <a:srgbClr val="000000"/>
                </a:solidFill>
                <a:effectLst/>
                <a:latin typeface="Consolas" panose="020B0609020204030204" pitchFamily="49" charset="0"/>
              </a:rPr>
              <a:t>}</a:t>
            </a:r>
            <a:endParaRPr lang="en-IN" dirty="0"/>
          </a:p>
          <a:p>
            <a:r>
              <a:rPr lang="en-IN" b="1" dirty="0"/>
              <a:t>Foreach</a:t>
            </a:r>
            <a:r>
              <a:rPr lang="en-IN" dirty="0"/>
              <a:t>:- </a:t>
            </a:r>
            <a:r>
              <a:rPr lang="en-US" dirty="0"/>
              <a:t>The </a:t>
            </a:r>
            <a:r>
              <a:rPr lang="en-US" dirty="0" err="1"/>
              <a:t>forEach</a:t>
            </a:r>
            <a:r>
              <a:rPr lang="en-US" dirty="0"/>
              <a:t>() method calls a function for each element in an array. The </a:t>
            </a:r>
            <a:r>
              <a:rPr lang="en-US" dirty="0" err="1"/>
              <a:t>forEach</a:t>
            </a:r>
            <a:r>
              <a:rPr lang="en-US" dirty="0"/>
              <a:t>() method is not executed for empty elements.</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sum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numbers = [</a:t>
            </a:r>
            <a:r>
              <a:rPr lang="en-US" b="0" i="0" dirty="0">
                <a:solidFill>
                  <a:srgbClr val="FF0000"/>
                </a:solidFill>
                <a:effectLst/>
                <a:latin typeface="Consolas" panose="020B0609020204030204" pitchFamily="49" charset="0"/>
              </a:rPr>
              <a:t>65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numbers.forEach</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(item) {</a:t>
            </a:r>
            <a:br>
              <a:rPr lang="en-US" dirty="0"/>
            </a:br>
            <a:r>
              <a:rPr lang="en-US" b="0" i="0" dirty="0">
                <a:solidFill>
                  <a:srgbClr val="000000"/>
                </a:solidFill>
                <a:effectLst/>
                <a:latin typeface="Consolas" panose="020B0609020204030204" pitchFamily="49" charset="0"/>
              </a:rPr>
              <a:t>  sum += item;</a:t>
            </a:r>
            <a:br>
              <a:rPr lang="en-US" dirty="0"/>
            </a:br>
            <a:r>
              <a:rPr lang="en-US" b="0" i="0" dirty="0">
                <a:solidFill>
                  <a:srgbClr val="000000"/>
                </a:solidFill>
                <a:effectLst/>
                <a:latin typeface="Consolas" panose="020B0609020204030204" pitchFamily="49" charset="0"/>
              </a:rPr>
              <a:t>}</a:t>
            </a:r>
          </a:p>
          <a:p>
            <a:pPr marL="457200" lvl="1" indent="0">
              <a:buNone/>
            </a:pPr>
            <a:r>
              <a:rPr lang="en-US" dirty="0">
                <a:solidFill>
                  <a:srgbClr val="000000"/>
                </a:solidFill>
                <a:latin typeface="Consolas" panose="020B0609020204030204" pitchFamily="49" charset="0"/>
              </a:rPr>
              <a:t>Console.log(sum);</a:t>
            </a:r>
            <a:endParaRPr lang="en-IN" dirty="0"/>
          </a:p>
        </p:txBody>
      </p:sp>
    </p:spTree>
    <p:extLst>
      <p:ext uri="{BB962C8B-B14F-4D97-AF65-F5344CB8AC3E}">
        <p14:creationId xmlns:p14="http://schemas.microsoft.com/office/powerpoint/2010/main" val="404165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1B-EF85-9B7D-C339-3835E504381C}"/>
              </a:ext>
            </a:extLst>
          </p:cNvPr>
          <p:cNvSpPr>
            <a:spLocks noGrp="1"/>
          </p:cNvSpPr>
          <p:nvPr>
            <p:ph type="title"/>
          </p:nvPr>
        </p:nvSpPr>
        <p:spPr/>
        <p:txBody>
          <a:bodyPr/>
          <a:lstStyle/>
          <a:p>
            <a:r>
              <a:rPr lang="en-IN" dirty="0">
                <a:solidFill>
                  <a:schemeClr val="accent4">
                    <a:lumMod val="75000"/>
                  </a:schemeClr>
                </a:solidFill>
              </a:rPr>
              <a:t>list of </a:t>
            </a:r>
            <a:r>
              <a:rPr lang="en-IN" dirty="0" err="1">
                <a:solidFill>
                  <a:schemeClr val="accent4">
                    <a:lumMod val="75000"/>
                  </a:schemeClr>
                </a:solidFill>
              </a:rPr>
              <a:t>javascript</a:t>
            </a:r>
            <a:r>
              <a:rPr lang="en-IN" dirty="0">
                <a:solidFill>
                  <a:schemeClr val="accent4">
                    <a:lumMod val="75000"/>
                  </a:schemeClr>
                </a:solidFill>
              </a:rPr>
              <a:t> engines</a:t>
            </a:r>
          </a:p>
        </p:txBody>
      </p:sp>
      <p:sp>
        <p:nvSpPr>
          <p:cNvPr id="3" name="Content Placeholder 2">
            <a:extLst>
              <a:ext uri="{FF2B5EF4-FFF2-40B4-BE49-F238E27FC236}">
                <a16:creationId xmlns:a16="http://schemas.microsoft.com/office/drawing/2014/main" id="{B8274D12-2B97-4B4E-4AC8-97E34AF962BA}"/>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a:solidFill>
                  <a:srgbClr val="5E5E5E"/>
                </a:solidFill>
                <a:effectLst/>
                <a:latin typeface="Raleway" panose="020B0604020202020204" pitchFamily="2" charset="0"/>
              </a:rPr>
              <a:t>V8</a:t>
            </a:r>
            <a:r>
              <a:rPr lang="en-IN" b="0" i="0" dirty="0">
                <a:solidFill>
                  <a:srgbClr val="5E5E5E"/>
                </a:solidFill>
                <a:effectLst/>
                <a:latin typeface="Raleway" panose="020B0604020202020204" pitchFamily="2" charset="0"/>
              </a:rPr>
              <a:t> – Open-source JavaScript Engine developed by Google for Chrome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SpiderMonkey</a:t>
            </a:r>
            <a:r>
              <a:rPr lang="en-IN" b="0" i="0" dirty="0">
                <a:solidFill>
                  <a:srgbClr val="5E5E5E"/>
                </a:solidFill>
                <a:effectLst/>
                <a:latin typeface="Raleway" panose="020B0604020202020204" pitchFamily="2" charset="0"/>
              </a:rPr>
              <a:t> – The JavaScript Engine powering Mozilla Firefox</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JavaScriptCore</a:t>
            </a:r>
            <a:r>
              <a:rPr lang="en-IN" b="0" i="0" dirty="0">
                <a:solidFill>
                  <a:srgbClr val="5E5E5E"/>
                </a:solidFill>
                <a:effectLst/>
                <a:latin typeface="Raleway" panose="020B0604020202020204" pitchFamily="2" charset="0"/>
              </a:rPr>
              <a:t> – Open-source JavaScript Engine developed by Apple for Safari</a:t>
            </a:r>
          </a:p>
          <a:p>
            <a:pPr algn="l">
              <a:buFont typeface="Arial" panose="020B0604020202020204" pitchFamily="34" charset="0"/>
              <a:buChar char="•"/>
            </a:pPr>
            <a:r>
              <a:rPr lang="en-IN" b="1" i="0" dirty="0">
                <a:solidFill>
                  <a:srgbClr val="5E5E5E"/>
                </a:solidFill>
                <a:effectLst/>
                <a:latin typeface="Raleway" panose="020B0604020202020204" pitchFamily="2" charset="0"/>
              </a:rPr>
              <a:t>Rhino</a:t>
            </a:r>
            <a:r>
              <a:rPr lang="en-IN" b="0" i="0" dirty="0">
                <a:solidFill>
                  <a:srgbClr val="5E5E5E"/>
                </a:solidFill>
                <a:effectLst/>
                <a:latin typeface="Raleway" panose="020B0604020202020204" pitchFamily="2" charset="0"/>
              </a:rPr>
              <a:t> – Open-source JavaScript Engine managed by Mozilla foundation for </a:t>
            </a:r>
            <a:r>
              <a:rPr lang="en-IN" b="0" i="0" dirty="0" err="1">
                <a:solidFill>
                  <a:srgbClr val="5E5E5E"/>
                </a:solidFill>
                <a:effectLst/>
                <a:latin typeface="Raleway" panose="020B0604020202020204" pitchFamily="2" charset="0"/>
              </a:rPr>
              <a:t>FireFox</a:t>
            </a:r>
            <a:endParaRPr lang="en-IN" b="0" i="0" dirty="0">
              <a:solidFill>
                <a:srgbClr val="5E5E5E"/>
              </a:solidFill>
              <a:effectLst/>
              <a:latin typeface="Raleway" panose="020B0604020202020204" pitchFamily="2" charset="0"/>
            </a:endParaRPr>
          </a:p>
          <a:p>
            <a:pPr algn="l">
              <a:buFont typeface="Arial" panose="020B0604020202020204" pitchFamily="34" charset="0"/>
              <a:buChar char="•"/>
            </a:pPr>
            <a:r>
              <a:rPr lang="en-IN" b="1" i="0" dirty="0">
                <a:solidFill>
                  <a:srgbClr val="5E5E5E"/>
                </a:solidFill>
                <a:effectLst/>
                <a:latin typeface="Raleway" panose="020B0604020202020204" pitchFamily="2" charset="0"/>
              </a:rPr>
              <a:t>Chakra</a:t>
            </a:r>
            <a:r>
              <a:rPr lang="en-IN" b="0" i="0" dirty="0">
                <a:solidFill>
                  <a:srgbClr val="5E5E5E"/>
                </a:solidFill>
                <a:effectLst/>
                <a:latin typeface="Raleway" panose="020B0604020202020204" pitchFamily="2" charset="0"/>
              </a:rPr>
              <a:t> – A JavaScript Engine for Microsoft Edge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JerryScript</a:t>
            </a:r>
            <a:r>
              <a:rPr lang="en-IN" b="0" i="0" dirty="0">
                <a:solidFill>
                  <a:srgbClr val="5E5E5E"/>
                </a:solidFill>
                <a:effectLst/>
                <a:latin typeface="Raleway" panose="020B0604020202020204" pitchFamily="2" charset="0"/>
              </a:rPr>
              <a:t> – A JavaScript engine for the </a:t>
            </a:r>
            <a:r>
              <a:rPr lang="en-IN" b="0" i="0" u="none" strike="noStrike" dirty="0">
                <a:solidFill>
                  <a:srgbClr val="F49D37"/>
                </a:solidFill>
                <a:effectLst/>
                <a:latin typeface="Raleway" panose="020B0604020202020204" pitchFamily="2" charset="0"/>
                <a:hlinkClick r:id="rId2"/>
              </a:rPr>
              <a:t>Internet of Things (</a:t>
            </a:r>
            <a:r>
              <a:rPr lang="en-IN" b="0" i="0" u="none" strike="noStrike" dirty="0" err="1">
                <a:solidFill>
                  <a:srgbClr val="F49D37"/>
                </a:solidFill>
                <a:effectLst/>
                <a:latin typeface="Raleway" panose="020B0604020202020204" pitchFamily="2" charset="0"/>
                <a:hlinkClick r:id="rId2"/>
              </a:rPr>
              <a:t>Iot</a:t>
            </a:r>
            <a:r>
              <a:rPr lang="en-IN" b="0" i="0" u="none" strike="noStrike" dirty="0">
                <a:solidFill>
                  <a:srgbClr val="F49D37"/>
                </a:solidFill>
                <a:effectLst/>
                <a:latin typeface="Raleway" panose="020B0604020202020204" pitchFamily="2" charset="0"/>
                <a:hlinkClick r:id="rId2"/>
              </a:rPr>
              <a:t>)</a:t>
            </a:r>
            <a:r>
              <a:rPr lang="en-IN" b="0" i="0" dirty="0">
                <a:solidFill>
                  <a:srgbClr val="5E5E5E"/>
                </a:solidFill>
                <a:effectLst/>
                <a:latin typeface="Raleway" panose="020B0604020202020204" pitchFamily="2" charset="0"/>
              </a:rPr>
              <a:t>.</a:t>
            </a:r>
          </a:p>
        </p:txBody>
      </p:sp>
    </p:spTree>
    <p:extLst>
      <p:ext uri="{BB962C8B-B14F-4D97-AF65-F5344CB8AC3E}">
        <p14:creationId xmlns:p14="http://schemas.microsoft.com/office/powerpoint/2010/main" val="291965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a:t>
            </a:r>
          </a:p>
        </p:txBody>
      </p:sp>
      <p:sp>
        <p:nvSpPr>
          <p:cNvPr id="3" name="Content Placeholder 2">
            <a:extLst>
              <a:ext uri="{FF2B5EF4-FFF2-40B4-BE49-F238E27FC236}">
                <a16:creationId xmlns:a16="http://schemas.microsoft.com/office/drawing/2014/main" id="{E027D198-3E82-303F-1B38-7457815B605E}"/>
              </a:ext>
            </a:extLst>
          </p:cNvPr>
          <p:cNvSpPr>
            <a:spLocks noGrp="1"/>
          </p:cNvSpPr>
          <p:nvPr>
            <p:ph idx="1"/>
          </p:nvPr>
        </p:nvSpPr>
        <p:spPr/>
        <p:txBody>
          <a:bodyPr>
            <a:noAutofit/>
          </a:bodyPr>
          <a:lstStyle/>
          <a:p>
            <a:pPr algn="l"/>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Map, Filter, and Reduce are Array methods </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which help to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create new arrays </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in various ways. They are all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'higher orde</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r' functions because they take user-defined functions as parameters.</a:t>
            </a:r>
          </a:p>
          <a:p>
            <a:pPr algn="l"/>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Map:</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returns an array of pieces of information from the original array. In the callback function, return the data you wish to be part of the new array.</a:t>
            </a:r>
          </a:p>
          <a:p>
            <a:pPr algn="l"/>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Filter:</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returns a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subset of the original array </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based on custom criteria. In your callback function, return a </a:t>
            </a:r>
            <a:r>
              <a:rPr lang="en-US" sz="1800" b="0" i="0" dirty="0" err="1">
                <a:solidFill>
                  <a:srgbClr val="555555"/>
                </a:solidFill>
                <a:effectLst/>
                <a:latin typeface="Calibri" panose="020F0502020204030204" pitchFamily="34" charset="0"/>
                <a:ea typeface="Calibri" panose="020F0502020204030204" pitchFamily="34" charset="0"/>
                <a:cs typeface="Calibri" panose="020F0502020204030204" pitchFamily="34" charset="0"/>
              </a:rPr>
              <a:t>boolean</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value to determine whether or not each item will be included in the new array.</a:t>
            </a:r>
          </a:p>
          <a:p>
            <a:pPr algn="l"/>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Reduce:</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can be used to return almost anything. It is often used to return a single number, like an sum, but it can also be used to combine the logic of Map and Filter to return an array of values matching certain criteria. This can remove unnecessary iterations.</a:t>
            </a:r>
          </a:p>
          <a:p>
            <a:pPr algn="l"/>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The callback for Reduce has two parameters: the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accumulator</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and the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current value</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Make sure you always return the accumulator after modifying it! In addition to the callback, Reduce receives a second parameter that will define the initial value of the accumulator.</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7228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 Example</a:t>
            </a:r>
          </a:p>
        </p:txBody>
      </p:sp>
      <p:graphicFrame>
        <p:nvGraphicFramePr>
          <p:cNvPr id="4" name="Content Placeholder 3">
            <a:extLst>
              <a:ext uri="{FF2B5EF4-FFF2-40B4-BE49-F238E27FC236}">
                <a16:creationId xmlns:a16="http://schemas.microsoft.com/office/drawing/2014/main" id="{2508388E-683B-56EA-4545-4B27FCEAA1C1}"/>
              </a:ext>
            </a:extLst>
          </p:cNvPr>
          <p:cNvGraphicFramePr>
            <a:graphicFrameLocks noGrp="1"/>
          </p:cNvGraphicFramePr>
          <p:nvPr>
            <p:ph idx="1"/>
            <p:extLst>
              <p:ext uri="{D42A27DB-BD31-4B8C-83A1-F6EECF244321}">
                <p14:modId xmlns:p14="http://schemas.microsoft.com/office/powerpoint/2010/main" val="910160438"/>
              </p:ext>
            </p:extLst>
          </p:nvPr>
        </p:nvGraphicFramePr>
        <p:xfrm>
          <a:off x="458788" y="1949450"/>
          <a:ext cx="11274423" cy="2382520"/>
        </p:xfrm>
        <a:graphic>
          <a:graphicData uri="http://schemas.openxmlformats.org/drawingml/2006/table">
            <a:tbl>
              <a:tblPr firstRow="1" bandRow="1">
                <a:tableStyleId>{5C22544A-7EE6-4342-B048-85BDC9FD1C3A}</a:tableStyleId>
              </a:tblPr>
              <a:tblGrid>
                <a:gridCol w="3758141">
                  <a:extLst>
                    <a:ext uri="{9D8B030D-6E8A-4147-A177-3AD203B41FA5}">
                      <a16:colId xmlns:a16="http://schemas.microsoft.com/office/drawing/2014/main" val="3558312195"/>
                    </a:ext>
                  </a:extLst>
                </a:gridCol>
                <a:gridCol w="3758141">
                  <a:extLst>
                    <a:ext uri="{9D8B030D-6E8A-4147-A177-3AD203B41FA5}">
                      <a16:colId xmlns:a16="http://schemas.microsoft.com/office/drawing/2014/main" val="1515932697"/>
                    </a:ext>
                  </a:extLst>
                </a:gridCol>
                <a:gridCol w="3758141">
                  <a:extLst>
                    <a:ext uri="{9D8B030D-6E8A-4147-A177-3AD203B41FA5}">
                      <a16:colId xmlns:a16="http://schemas.microsoft.com/office/drawing/2014/main" val="3675406473"/>
                    </a:ext>
                  </a:extLst>
                </a:gridCol>
              </a:tblGrid>
              <a:tr h="370840">
                <a:tc>
                  <a:txBody>
                    <a:bodyPr/>
                    <a:lstStyle/>
                    <a:p>
                      <a:r>
                        <a:rPr lang="en-IN" dirty="0"/>
                        <a:t>Map</a:t>
                      </a:r>
                    </a:p>
                  </a:txBody>
                  <a:tcPr/>
                </a:tc>
                <a:tc>
                  <a:txBody>
                    <a:bodyPr/>
                    <a:lstStyle/>
                    <a:p>
                      <a:r>
                        <a:rPr lang="en-IN" dirty="0"/>
                        <a:t>Filter</a:t>
                      </a:r>
                    </a:p>
                  </a:txBody>
                  <a:tcPr/>
                </a:tc>
                <a:tc>
                  <a:txBody>
                    <a:bodyPr/>
                    <a:lstStyle/>
                    <a:p>
                      <a:r>
                        <a:rPr lang="en-IN" dirty="0"/>
                        <a:t>Reduce</a:t>
                      </a:r>
                    </a:p>
                  </a:txBody>
                  <a:tcPr/>
                </a:tc>
                <a:extLst>
                  <a:ext uri="{0D108BD9-81ED-4DB2-BD59-A6C34878D82A}">
                    <a16:rowId xmlns:a16="http://schemas.microsoft.com/office/drawing/2014/main" val="1064724370"/>
                  </a:ext>
                </a:extLst>
              </a:tr>
              <a:tr h="370840">
                <a:tc>
                  <a:txBody>
                    <a:bodyPr/>
                    <a:lstStyle/>
                    <a:p>
                      <a:r>
                        <a:rPr lang="en-US" sz="1800" kern="1200" dirty="0">
                          <a:solidFill>
                            <a:schemeClr val="dk1"/>
                          </a:solidFill>
                          <a:effectLst/>
                          <a:latin typeface="+mn-lt"/>
                          <a:ea typeface="+mn-ea"/>
                          <a:cs typeface="+mn-cs"/>
                        </a:rPr>
                        <a:t>const</a:t>
                      </a:r>
                      <a:r>
                        <a:rPr lang="en-US" dirty="0"/>
                        <a:t> numbers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[1,</a:t>
                      </a:r>
                      <a:r>
                        <a:rPr lang="en-US" dirty="0"/>
                        <a:t> </a:t>
                      </a:r>
                      <a:r>
                        <a:rPr lang="en-US" sz="1800" kern="1200" dirty="0">
                          <a:solidFill>
                            <a:schemeClr val="dk1"/>
                          </a:solidFill>
                          <a:effectLst/>
                          <a:latin typeface="+mn-lt"/>
                          <a:ea typeface="+mn-ea"/>
                          <a:cs typeface="+mn-cs"/>
                        </a:rPr>
                        <a:t>2,</a:t>
                      </a:r>
                      <a:r>
                        <a:rPr lang="en-US" dirty="0"/>
                        <a:t> </a:t>
                      </a:r>
                      <a:r>
                        <a:rPr lang="en-US" sz="1800" kern="1200" dirty="0">
                          <a:solidFill>
                            <a:schemeClr val="dk1"/>
                          </a:solidFill>
                          <a:effectLst/>
                          <a:latin typeface="+mn-lt"/>
                          <a:ea typeface="+mn-ea"/>
                          <a:cs typeface="+mn-cs"/>
                        </a:rPr>
                        <a:t>3,</a:t>
                      </a:r>
                      <a:r>
                        <a:rPr lang="en-US" dirty="0"/>
                        <a:t> </a:t>
                      </a:r>
                      <a:r>
                        <a:rPr lang="en-US" sz="1800" kern="1200" dirty="0">
                          <a:solidFill>
                            <a:schemeClr val="dk1"/>
                          </a:solidFill>
                          <a:effectLst/>
                          <a:latin typeface="+mn-lt"/>
                          <a:ea typeface="+mn-ea"/>
                          <a:cs typeface="+mn-cs"/>
                        </a:rPr>
                        <a:t>4];</a:t>
                      </a:r>
                      <a:r>
                        <a:rPr lang="en-US" dirty="0"/>
                        <a:t> </a:t>
                      </a:r>
                    </a:p>
                    <a:p>
                      <a:endParaRPr lang="en-US" dirty="0"/>
                    </a:p>
                    <a:p>
                      <a:r>
                        <a:rPr lang="en-US" sz="1800" kern="1200" dirty="0">
                          <a:solidFill>
                            <a:schemeClr val="dk1"/>
                          </a:solidFill>
                          <a:effectLst/>
                          <a:latin typeface="+mn-lt"/>
                          <a:ea typeface="+mn-ea"/>
                          <a:cs typeface="+mn-cs"/>
                        </a:rPr>
                        <a:t>const</a:t>
                      </a:r>
                      <a:r>
                        <a:rPr lang="en-US" dirty="0"/>
                        <a:t> doubled </a:t>
                      </a:r>
                      <a:r>
                        <a:rPr lang="en-US" sz="1800" kern="1200" dirty="0">
                          <a:solidFill>
                            <a:schemeClr val="dk1"/>
                          </a:solidFill>
                          <a:effectLst/>
                          <a:latin typeface="+mn-lt"/>
                          <a:ea typeface="+mn-ea"/>
                          <a:cs typeface="+mn-cs"/>
                        </a:rPr>
                        <a:t>=</a:t>
                      </a:r>
                      <a:r>
                        <a:rPr lang="en-US" dirty="0"/>
                        <a:t> </a:t>
                      </a:r>
                      <a:r>
                        <a:rPr lang="en-US" dirty="0" err="1"/>
                        <a:t>numbers</a:t>
                      </a:r>
                      <a:r>
                        <a:rPr lang="en-US" sz="1800" kern="1200" dirty="0" err="1">
                          <a:solidFill>
                            <a:schemeClr val="dk1"/>
                          </a:solidFill>
                          <a:effectLst/>
                          <a:latin typeface="+mn-lt"/>
                          <a:ea typeface="+mn-ea"/>
                          <a:cs typeface="+mn-cs"/>
                        </a:rPr>
                        <a:t>.map</a:t>
                      </a:r>
                      <a:r>
                        <a:rPr lang="en-US" sz="1800" kern="1200" dirty="0">
                          <a:solidFill>
                            <a:schemeClr val="dk1"/>
                          </a:solidFill>
                          <a:effectLst/>
                          <a:latin typeface="+mn-lt"/>
                          <a:ea typeface="+mn-ea"/>
                          <a:cs typeface="+mn-cs"/>
                        </a:rPr>
                        <a:t>(item</a:t>
                      </a:r>
                      <a:r>
                        <a:rPr lang="en-US" dirty="0"/>
                        <a:t> </a:t>
                      </a:r>
                      <a:r>
                        <a:rPr lang="en-US" sz="1800" kern="1200" dirty="0">
                          <a:solidFill>
                            <a:schemeClr val="dk1"/>
                          </a:solidFill>
                          <a:effectLst/>
                          <a:latin typeface="+mn-lt"/>
                          <a:ea typeface="+mn-ea"/>
                          <a:cs typeface="+mn-cs"/>
                        </a:rPr>
                        <a:t>=&gt;</a:t>
                      </a:r>
                      <a:r>
                        <a:rPr lang="en-US" dirty="0"/>
                        <a:t> item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2);</a:t>
                      </a:r>
                    </a:p>
                    <a:p>
                      <a:endParaRPr lang="en-US" sz="1800" kern="1200" dirty="0">
                        <a:solidFill>
                          <a:schemeClr val="dk1"/>
                        </a:solidFill>
                        <a:effectLst/>
                        <a:latin typeface="+mn-lt"/>
                        <a:ea typeface="+mn-ea"/>
                        <a:cs typeface="+mn-cs"/>
                      </a:endParaRPr>
                    </a:p>
                    <a:p>
                      <a:r>
                        <a:rPr lang="en-US" dirty="0"/>
                        <a:t>console</a:t>
                      </a:r>
                      <a:r>
                        <a:rPr lang="en-US" sz="1800" kern="1200" dirty="0">
                          <a:solidFill>
                            <a:schemeClr val="dk1"/>
                          </a:solidFill>
                          <a:effectLst/>
                          <a:latin typeface="+mn-lt"/>
                          <a:ea typeface="+mn-ea"/>
                          <a:cs typeface="+mn-cs"/>
                        </a:rPr>
                        <a:t>.log(</a:t>
                      </a:r>
                      <a:r>
                        <a:rPr lang="en-US" dirty="0"/>
                        <a:t>doubled</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 [2, 4, 6, 8]</a:t>
                      </a:r>
                      <a:endParaRPr lang="en-IN" dirty="0"/>
                    </a:p>
                  </a:txBody>
                  <a:tcPr/>
                </a:tc>
                <a:tc>
                  <a:txBody>
                    <a:bodyPr/>
                    <a:lstStyle/>
                    <a:p>
                      <a:r>
                        <a:rPr lang="en-US" sz="1800" kern="1200" dirty="0">
                          <a:solidFill>
                            <a:schemeClr val="dk1"/>
                          </a:solidFill>
                          <a:effectLst/>
                          <a:latin typeface="+mn-lt"/>
                          <a:ea typeface="+mn-ea"/>
                          <a:cs typeface="+mn-cs"/>
                        </a:rPr>
                        <a:t>const</a:t>
                      </a:r>
                      <a:r>
                        <a:rPr lang="en-US" dirty="0"/>
                        <a:t> numbers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[1,</a:t>
                      </a:r>
                      <a:r>
                        <a:rPr lang="en-US" dirty="0"/>
                        <a:t> </a:t>
                      </a:r>
                      <a:r>
                        <a:rPr lang="en-US" sz="1800" kern="1200" dirty="0">
                          <a:solidFill>
                            <a:schemeClr val="dk1"/>
                          </a:solidFill>
                          <a:effectLst/>
                          <a:latin typeface="+mn-lt"/>
                          <a:ea typeface="+mn-ea"/>
                          <a:cs typeface="+mn-cs"/>
                        </a:rPr>
                        <a:t>2,</a:t>
                      </a:r>
                      <a:r>
                        <a:rPr lang="en-US" dirty="0"/>
                        <a:t> </a:t>
                      </a:r>
                      <a:r>
                        <a:rPr lang="en-US" sz="1800" kern="1200" dirty="0">
                          <a:solidFill>
                            <a:schemeClr val="dk1"/>
                          </a:solidFill>
                          <a:effectLst/>
                          <a:latin typeface="+mn-lt"/>
                          <a:ea typeface="+mn-ea"/>
                          <a:cs typeface="+mn-cs"/>
                        </a:rPr>
                        <a:t>3,</a:t>
                      </a:r>
                      <a:r>
                        <a:rPr lang="en-US" dirty="0"/>
                        <a:t> </a:t>
                      </a:r>
                      <a:r>
                        <a:rPr lang="en-US" sz="1800" kern="1200" dirty="0">
                          <a:solidFill>
                            <a:schemeClr val="dk1"/>
                          </a:solidFill>
                          <a:effectLst/>
                          <a:latin typeface="+mn-lt"/>
                          <a:ea typeface="+mn-ea"/>
                          <a:cs typeface="+mn-cs"/>
                        </a:rPr>
                        <a:t>4];</a:t>
                      </a:r>
                      <a:r>
                        <a:rPr lang="en-US" dirty="0"/>
                        <a:t> </a:t>
                      </a:r>
                    </a:p>
                    <a:p>
                      <a:endParaRPr lang="en-US" dirty="0"/>
                    </a:p>
                    <a:p>
                      <a:r>
                        <a:rPr lang="en-US" sz="1800" kern="1200" dirty="0">
                          <a:solidFill>
                            <a:schemeClr val="dk1"/>
                          </a:solidFill>
                          <a:effectLst/>
                          <a:latin typeface="+mn-lt"/>
                          <a:ea typeface="+mn-ea"/>
                          <a:cs typeface="+mn-cs"/>
                        </a:rPr>
                        <a:t>const</a:t>
                      </a:r>
                      <a:r>
                        <a:rPr lang="en-US" dirty="0"/>
                        <a:t> evens </a:t>
                      </a:r>
                      <a:r>
                        <a:rPr lang="en-US" sz="1800" kern="1200" dirty="0">
                          <a:solidFill>
                            <a:schemeClr val="dk1"/>
                          </a:solidFill>
                          <a:effectLst/>
                          <a:latin typeface="+mn-lt"/>
                          <a:ea typeface="+mn-ea"/>
                          <a:cs typeface="+mn-cs"/>
                        </a:rPr>
                        <a:t>=</a:t>
                      </a:r>
                      <a:r>
                        <a:rPr lang="en-US" dirty="0"/>
                        <a:t> </a:t>
                      </a:r>
                      <a:r>
                        <a:rPr lang="en-US" dirty="0" err="1"/>
                        <a:t>numbers</a:t>
                      </a:r>
                      <a:r>
                        <a:rPr lang="en-US" sz="1800" kern="1200" dirty="0" err="1">
                          <a:solidFill>
                            <a:schemeClr val="dk1"/>
                          </a:solidFill>
                          <a:effectLst/>
                          <a:latin typeface="+mn-lt"/>
                          <a:ea typeface="+mn-ea"/>
                          <a:cs typeface="+mn-cs"/>
                        </a:rPr>
                        <a:t>.filter</a:t>
                      </a:r>
                      <a:r>
                        <a:rPr lang="en-US" sz="1800" kern="1200" dirty="0">
                          <a:solidFill>
                            <a:schemeClr val="dk1"/>
                          </a:solidFill>
                          <a:effectLst/>
                          <a:latin typeface="+mn-lt"/>
                          <a:ea typeface="+mn-ea"/>
                          <a:cs typeface="+mn-cs"/>
                        </a:rPr>
                        <a:t>(item</a:t>
                      </a:r>
                      <a:r>
                        <a:rPr lang="en-US" dirty="0"/>
                        <a:t> </a:t>
                      </a:r>
                      <a:r>
                        <a:rPr lang="en-US" sz="1800" kern="1200" dirty="0">
                          <a:solidFill>
                            <a:schemeClr val="dk1"/>
                          </a:solidFill>
                          <a:effectLst/>
                          <a:latin typeface="+mn-lt"/>
                          <a:ea typeface="+mn-ea"/>
                          <a:cs typeface="+mn-cs"/>
                        </a:rPr>
                        <a:t>=&gt;</a:t>
                      </a:r>
                      <a:r>
                        <a:rPr lang="en-US" dirty="0"/>
                        <a:t> item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2</a:t>
                      </a:r>
                      <a:r>
                        <a:rPr lang="en-US" dirty="0"/>
                        <a:t>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0);</a:t>
                      </a:r>
                      <a:r>
                        <a:rPr lang="en-US" dirty="0"/>
                        <a:t> </a:t>
                      </a:r>
                    </a:p>
                    <a:p>
                      <a:endParaRPr lang="en-US" dirty="0"/>
                    </a:p>
                    <a:p>
                      <a:r>
                        <a:rPr lang="en-US" dirty="0"/>
                        <a:t>console</a:t>
                      </a:r>
                      <a:r>
                        <a:rPr lang="en-US" sz="1800" kern="1200" dirty="0">
                          <a:solidFill>
                            <a:schemeClr val="dk1"/>
                          </a:solidFill>
                          <a:effectLst/>
                          <a:latin typeface="+mn-lt"/>
                          <a:ea typeface="+mn-ea"/>
                          <a:cs typeface="+mn-cs"/>
                        </a:rPr>
                        <a:t>.log(</a:t>
                      </a:r>
                      <a:r>
                        <a:rPr lang="en-US" dirty="0"/>
                        <a:t>evens</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 [2, 4]</a:t>
                      </a:r>
                      <a:endParaRPr lang="en-IN" dirty="0"/>
                    </a:p>
                  </a:txBody>
                  <a:tcPr/>
                </a:tc>
                <a:tc>
                  <a:txBody>
                    <a:bodyPr/>
                    <a:lstStyle/>
                    <a:p>
                      <a:r>
                        <a:rPr lang="en-US" sz="1800" kern="1200" dirty="0">
                          <a:solidFill>
                            <a:schemeClr val="dk1"/>
                          </a:solidFill>
                          <a:effectLst/>
                          <a:latin typeface="+mn-lt"/>
                          <a:ea typeface="+mn-ea"/>
                          <a:cs typeface="+mn-cs"/>
                        </a:rPr>
                        <a:t>const</a:t>
                      </a:r>
                      <a:r>
                        <a:rPr lang="en-US" dirty="0"/>
                        <a:t> numbers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[1,</a:t>
                      </a:r>
                      <a:r>
                        <a:rPr lang="en-US" dirty="0"/>
                        <a:t> </a:t>
                      </a:r>
                      <a:r>
                        <a:rPr lang="en-US" sz="1800" kern="1200" dirty="0">
                          <a:solidFill>
                            <a:schemeClr val="dk1"/>
                          </a:solidFill>
                          <a:effectLst/>
                          <a:latin typeface="+mn-lt"/>
                          <a:ea typeface="+mn-ea"/>
                          <a:cs typeface="+mn-cs"/>
                        </a:rPr>
                        <a:t>2,</a:t>
                      </a:r>
                      <a:r>
                        <a:rPr lang="en-US" dirty="0"/>
                        <a:t> </a:t>
                      </a:r>
                      <a:r>
                        <a:rPr lang="en-US" sz="1800" kern="1200" dirty="0">
                          <a:solidFill>
                            <a:schemeClr val="dk1"/>
                          </a:solidFill>
                          <a:effectLst/>
                          <a:latin typeface="+mn-lt"/>
                          <a:ea typeface="+mn-ea"/>
                          <a:cs typeface="+mn-cs"/>
                        </a:rPr>
                        <a:t>3,</a:t>
                      </a:r>
                      <a:r>
                        <a:rPr lang="en-US" dirty="0"/>
                        <a:t> </a:t>
                      </a:r>
                      <a:r>
                        <a:rPr lang="en-US" sz="1800" kern="1200" dirty="0">
                          <a:solidFill>
                            <a:schemeClr val="dk1"/>
                          </a:solidFill>
                          <a:effectLst/>
                          <a:latin typeface="+mn-lt"/>
                          <a:ea typeface="+mn-ea"/>
                          <a:cs typeface="+mn-cs"/>
                        </a:rPr>
                        <a:t>4];</a:t>
                      </a:r>
                      <a:r>
                        <a:rPr lang="en-US" dirty="0"/>
                        <a:t>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const</a:t>
                      </a:r>
                      <a:r>
                        <a:rPr lang="en-US" dirty="0"/>
                        <a:t> sum </a:t>
                      </a:r>
                      <a:r>
                        <a:rPr lang="en-US" sz="1800" kern="1200" dirty="0">
                          <a:solidFill>
                            <a:schemeClr val="dk1"/>
                          </a:solidFill>
                          <a:effectLst/>
                          <a:latin typeface="+mn-lt"/>
                          <a:ea typeface="+mn-ea"/>
                          <a:cs typeface="+mn-cs"/>
                        </a:rPr>
                        <a:t>=</a:t>
                      </a:r>
                      <a:r>
                        <a:rPr lang="en-US" dirty="0"/>
                        <a:t> </a:t>
                      </a:r>
                      <a:r>
                        <a:rPr lang="en-US" dirty="0" err="1"/>
                        <a:t>numbers</a:t>
                      </a:r>
                      <a:r>
                        <a:rPr lang="en-US" sz="1800" kern="1200" dirty="0" err="1">
                          <a:solidFill>
                            <a:schemeClr val="dk1"/>
                          </a:solidFill>
                          <a:effectLst/>
                          <a:latin typeface="+mn-lt"/>
                          <a:ea typeface="+mn-ea"/>
                          <a:cs typeface="+mn-cs"/>
                        </a:rPr>
                        <a:t>.reduce</a:t>
                      </a:r>
                      <a:r>
                        <a:rPr lang="en-US" sz="1800" kern="1200" dirty="0">
                          <a:solidFill>
                            <a:schemeClr val="dk1"/>
                          </a:solidFill>
                          <a:effectLst/>
                          <a:latin typeface="+mn-lt"/>
                          <a:ea typeface="+mn-ea"/>
                          <a:cs typeface="+mn-cs"/>
                        </a:rPr>
                        <a:t>(function</a:t>
                      </a:r>
                      <a:r>
                        <a:rPr lang="en-US" dirty="0"/>
                        <a:t> </a:t>
                      </a:r>
                      <a:r>
                        <a:rPr lang="en-US" sz="1800" kern="1200" dirty="0">
                          <a:solidFill>
                            <a:schemeClr val="dk1"/>
                          </a:solidFill>
                          <a:effectLst/>
                          <a:latin typeface="+mn-lt"/>
                          <a:ea typeface="+mn-ea"/>
                          <a:cs typeface="+mn-cs"/>
                        </a:rPr>
                        <a:t>(result, item)</a:t>
                      </a:r>
                      <a:r>
                        <a:rPr lang="en-US" dirty="0"/>
                        <a:t>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return</a:t>
                      </a:r>
                      <a:r>
                        <a:rPr lang="en-US" dirty="0"/>
                        <a:t> result </a:t>
                      </a:r>
                      <a:r>
                        <a:rPr lang="en-US" sz="1800" kern="1200" dirty="0">
                          <a:solidFill>
                            <a:schemeClr val="dk1"/>
                          </a:solidFill>
                          <a:effectLst/>
                          <a:latin typeface="+mn-lt"/>
                          <a:ea typeface="+mn-ea"/>
                          <a:cs typeface="+mn-cs"/>
                        </a:rPr>
                        <a:t>+</a:t>
                      </a:r>
                      <a:r>
                        <a:rPr lang="en-US" dirty="0"/>
                        <a:t> item</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0);</a:t>
                      </a:r>
                    </a:p>
                    <a:p>
                      <a:endParaRPr lang="en-US" sz="1800" kern="1200" dirty="0">
                        <a:solidFill>
                          <a:schemeClr val="dk1"/>
                        </a:solidFill>
                        <a:effectLst/>
                        <a:latin typeface="+mn-lt"/>
                        <a:ea typeface="+mn-ea"/>
                        <a:cs typeface="+mn-cs"/>
                      </a:endParaRPr>
                    </a:p>
                    <a:p>
                      <a:r>
                        <a:rPr lang="en-US" dirty="0"/>
                        <a:t> console</a:t>
                      </a:r>
                      <a:r>
                        <a:rPr lang="en-US" sz="1800" kern="1200" dirty="0">
                          <a:solidFill>
                            <a:schemeClr val="dk1"/>
                          </a:solidFill>
                          <a:effectLst/>
                          <a:latin typeface="+mn-lt"/>
                          <a:ea typeface="+mn-ea"/>
                          <a:cs typeface="+mn-cs"/>
                        </a:rPr>
                        <a:t>.log(</a:t>
                      </a:r>
                      <a:r>
                        <a:rPr lang="en-US" dirty="0"/>
                        <a:t>sum</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 10</a:t>
                      </a:r>
                      <a:endParaRPr lang="en-IN" dirty="0"/>
                    </a:p>
                  </a:txBody>
                  <a:tcPr/>
                </a:tc>
                <a:extLst>
                  <a:ext uri="{0D108BD9-81ED-4DB2-BD59-A6C34878D82A}">
                    <a16:rowId xmlns:a16="http://schemas.microsoft.com/office/drawing/2014/main" val="644325486"/>
                  </a:ext>
                </a:extLst>
              </a:tr>
            </a:tbl>
          </a:graphicData>
        </a:graphic>
      </p:graphicFrame>
    </p:spTree>
    <p:extLst>
      <p:ext uri="{BB962C8B-B14F-4D97-AF65-F5344CB8AC3E}">
        <p14:creationId xmlns:p14="http://schemas.microsoft.com/office/powerpoint/2010/main" val="2557773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B512-6C43-4F8C-998D-5ADDE1A42BF7}"/>
              </a:ext>
            </a:extLst>
          </p:cNvPr>
          <p:cNvSpPr>
            <a:spLocks noGrp="1"/>
          </p:cNvSpPr>
          <p:nvPr>
            <p:ph type="title"/>
          </p:nvPr>
        </p:nvSpPr>
        <p:spPr/>
        <p:txBody>
          <a:bodyPr/>
          <a:lstStyle/>
          <a:p>
            <a:r>
              <a:rPr lang="en-US" b="0" i="0" u="sng" dirty="0">
                <a:effectLst/>
                <a:latin typeface="urw-din"/>
                <a:hlinkClick r:id="rId2"/>
              </a:rPr>
              <a:t> </a:t>
            </a:r>
            <a:r>
              <a:rPr lang="en-US" b="0" i="0" u="sng" dirty="0">
                <a:effectLst/>
                <a:latin typeface="urw-din"/>
                <a:hlinkClick r:id="rId3"/>
              </a:rPr>
              <a:t>some()</a:t>
            </a:r>
            <a:endParaRPr lang="en-IN" dirty="0"/>
          </a:p>
        </p:txBody>
      </p:sp>
      <p:sp>
        <p:nvSpPr>
          <p:cNvPr id="3" name="Content Placeholder 2">
            <a:extLst>
              <a:ext uri="{FF2B5EF4-FFF2-40B4-BE49-F238E27FC236}">
                <a16:creationId xmlns:a16="http://schemas.microsoft.com/office/drawing/2014/main" id="{3C275B08-1E23-E4B1-FE06-60699C5D73BF}"/>
              </a:ext>
            </a:extLst>
          </p:cNvPr>
          <p:cNvSpPr>
            <a:spLocks noGrp="1"/>
          </p:cNvSpPr>
          <p:nvPr>
            <p:ph idx="1"/>
          </p:nvPr>
        </p:nvSpPr>
        <p:spPr/>
        <p:txBody>
          <a:bodyPr>
            <a:normAutofit fontScale="55000" lnSpcReduction="20000"/>
          </a:bodyPr>
          <a:lstStyle/>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checks if any array elements pass a test (provided as a callback function).</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executes the callback function once for each array element.</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returns true (and stops) if the function returns true for one of the array elements.</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returns false if the function returns false for all of the array elements.</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does not execute the function for empty array elements.</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does not change the original array.</a:t>
            </a:r>
          </a:p>
          <a:p>
            <a:pPr marL="457200" lvl="1" indent="0">
              <a:spcBef>
                <a:spcPts val="0"/>
              </a:spcBef>
              <a:buNone/>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const array = [1, 2, 3, 4, 5];</a:t>
            </a:r>
          </a:p>
          <a:p>
            <a:pPr marL="457200" lvl="1" indent="0">
              <a:spcBef>
                <a:spcPts val="0"/>
              </a:spcBef>
              <a:buNone/>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 Checks whether an element is even</a:t>
            </a: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const even = (element) =&gt; element % 2 === 0;</a:t>
            </a:r>
          </a:p>
          <a:p>
            <a:pPr marL="457200" lvl="1" indent="0">
              <a:spcBef>
                <a:spcPts val="0"/>
              </a:spcBef>
              <a:buNone/>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console.log(</a:t>
            </a:r>
            <a:r>
              <a:rPr lang="en-US" sz="2900" dirty="0" err="1">
                <a:latin typeface="Calibri" panose="020F0502020204030204" pitchFamily="34" charset="0"/>
                <a:ea typeface="Calibri" panose="020F0502020204030204" pitchFamily="34" charset="0"/>
                <a:cs typeface="Calibri" panose="020F0502020204030204" pitchFamily="34" charset="0"/>
              </a:rPr>
              <a:t>array.some</a:t>
            </a:r>
            <a:r>
              <a:rPr lang="en-US" sz="2900" dirty="0">
                <a:latin typeface="Calibri" panose="020F0502020204030204" pitchFamily="34" charset="0"/>
                <a:ea typeface="Calibri" panose="020F0502020204030204" pitchFamily="34" charset="0"/>
                <a:cs typeface="Calibri" panose="020F0502020204030204" pitchFamily="34" charset="0"/>
              </a:rPr>
              <a:t>(even));</a:t>
            </a: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 Expected output: true</a:t>
            </a:r>
            <a:endParaRPr lang="en-IN" sz="2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95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765-09C8-7302-0FF6-2823692CE7B6}"/>
              </a:ext>
            </a:extLst>
          </p:cNvPr>
          <p:cNvSpPr>
            <a:spLocks noGrp="1"/>
          </p:cNvSpPr>
          <p:nvPr>
            <p:ph type="title"/>
          </p:nvPr>
        </p:nvSpPr>
        <p:spPr/>
        <p:txBody>
          <a:bodyPr>
            <a:normAutofit/>
          </a:bodyPr>
          <a:lstStyle/>
          <a:p>
            <a:r>
              <a:rPr lang="en-IN" b="1" i="0" dirty="0">
                <a:solidFill>
                  <a:schemeClr val="accent4">
                    <a:lumMod val="75000"/>
                  </a:schemeClr>
                </a:solidFill>
                <a:effectLst/>
                <a:latin typeface="Inter"/>
              </a:rPr>
              <a:t>Function() constructor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5E442B-6BCF-F278-1937-09116EB65362}"/>
              </a:ext>
            </a:extLst>
          </p:cNvPr>
          <p:cNvSpPr>
            <a:spLocks noGrp="1"/>
          </p:cNvSpPr>
          <p:nvPr>
            <p:ph idx="1"/>
          </p:nvPr>
        </p:nvSpPr>
        <p:spPr>
          <a:xfrm>
            <a:off x="458694" y="1949450"/>
            <a:ext cx="11274612" cy="4542790"/>
          </a:xfrm>
        </p:spPr>
        <p:txBody>
          <a:bodyPr>
            <a:normAutofit fontScale="70000" lnSpcReduction="20000"/>
          </a:bodyPr>
          <a:lstStyle/>
          <a:p>
            <a:r>
              <a:rPr lang="en-US" dirty="0"/>
              <a:t>The Function() constructor creates a new Function object. Calling the constructor directly can create functions dynamically but suffers from security and similar (but far less significant) performance issues as eval(). </a:t>
            </a:r>
          </a:p>
          <a:p>
            <a:pPr marL="457200" lvl="1" indent="0">
              <a:buNone/>
            </a:pPr>
            <a:r>
              <a:rPr lang="en-US" dirty="0"/>
              <a:t>const sum = new Function('a', 'b', 'return a + b’);</a:t>
            </a:r>
          </a:p>
          <a:p>
            <a:pPr marL="457200" lvl="1" indent="0">
              <a:buNone/>
            </a:pPr>
            <a:r>
              <a:rPr lang="en-US" dirty="0"/>
              <a:t>console.log(sum(2, 6));// Expected output: 8</a:t>
            </a:r>
          </a:p>
          <a:p>
            <a:r>
              <a:rPr lang="en-US" b="0" i="0" dirty="0">
                <a:effectLst/>
                <a:latin typeface="euclid_circular_a"/>
              </a:rPr>
              <a:t>In JavaScript, a constructor function is used to create objects. For example:-</a:t>
            </a:r>
          </a:p>
          <a:p>
            <a:pPr marL="457200" lvl="1" indent="0">
              <a:buNone/>
            </a:pPr>
            <a:r>
              <a:rPr lang="en-US" dirty="0"/>
              <a:t>// constructor function</a:t>
            </a:r>
          </a:p>
          <a:p>
            <a:pPr marL="457200" lvl="1" indent="0">
              <a:buNone/>
            </a:pPr>
            <a:r>
              <a:rPr lang="en-US" dirty="0"/>
              <a:t>function Person () {</a:t>
            </a:r>
          </a:p>
          <a:p>
            <a:pPr marL="457200" lvl="1" indent="0">
              <a:buNone/>
            </a:pPr>
            <a:r>
              <a:rPr lang="en-US" dirty="0"/>
              <a:t>    this.name = 'John',</a:t>
            </a:r>
          </a:p>
          <a:p>
            <a:pPr marL="457200" lvl="1" indent="0">
              <a:buNone/>
            </a:pPr>
            <a:r>
              <a:rPr lang="en-US" dirty="0"/>
              <a:t>    </a:t>
            </a:r>
            <a:r>
              <a:rPr lang="en-US" dirty="0" err="1"/>
              <a:t>this.age</a:t>
            </a:r>
            <a:r>
              <a:rPr lang="en-US" dirty="0"/>
              <a:t> = 23</a:t>
            </a:r>
          </a:p>
          <a:p>
            <a:pPr marL="457200" lvl="1" indent="0">
              <a:buNone/>
            </a:pPr>
            <a:r>
              <a:rPr lang="en-US" dirty="0"/>
              <a:t>}</a:t>
            </a:r>
          </a:p>
          <a:p>
            <a:pPr marL="457200" lvl="1" indent="0">
              <a:buNone/>
            </a:pPr>
            <a:endParaRPr lang="en-US" dirty="0"/>
          </a:p>
          <a:p>
            <a:pPr marL="457200" lvl="1" indent="0">
              <a:buNone/>
            </a:pPr>
            <a:r>
              <a:rPr lang="en-US" dirty="0"/>
              <a:t>// create an object</a:t>
            </a:r>
          </a:p>
          <a:p>
            <a:pPr marL="457200" lvl="1" indent="0">
              <a:buNone/>
            </a:pPr>
            <a:r>
              <a:rPr lang="en-US" dirty="0"/>
              <a:t>const person = new Person();</a:t>
            </a:r>
            <a:endParaRPr lang="en-IN" dirty="0"/>
          </a:p>
        </p:txBody>
      </p:sp>
    </p:spTree>
    <p:extLst>
      <p:ext uri="{BB962C8B-B14F-4D97-AF65-F5344CB8AC3E}">
        <p14:creationId xmlns:p14="http://schemas.microsoft.com/office/powerpoint/2010/main" val="739954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26D-2E39-37FA-B9EC-6F1054C57919}"/>
              </a:ext>
            </a:extLst>
          </p:cNvPr>
          <p:cNvSpPr>
            <a:spLocks noGrp="1"/>
          </p:cNvSpPr>
          <p:nvPr>
            <p:ph type="title"/>
          </p:nvPr>
        </p:nvSpPr>
        <p:spPr/>
        <p:txBody>
          <a:bodyPr/>
          <a:lstStyle/>
          <a:p>
            <a:r>
              <a:rPr lang="en-IN" b="1" i="0" dirty="0">
                <a:solidFill>
                  <a:schemeClr val="accent4">
                    <a:lumMod val="75000"/>
                  </a:schemeClr>
                </a:solidFill>
                <a:effectLst/>
                <a:latin typeface="Inter"/>
              </a:rPr>
              <a:t>Function() constructor</a:t>
            </a:r>
            <a:endParaRPr lang="en-IN" dirty="0"/>
          </a:p>
        </p:txBody>
      </p:sp>
      <p:sp>
        <p:nvSpPr>
          <p:cNvPr id="3" name="Content Placeholder 2">
            <a:extLst>
              <a:ext uri="{FF2B5EF4-FFF2-40B4-BE49-F238E27FC236}">
                <a16:creationId xmlns:a16="http://schemas.microsoft.com/office/drawing/2014/main" id="{28B17D4A-EB00-1D38-8BB2-65A03A03C989}"/>
              </a:ext>
            </a:extLst>
          </p:cNvPr>
          <p:cNvSpPr>
            <a:spLocks noGrp="1"/>
          </p:cNvSpPr>
          <p:nvPr>
            <p:ph idx="1"/>
          </p:nvPr>
        </p:nvSpPr>
        <p:spPr>
          <a:xfrm>
            <a:off x="458694" y="1949450"/>
            <a:ext cx="11274612" cy="4542790"/>
          </a:xfrm>
        </p:spPr>
        <p:txBody>
          <a:bodyPr>
            <a:normAutofit fontScale="55000" lnSpcReduction="20000"/>
          </a:bodyPr>
          <a:lstStyle/>
          <a:p>
            <a:pPr marL="0" indent="0">
              <a:spcBef>
                <a:spcPts val="0"/>
              </a:spcBef>
              <a:buNone/>
            </a:pPr>
            <a:r>
              <a:rPr lang="en-IN" dirty="0"/>
              <a:t>// constructor function</a:t>
            </a:r>
          </a:p>
          <a:p>
            <a:pPr marL="0" indent="0">
              <a:spcBef>
                <a:spcPts val="0"/>
              </a:spcBef>
              <a:buNone/>
            </a:pPr>
            <a:r>
              <a:rPr lang="en-IN" dirty="0"/>
              <a:t>function Person (</a:t>
            </a:r>
            <a:r>
              <a:rPr lang="en-IN" dirty="0" err="1"/>
              <a:t>person_name</a:t>
            </a:r>
            <a:r>
              <a:rPr lang="en-IN" dirty="0"/>
              <a:t>, </a:t>
            </a:r>
            <a:r>
              <a:rPr lang="en-IN" dirty="0" err="1"/>
              <a:t>person_age</a:t>
            </a:r>
            <a:r>
              <a:rPr lang="en-IN" dirty="0"/>
              <a:t>, </a:t>
            </a:r>
            <a:r>
              <a:rPr lang="en-IN" dirty="0" err="1"/>
              <a:t>person_gender</a:t>
            </a:r>
            <a:r>
              <a:rPr lang="en-IN" dirty="0"/>
              <a:t>) {</a:t>
            </a:r>
          </a:p>
          <a:p>
            <a:pPr marL="0" indent="0">
              <a:spcBef>
                <a:spcPts val="0"/>
              </a:spcBef>
              <a:buNone/>
            </a:pPr>
            <a:endParaRPr lang="en-IN" dirty="0"/>
          </a:p>
          <a:p>
            <a:pPr marL="0" indent="0">
              <a:spcBef>
                <a:spcPts val="0"/>
              </a:spcBef>
              <a:buNone/>
            </a:pPr>
            <a:r>
              <a:rPr lang="en-IN" dirty="0"/>
              <a:t>   // assigning  parameter values to the calling object</a:t>
            </a:r>
          </a:p>
          <a:p>
            <a:pPr marL="0" indent="0">
              <a:spcBef>
                <a:spcPts val="0"/>
              </a:spcBef>
              <a:buNone/>
            </a:pPr>
            <a:r>
              <a:rPr lang="en-IN" dirty="0"/>
              <a:t>    this.name = </a:t>
            </a:r>
            <a:r>
              <a:rPr lang="en-IN" dirty="0" err="1"/>
              <a:t>person_name</a:t>
            </a:r>
            <a:r>
              <a:rPr lang="en-IN" dirty="0"/>
              <a:t>,</a:t>
            </a:r>
          </a:p>
          <a:p>
            <a:pPr marL="0" indent="0">
              <a:spcBef>
                <a:spcPts val="0"/>
              </a:spcBef>
              <a:buNone/>
            </a:pPr>
            <a:r>
              <a:rPr lang="en-IN" dirty="0"/>
              <a:t>    </a:t>
            </a:r>
            <a:r>
              <a:rPr lang="en-IN" dirty="0" err="1"/>
              <a:t>this.age</a:t>
            </a:r>
            <a:r>
              <a:rPr lang="en-IN" dirty="0"/>
              <a:t> = </a:t>
            </a:r>
            <a:r>
              <a:rPr lang="en-IN" dirty="0" err="1"/>
              <a:t>person_age</a:t>
            </a:r>
            <a:r>
              <a:rPr lang="en-IN" dirty="0"/>
              <a:t>,</a:t>
            </a:r>
          </a:p>
          <a:p>
            <a:pPr marL="0" indent="0">
              <a:spcBef>
                <a:spcPts val="0"/>
              </a:spcBef>
              <a:buNone/>
            </a:pPr>
            <a:r>
              <a:rPr lang="en-IN" dirty="0"/>
              <a:t>    </a:t>
            </a:r>
            <a:r>
              <a:rPr lang="en-IN" dirty="0" err="1"/>
              <a:t>this.gender</a:t>
            </a:r>
            <a:r>
              <a:rPr lang="en-IN" dirty="0"/>
              <a:t> = </a:t>
            </a:r>
            <a:r>
              <a:rPr lang="en-IN" dirty="0" err="1"/>
              <a:t>person_gender</a:t>
            </a:r>
            <a:r>
              <a:rPr lang="en-IN" dirty="0"/>
              <a:t>,</a:t>
            </a:r>
          </a:p>
          <a:p>
            <a:pPr marL="0" indent="0">
              <a:spcBef>
                <a:spcPts val="0"/>
              </a:spcBef>
              <a:buNone/>
            </a:pPr>
            <a:endParaRPr lang="en-IN" dirty="0"/>
          </a:p>
          <a:p>
            <a:pPr marL="0" indent="0">
              <a:spcBef>
                <a:spcPts val="0"/>
              </a:spcBef>
              <a:buNone/>
            </a:pPr>
            <a:r>
              <a:rPr lang="en-IN" dirty="0"/>
              <a:t>    </a:t>
            </a:r>
            <a:r>
              <a:rPr lang="en-IN" dirty="0" err="1"/>
              <a:t>this.greet</a:t>
            </a:r>
            <a:r>
              <a:rPr lang="en-IN" dirty="0"/>
              <a:t> = function () {</a:t>
            </a:r>
          </a:p>
          <a:p>
            <a:pPr marL="0" indent="0">
              <a:spcBef>
                <a:spcPts val="0"/>
              </a:spcBef>
              <a:buNone/>
            </a:pPr>
            <a:r>
              <a:rPr lang="en-IN" dirty="0"/>
              <a:t>        return ('Hi' + ' ' + this.name);</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 creating objects</a:t>
            </a:r>
          </a:p>
          <a:p>
            <a:pPr marL="0" indent="0">
              <a:spcBef>
                <a:spcPts val="0"/>
              </a:spcBef>
              <a:buNone/>
            </a:pPr>
            <a:r>
              <a:rPr lang="en-IN" dirty="0" err="1"/>
              <a:t>const</a:t>
            </a:r>
            <a:r>
              <a:rPr lang="en-IN" dirty="0"/>
              <a:t> person1 = new Person('John', 23, 'male');</a:t>
            </a:r>
          </a:p>
          <a:p>
            <a:pPr marL="0" indent="0">
              <a:spcBef>
                <a:spcPts val="0"/>
              </a:spcBef>
              <a:buNone/>
            </a:pPr>
            <a:r>
              <a:rPr lang="en-IN" dirty="0" err="1"/>
              <a:t>const</a:t>
            </a:r>
            <a:r>
              <a:rPr lang="en-IN" dirty="0"/>
              <a:t> person2 = new Person('Sam', 25, 'female');</a:t>
            </a:r>
          </a:p>
          <a:p>
            <a:pPr marL="0" indent="0">
              <a:spcBef>
                <a:spcPts val="0"/>
              </a:spcBef>
              <a:buNone/>
            </a:pPr>
            <a:endParaRPr lang="en-IN" dirty="0"/>
          </a:p>
          <a:p>
            <a:pPr marL="0" indent="0">
              <a:spcBef>
                <a:spcPts val="0"/>
              </a:spcBef>
              <a:buNone/>
            </a:pPr>
            <a:r>
              <a:rPr lang="en-IN" dirty="0"/>
              <a:t>// accessing properties</a:t>
            </a:r>
          </a:p>
          <a:p>
            <a:pPr marL="0" indent="0">
              <a:spcBef>
                <a:spcPts val="0"/>
              </a:spcBef>
              <a:buNone/>
            </a:pPr>
            <a:r>
              <a:rPr lang="en-IN" dirty="0"/>
              <a:t>console.log(person1.name); // "John"</a:t>
            </a:r>
          </a:p>
          <a:p>
            <a:pPr marL="0" indent="0">
              <a:spcBef>
                <a:spcPts val="0"/>
              </a:spcBef>
              <a:buNone/>
            </a:pPr>
            <a:r>
              <a:rPr lang="en-IN" dirty="0"/>
              <a:t>console.log(person2.name); // "Sam"</a:t>
            </a:r>
          </a:p>
          <a:p>
            <a:pPr marL="0" indent="0">
              <a:spcBef>
                <a:spcPts val="0"/>
              </a:spcBef>
              <a:buNone/>
            </a:pPr>
            <a:endParaRPr lang="en-IN" dirty="0"/>
          </a:p>
        </p:txBody>
      </p:sp>
    </p:spTree>
    <p:extLst>
      <p:ext uri="{BB962C8B-B14F-4D97-AF65-F5344CB8AC3E}">
        <p14:creationId xmlns:p14="http://schemas.microsoft.com/office/powerpoint/2010/main" val="2077021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D268-AE3B-DA75-C294-051CC1A58E6C}"/>
              </a:ext>
            </a:extLst>
          </p:cNvPr>
          <p:cNvSpPr>
            <a:spLocks noGrp="1"/>
          </p:cNvSpPr>
          <p:nvPr>
            <p:ph type="title"/>
          </p:nvPr>
        </p:nvSpPr>
        <p:spPr/>
        <p:txBody>
          <a:bodyPr>
            <a:normAutofit/>
          </a:bodyPr>
          <a:lstStyle/>
          <a:p>
            <a:r>
              <a:rPr lang="en-US" sz="3200" dirty="0">
                <a:solidFill>
                  <a:srgbClr val="C00000"/>
                </a:solidFill>
              </a:rPr>
              <a:t>What is a callback function</a:t>
            </a:r>
            <a:r>
              <a:rPr lang="en-US" sz="3200">
                <a:solidFill>
                  <a:srgbClr val="C00000"/>
                </a:solidFill>
              </a:rPr>
              <a:t>? </a:t>
            </a:r>
            <a:endParaRPr lang="en-IN" sz="3200" dirty="0">
              <a:solidFill>
                <a:srgbClr val="C00000"/>
              </a:solidFill>
            </a:endParaRPr>
          </a:p>
        </p:txBody>
      </p:sp>
      <p:sp>
        <p:nvSpPr>
          <p:cNvPr id="3" name="Content Placeholder 2">
            <a:extLst>
              <a:ext uri="{FF2B5EF4-FFF2-40B4-BE49-F238E27FC236}">
                <a16:creationId xmlns:a16="http://schemas.microsoft.com/office/drawing/2014/main" id="{6775D9F1-AF4A-53A0-38B7-972B569FB007}"/>
              </a:ext>
            </a:extLst>
          </p:cNvPr>
          <p:cNvSpPr>
            <a:spLocks noGrp="1"/>
          </p:cNvSpPr>
          <p:nvPr>
            <p:ph idx="1"/>
          </p:nvPr>
        </p:nvSpPr>
        <p:spPr>
          <a:xfrm>
            <a:off x="458694" y="1949450"/>
            <a:ext cx="11274612" cy="4434572"/>
          </a:xfrm>
        </p:spPr>
        <p:txBody>
          <a:bodyPr>
            <a:normAutofit fontScale="40000" lnSpcReduction="20000"/>
          </a:bodyPr>
          <a:lstStyle/>
          <a:p>
            <a:r>
              <a:rPr lang="en-US" sz="5100" dirty="0">
                <a:latin typeface="Calibri" panose="020F0502020204030204" pitchFamily="34" charset="0"/>
                <a:ea typeface="Calibri" panose="020F0502020204030204" pitchFamily="34" charset="0"/>
                <a:cs typeface="Calibri" panose="020F0502020204030204" pitchFamily="34" charset="0"/>
              </a:rPr>
              <a:t>A callback is a function passed as an argument to another function</a:t>
            </a:r>
          </a:p>
          <a:p>
            <a:r>
              <a:rPr lang="en-US" sz="5100" dirty="0">
                <a:latin typeface="Calibri" panose="020F0502020204030204" pitchFamily="34" charset="0"/>
                <a:ea typeface="Calibri" panose="020F0502020204030204" pitchFamily="34" charset="0"/>
                <a:cs typeface="Calibri" panose="020F0502020204030204" pitchFamily="34" charset="0"/>
              </a:rPr>
              <a:t>This technique allows a function to call another function</a:t>
            </a:r>
          </a:p>
          <a:p>
            <a:r>
              <a:rPr lang="en-US" sz="5100" dirty="0">
                <a:latin typeface="Calibri" panose="020F0502020204030204" pitchFamily="34" charset="0"/>
                <a:ea typeface="Calibri" panose="020F0502020204030204" pitchFamily="34" charset="0"/>
                <a:cs typeface="Calibri" panose="020F0502020204030204" pitchFamily="34" charset="0"/>
              </a:rPr>
              <a:t>A callback function can run after another function has finished</a:t>
            </a:r>
          </a:p>
          <a:p>
            <a:pPr marL="457200" lvl="1" indent="0">
              <a:spcBef>
                <a:spcPts val="0"/>
              </a:spcBef>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var numbers = [1, 2, 3, 4, 5];</a:t>
            </a:r>
          </a:p>
          <a:p>
            <a:pPr marL="457200" lvl="1" indent="0">
              <a:spcBef>
                <a:spcPts val="0"/>
              </a:spcBef>
              <a:buNone/>
            </a:pPr>
            <a:endParaRPr lang="en-US" sz="40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 Define the main function</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function </a:t>
            </a:r>
            <a:r>
              <a:rPr lang="en-US" sz="4000" dirty="0" err="1">
                <a:latin typeface="Calibri" panose="020F0502020204030204" pitchFamily="34" charset="0"/>
                <a:ea typeface="Calibri" panose="020F0502020204030204" pitchFamily="34" charset="0"/>
                <a:cs typeface="Calibri" panose="020F0502020204030204" pitchFamily="34" charset="0"/>
              </a:rPr>
              <a:t>mainFunction</a:t>
            </a:r>
            <a:r>
              <a:rPr lang="en-US" sz="4000" dirty="0">
                <a:latin typeface="Calibri" panose="020F0502020204030204" pitchFamily="34" charset="0"/>
                <a:ea typeface="Calibri" panose="020F0502020204030204" pitchFamily="34" charset="0"/>
                <a:cs typeface="Calibri" panose="020F0502020204030204" pitchFamily="34" charset="0"/>
              </a:rPr>
              <a:t>(callback) {</a:t>
            </a:r>
          </a:p>
          <a:p>
            <a:pPr marL="914400" lvl="2" indent="0">
              <a:spcBef>
                <a:spcPts val="0"/>
              </a:spcBef>
              <a:buNone/>
            </a:pPr>
            <a:r>
              <a:rPr lang="en-US" sz="4000" dirty="0" err="1">
                <a:latin typeface="Calibri" panose="020F0502020204030204" pitchFamily="34" charset="0"/>
                <a:ea typeface="Calibri" panose="020F0502020204030204" pitchFamily="34" charset="0"/>
                <a:cs typeface="Calibri" panose="020F0502020204030204" pitchFamily="34" charset="0"/>
              </a:rPr>
              <a:t>numbers.forEach</a:t>
            </a:r>
            <a:r>
              <a:rPr lang="en-US" sz="4000" dirty="0">
                <a:latin typeface="Calibri" panose="020F0502020204030204" pitchFamily="34" charset="0"/>
                <a:ea typeface="Calibri" panose="020F0502020204030204" pitchFamily="34" charset="0"/>
                <a:cs typeface="Calibri" panose="020F0502020204030204" pitchFamily="34" charset="0"/>
              </a:rPr>
              <a:t>(callback);</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a:t>
            </a:r>
          </a:p>
          <a:p>
            <a:pPr marL="457200" lvl="1" indent="0">
              <a:spcBef>
                <a:spcPts val="0"/>
              </a:spcBef>
              <a:buNone/>
            </a:pPr>
            <a:endParaRPr lang="en-US" sz="40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 Define the callback function</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function </a:t>
            </a:r>
            <a:r>
              <a:rPr lang="en-US" sz="4000" dirty="0" err="1">
                <a:latin typeface="Calibri" panose="020F0502020204030204" pitchFamily="34" charset="0"/>
                <a:ea typeface="Calibri" panose="020F0502020204030204" pitchFamily="34" charset="0"/>
                <a:cs typeface="Calibri" panose="020F0502020204030204" pitchFamily="34" charset="0"/>
              </a:rPr>
              <a:t>callbackFunction</a:t>
            </a:r>
            <a:r>
              <a:rPr lang="en-US" sz="4000" dirty="0">
                <a:latin typeface="Calibri" panose="020F0502020204030204" pitchFamily="34" charset="0"/>
                <a:ea typeface="Calibri" panose="020F0502020204030204" pitchFamily="34" charset="0"/>
                <a:cs typeface="Calibri" panose="020F0502020204030204" pitchFamily="34" charset="0"/>
              </a:rPr>
              <a:t>(number) {</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	console.log("Result: " + number);</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a:t>
            </a:r>
          </a:p>
          <a:p>
            <a:pPr marL="457200" lvl="1" indent="0">
              <a:spcBef>
                <a:spcPts val="0"/>
              </a:spcBef>
              <a:buNone/>
            </a:pPr>
            <a:endParaRPr lang="en-US" sz="40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 Call the main function with the callback function</a:t>
            </a:r>
          </a:p>
          <a:p>
            <a:pPr marL="457200" lvl="1" indent="0">
              <a:spcBef>
                <a:spcPts val="0"/>
              </a:spcBef>
              <a:buNone/>
            </a:pPr>
            <a:r>
              <a:rPr lang="en-US" sz="4000" dirty="0" err="1">
                <a:latin typeface="Calibri" panose="020F0502020204030204" pitchFamily="34" charset="0"/>
                <a:ea typeface="Calibri" panose="020F0502020204030204" pitchFamily="34" charset="0"/>
                <a:cs typeface="Calibri" panose="020F0502020204030204" pitchFamily="34" charset="0"/>
              </a:rPr>
              <a:t>mainFunction</a:t>
            </a:r>
            <a:r>
              <a:rPr lang="en-US" sz="4000" dirty="0">
                <a:latin typeface="Calibri" panose="020F0502020204030204" pitchFamily="34" charset="0"/>
                <a:ea typeface="Calibri" panose="020F0502020204030204" pitchFamily="34" charset="0"/>
                <a:cs typeface="Calibri" panose="020F0502020204030204" pitchFamily="34" charset="0"/>
              </a:rPr>
              <a:t>(</a:t>
            </a:r>
            <a:r>
              <a:rPr lang="en-US" sz="4000" dirty="0" err="1">
                <a:latin typeface="Calibri" panose="020F0502020204030204" pitchFamily="34" charset="0"/>
                <a:ea typeface="Calibri" panose="020F0502020204030204" pitchFamily="34" charset="0"/>
                <a:cs typeface="Calibri" panose="020F0502020204030204" pitchFamily="34" charset="0"/>
              </a:rPr>
              <a:t>callbackFunction</a:t>
            </a:r>
            <a:r>
              <a:rPr lang="en-US" sz="40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2683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D268-AE3B-DA75-C294-051CC1A58E6C}"/>
              </a:ext>
            </a:extLst>
          </p:cNvPr>
          <p:cNvSpPr>
            <a:spLocks noGrp="1"/>
          </p:cNvSpPr>
          <p:nvPr>
            <p:ph type="title"/>
          </p:nvPr>
        </p:nvSpPr>
        <p:spPr/>
        <p:txBody>
          <a:bodyPr>
            <a:normAutofit/>
          </a:bodyPr>
          <a:lstStyle/>
          <a:p>
            <a:r>
              <a:rPr lang="en-US" sz="3200" dirty="0">
                <a:solidFill>
                  <a:srgbClr val="C00000"/>
                </a:solidFill>
              </a:rPr>
              <a:t>When to use callback function? </a:t>
            </a:r>
            <a:endParaRPr lang="en-IN" sz="3200" dirty="0">
              <a:solidFill>
                <a:srgbClr val="C00000"/>
              </a:solidFill>
            </a:endParaRPr>
          </a:p>
        </p:txBody>
      </p:sp>
      <p:sp>
        <p:nvSpPr>
          <p:cNvPr id="3" name="Content Placeholder 2">
            <a:extLst>
              <a:ext uri="{FF2B5EF4-FFF2-40B4-BE49-F238E27FC236}">
                <a16:creationId xmlns:a16="http://schemas.microsoft.com/office/drawing/2014/main" id="{6775D9F1-AF4A-53A0-38B7-972B569FB007}"/>
              </a:ext>
            </a:extLst>
          </p:cNvPr>
          <p:cNvSpPr>
            <a:spLocks noGrp="1"/>
          </p:cNvSpPr>
          <p:nvPr>
            <p:ph idx="1"/>
          </p:nvPr>
        </p:nvSpPr>
        <p:spPr/>
        <p:txBody>
          <a:bodyPr/>
          <a:lstStyle/>
          <a:p>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Where callbacks really shine are in asynchronous functions, where one function has to wait for another function (like waiting for a file to load).</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261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4573-C2DF-A83C-17BB-8A290E9690CC}"/>
              </a:ext>
            </a:extLst>
          </p:cNvPr>
          <p:cNvSpPr>
            <a:spLocks noGrp="1"/>
          </p:cNvSpPr>
          <p:nvPr>
            <p:ph type="title"/>
          </p:nvPr>
        </p:nvSpPr>
        <p:spPr/>
        <p:txBody>
          <a:bodyPr>
            <a:normAutofit/>
          </a:bodyPr>
          <a:lstStyle/>
          <a:p>
            <a:r>
              <a:rPr lang="en-IN" sz="3200" b="1" dirty="0">
                <a:solidFill>
                  <a:schemeClr val="accent5">
                    <a:lumMod val="75000"/>
                  </a:schemeClr>
                </a:solidFill>
              </a:rPr>
              <a:t>higher order functions</a:t>
            </a:r>
          </a:p>
        </p:txBody>
      </p:sp>
      <p:sp>
        <p:nvSpPr>
          <p:cNvPr id="3" name="Content Placeholder 2">
            <a:extLst>
              <a:ext uri="{FF2B5EF4-FFF2-40B4-BE49-F238E27FC236}">
                <a16:creationId xmlns:a16="http://schemas.microsoft.com/office/drawing/2014/main" id="{7099DC3C-286B-D1CA-92E9-97CE96743A65}"/>
              </a:ext>
            </a:extLst>
          </p:cNvPr>
          <p:cNvSpPr>
            <a:spLocks noGrp="1"/>
          </p:cNvSpPr>
          <p:nvPr>
            <p:ph idx="1"/>
          </p:nvPr>
        </p:nvSpPr>
        <p:spPr/>
        <p:txBody>
          <a:bodyPr>
            <a:normAutofit/>
          </a:bodyPr>
          <a:lstStyle/>
          <a:p>
            <a:r>
              <a:rPr lang="en-US" b="1" i="0" dirty="0">
                <a:solidFill>
                  <a:srgbClr val="202124"/>
                </a:solidFill>
                <a:effectLst/>
                <a:latin typeface="arial" panose="020B0604020202020204" pitchFamily="34" charset="0"/>
              </a:rPr>
              <a:t>a function which takes another function as an argument or returns a function</a:t>
            </a:r>
            <a:r>
              <a:rPr lang="en-US" b="0" i="0" dirty="0">
                <a:solidFill>
                  <a:srgbClr val="202124"/>
                </a:solidFill>
                <a:effectLst/>
                <a:latin typeface="arial" panose="020B0604020202020204" pitchFamily="34" charset="0"/>
              </a:rPr>
              <a:t> is known as a higher order function.</a:t>
            </a:r>
          </a:p>
          <a:p>
            <a:r>
              <a:rPr lang="en-US" b="1" i="0" dirty="0">
                <a:solidFill>
                  <a:srgbClr val="273239"/>
                </a:solidFill>
                <a:effectLst/>
                <a:latin typeface="urw-din"/>
              </a:rPr>
              <a:t>Note:</a:t>
            </a:r>
            <a:r>
              <a:rPr lang="en-US" b="0" i="0" dirty="0">
                <a:solidFill>
                  <a:srgbClr val="273239"/>
                </a:solidFill>
                <a:effectLst/>
                <a:latin typeface="urw-din"/>
              </a:rPr>
              <a:t> Functions such as</a:t>
            </a:r>
            <a:r>
              <a:rPr lang="en-US" b="0" i="0" u="sng" dirty="0">
                <a:effectLst/>
                <a:latin typeface="urw-din"/>
                <a:hlinkClick r:id="rId2"/>
              </a:rPr>
              <a:t> filter()</a:t>
            </a:r>
            <a:r>
              <a:rPr lang="en-US" b="0" i="0" dirty="0">
                <a:solidFill>
                  <a:srgbClr val="273239"/>
                </a:solidFill>
                <a:effectLst/>
                <a:latin typeface="urw-din"/>
              </a:rPr>
              <a:t>, </a:t>
            </a:r>
            <a:r>
              <a:rPr lang="en-US" b="0" i="0" u="sng" dirty="0">
                <a:effectLst/>
                <a:latin typeface="urw-din"/>
                <a:hlinkClick r:id="rId3"/>
              </a:rPr>
              <a:t>map()</a:t>
            </a:r>
            <a:r>
              <a:rPr lang="en-US" b="0" i="0" dirty="0">
                <a:solidFill>
                  <a:srgbClr val="273239"/>
                </a:solidFill>
                <a:effectLst/>
                <a:latin typeface="urw-din"/>
              </a:rPr>
              <a:t>, </a:t>
            </a:r>
            <a:r>
              <a:rPr lang="en-US" b="0" i="0" u="sng" dirty="0">
                <a:effectLst/>
                <a:latin typeface="urw-din"/>
                <a:hlinkClick r:id="rId4"/>
              </a:rPr>
              <a:t>reduce(), </a:t>
            </a:r>
            <a:r>
              <a:rPr lang="en-US" b="0" i="0" u="sng" dirty="0">
                <a:effectLst/>
                <a:latin typeface="urw-din"/>
                <a:hlinkClick r:id="rId5"/>
              </a:rPr>
              <a:t>some(),</a:t>
            </a:r>
            <a:r>
              <a:rPr lang="en-US" b="0" i="0" dirty="0">
                <a:solidFill>
                  <a:srgbClr val="273239"/>
                </a:solidFill>
                <a:effectLst/>
                <a:latin typeface="urw-din"/>
              </a:rPr>
              <a:t> </a:t>
            </a:r>
            <a:r>
              <a:rPr lang="en-US" b="0" i="0" dirty="0" err="1">
                <a:solidFill>
                  <a:srgbClr val="273239"/>
                </a:solidFill>
                <a:effectLst/>
                <a:latin typeface="urw-din"/>
              </a:rPr>
              <a:t>etc</a:t>
            </a:r>
            <a:r>
              <a:rPr lang="en-US" b="0" i="0" dirty="0">
                <a:solidFill>
                  <a:srgbClr val="273239"/>
                </a:solidFill>
                <a:effectLst/>
                <a:latin typeface="urw-din"/>
              </a:rPr>
              <a:t>, all are examples of Higher-Order Functions.</a:t>
            </a:r>
          </a:p>
          <a:p>
            <a:pPr marL="0" indent="0">
              <a:buNone/>
            </a:pPr>
            <a:endParaRPr lang="en-US" b="0" i="0" dirty="0">
              <a:solidFill>
                <a:srgbClr val="273239"/>
              </a:solidFill>
              <a:effectLst/>
              <a:latin typeface="urw-din"/>
            </a:endParaRPr>
          </a:p>
          <a:p>
            <a:pPr marL="457200" lvl="2" indent="0">
              <a:spcBef>
                <a:spcPts val="0"/>
              </a:spcBef>
              <a:buNone/>
            </a:pPr>
            <a:r>
              <a:rPr lang="en-US" kern="1200" dirty="0">
                <a:solidFill>
                  <a:schemeClr val="dk1"/>
                </a:solidFill>
                <a:effectLst/>
                <a:latin typeface="+mn-lt"/>
                <a:ea typeface="+mn-ea"/>
                <a:cs typeface="+mn-cs"/>
              </a:rPr>
              <a:t>const</a:t>
            </a:r>
            <a:r>
              <a:rPr lang="en-US" dirty="0"/>
              <a:t> numbers </a:t>
            </a:r>
            <a:r>
              <a:rPr lang="en-US" kern="1200" dirty="0">
                <a:solidFill>
                  <a:schemeClr val="dk1"/>
                </a:solidFill>
                <a:effectLst/>
                <a:latin typeface="+mn-lt"/>
                <a:ea typeface="+mn-ea"/>
                <a:cs typeface="+mn-cs"/>
              </a:rPr>
              <a:t>=</a:t>
            </a:r>
            <a:r>
              <a:rPr lang="en-US" dirty="0"/>
              <a:t> </a:t>
            </a:r>
            <a:r>
              <a:rPr lang="en-US" kern="1200" dirty="0">
                <a:solidFill>
                  <a:schemeClr val="dk1"/>
                </a:solidFill>
                <a:effectLst/>
                <a:latin typeface="+mn-lt"/>
                <a:ea typeface="+mn-ea"/>
                <a:cs typeface="+mn-cs"/>
              </a:rPr>
              <a:t>[1,</a:t>
            </a:r>
            <a:r>
              <a:rPr lang="en-US" dirty="0"/>
              <a:t> </a:t>
            </a:r>
            <a:r>
              <a:rPr lang="en-US" kern="1200" dirty="0">
                <a:solidFill>
                  <a:schemeClr val="dk1"/>
                </a:solidFill>
                <a:effectLst/>
                <a:latin typeface="+mn-lt"/>
                <a:ea typeface="+mn-ea"/>
                <a:cs typeface="+mn-cs"/>
              </a:rPr>
              <a:t>2,</a:t>
            </a:r>
            <a:r>
              <a:rPr lang="en-US" dirty="0"/>
              <a:t> </a:t>
            </a:r>
            <a:r>
              <a:rPr lang="en-US" kern="1200" dirty="0">
                <a:solidFill>
                  <a:schemeClr val="dk1"/>
                </a:solidFill>
                <a:effectLst/>
                <a:latin typeface="+mn-lt"/>
                <a:ea typeface="+mn-ea"/>
                <a:cs typeface="+mn-cs"/>
              </a:rPr>
              <a:t>3,</a:t>
            </a:r>
            <a:r>
              <a:rPr lang="en-US" dirty="0"/>
              <a:t> </a:t>
            </a:r>
            <a:r>
              <a:rPr lang="en-US" kern="1200" dirty="0">
                <a:solidFill>
                  <a:schemeClr val="dk1"/>
                </a:solidFill>
                <a:effectLst/>
                <a:latin typeface="+mn-lt"/>
                <a:ea typeface="+mn-ea"/>
                <a:cs typeface="+mn-cs"/>
              </a:rPr>
              <a:t>4];</a:t>
            </a:r>
            <a:r>
              <a:rPr lang="en-US" dirty="0"/>
              <a:t> </a:t>
            </a:r>
          </a:p>
          <a:p>
            <a:pPr marL="457200" lvl="2" indent="0">
              <a:spcBef>
                <a:spcPts val="0"/>
              </a:spcBef>
              <a:buNone/>
            </a:pPr>
            <a:r>
              <a:rPr lang="en-US" kern="1200" dirty="0">
                <a:solidFill>
                  <a:schemeClr val="dk1"/>
                </a:solidFill>
                <a:effectLst/>
                <a:latin typeface="+mn-lt"/>
                <a:ea typeface="+mn-ea"/>
                <a:cs typeface="+mn-cs"/>
              </a:rPr>
              <a:t>const</a:t>
            </a:r>
            <a:r>
              <a:rPr lang="en-US" dirty="0"/>
              <a:t> doubled </a:t>
            </a:r>
            <a:r>
              <a:rPr lang="en-US" kern="1200" dirty="0">
                <a:solidFill>
                  <a:schemeClr val="dk1"/>
                </a:solidFill>
                <a:effectLst/>
                <a:latin typeface="+mn-lt"/>
                <a:ea typeface="+mn-ea"/>
                <a:cs typeface="+mn-cs"/>
              </a:rPr>
              <a:t>=</a:t>
            </a:r>
            <a:r>
              <a:rPr lang="en-US" dirty="0"/>
              <a:t> </a:t>
            </a:r>
            <a:r>
              <a:rPr lang="en-US" dirty="0" err="1"/>
              <a:t>numbers</a:t>
            </a:r>
            <a:r>
              <a:rPr lang="en-US" kern="1200" dirty="0" err="1">
                <a:solidFill>
                  <a:schemeClr val="dk1"/>
                </a:solidFill>
                <a:effectLst/>
                <a:latin typeface="+mn-lt"/>
                <a:ea typeface="+mn-ea"/>
                <a:cs typeface="+mn-cs"/>
              </a:rPr>
              <a:t>.map</a:t>
            </a:r>
            <a:r>
              <a:rPr lang="en-US" kern="1200" dirty="0">
                <a:solidFill>
                  <a:schemeClr val="dk1"/>
                </a:solidFill>
                <a:effectLst/>
                <a:latin typeface="+mn-lt"/>
                <a:ea typeface="+mn-ea"/>
                <a:cs typeface="+mn-cs"/>
              </a:rPr>
              <a:t>(item</a:t>
            </a:r>
            <a:r>
              <a:rPr lang="en-US" dirty="0"/>
              <a:t> </a:t>
            </a:r>
            <a:r>
              <a:rPr lang="en-US" kern="1200" dirty="0">
                <a:solidFill>
                  <a:schemeClr val="dk1"/>
                </a:solidFill>
                <a:effectLst/>
                <a:latin typeface="+mn-lt"/>
                <a:ea typeface="+mn-ea"/>
                <a:cs typeface="+mn-cs"/>
              </a:rPr>
              <a:t>=&gt;</a:t>
            </a:r>
            <a:r>
              <a:rPr lang="en-US" dirty="0"/>
              <a:t> item </a:t>
            </a:r>
            <a:r>
              <a:rPr lang="en-US" kern="1200" dirty="0">
                <a:solidFill>
                  <a:schemeClr val="dk1"/>
                </a:solidFill>
                <a:effectLst/>
                <a:latin typeface="+mn-lt"/>
                <a:ea typeface="+mn-ea"/>
                <a:cs typeface="+mn-cs"/>
              </a:rPr>
              <a:t>*</a:t>
            </a:r>
            <a:r>
              <a:rPr lang="en-US" dirty="0"/>
              <a:t> </a:t>
            </a:r>
            <a:r>
              <a:rPr lang="en-US" kern="1200" dirty="0">
                <a:solidFill>
                  <a:schemeClr val="dk1"/>
                </a:solidFill>
                <a:effectLst/>
                <a:latin typeface="+mn-lt"/>
                <a:ea typeface="+mn-ea"/>
                <a:cs typeface="+mn-cs"/>
              </a:rPr>
              <a:t>2);</a:t>
            </a:r>
          </a:p>
          <a:p>
            <a:pPr marL="457200" lvl="2" indent="0">
              <a:spcBef>
                <a:spcPts val="0"/>
              </a:spcBef>
              <a:buNone/>
            </a:pPr>
            <a:r>
              <a:rPr lang="en-US" dirty="0"/>
              <a:t>console</a:t>
            </a:r>
            <a:r>
              <a:rPr lang="en-US" kern="1200" dirty="0">
                <a:solidFill>
                  <a:schemeClr val="dk1"/>
                </a:solidFill>
                <a:effectLst/>
                <a:latin typeface="+mn-lt"/>
                <a:ea typeface="+mn-ea"/>
                <a:cs typeface="+mn-cs"/>
              </a:rPr>
              <a:t>.log(</a:t>
            </a:r>
            <a:r>
              <a:rPr lang="en-US" dirty="0"/>
              <a:t>doubled</a:t>
            </a:r>
            <a:r>
              <a:rPr lang="en-US" kern="1200" dirty="0">
                <a:solidFill>
                  <a:schemeClr val="dk1"/>
                </a:solidFill>
                <a:effectLst/>
                <a:latin typeface="+mn-lt"/>
                <a:ea typeface="+mn-ea"/>
                <a:cs typeface="+mn-cs"/>
              </a:rPr>
              <a:t>);</a:t>
            </a:r>
            <a:r>
              <a:rPr lang="en-US" dirty="0"/>
              <a:t> </a:t>
            </a:r>
            <a:r>
              <a:rPr lang="en-US" kern="1200" dirty="0">
                <a:solidFill>
                  <a:schemeClr val="dk1"/>
                </a:solidFill>
                <a:effectLst/>
                <a:latin typeface="+mn-lt"/>
                <a:ea typeface="+mn-ea"/>
                <a:cs typeface="+mn-cs"/>
              </a:rPr>
              <a:t>// [2, 4, 6, 8]</a:t>
            </a:r>
            <a:endParaRPr lang="en-IN" dirty="0"/>
          </a:p>
          <a:p>
            <a:endParaRPr lang="en-IN" dirty="0"/>
          </a:p>
        </p:txBody>
      </p:sp>
    </p:spTree>
    <p:extLst>
      <p:ext uri="{BB962C8B-B14F-4D97-AF65-F5344CB8AC3E}">
        <p14:creationId xmlns:p14="http://schemas.microsoft.com/office/powerpoint/2010/main" val="1357498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79CF-EF33-08B3-F528-EAA026134AD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higher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5EBCBE6-68FE-F8B7-0D59-ECF1D6AC8DCF}"/>
              </a:ext>
            </a:extLst>
          </p:cNvPr>
          <p:cNvSpPr>
            <a:spLocks noGrp="1"/>
          </p:cNvSpPr>
          <p:nvPr>
            <p:ph idx="1"/>
          </p:nvPr>
        </p:nvSpPr>
        <p:spPr/>
        <p:txBody>
          <a:bodyPr/>
          <a:lstStyle/>
          <a:p>
            <a:r>
              <a:rPr lang="en-US" b="0" i="0" dirty="0">
                <a:solidFill>
                  <a:srgbClr val="24292F"/>
                </a:solidFill>
                <a:effectLst/>
                <a:latin typeface="-apple-system"/>
              </a:rPr>
              <a:t>Higher-order function is a function that accepts another function as an argument or returns a function as a return value or both.</a:t>
            </a:r>
          </a:p>
          <a:p>
            <a:pPr marL="0" indent="0">
              <a:buNone/>
            </a:pPr>
            <a:endParaRPr lang="en-US" b="0" i="0" dirty="0">
              <a:solidFill>
                <a:srgbClr val="24292F"/>
              </a:solidFill>
              <a:effectLst/>
              <a:latin typeface="-apple-system"/>
            </a:endParaRPr>
          </a:p>
          <a:p>
            <a:pPr marL="457200" lvl="1" indent="0">
              <a:buNone/>
            </a:pPr>
            <a:r>
              <a:rPr lang="en-IN" sz="2000" dirty="0" err="1"/>
              <a:t>const</a:t>
            </a:r>
            <a:r>
              <a:rPr lang="en-IN" sz="2000" dirty="0"/>
              <a:t> </a:t>
            </a:r>
            <a:r>
              <a:rPr lang="en-IN" sz="2000" dirty="0" err="1"/>
              <a:t>firstOrderFunc</a:t>
            </a:r>
            <a:r>
              <a:rPr lang="en-IN" sz="2000" dirty="0"/>
              <a:t> = () =&gt; console.log("Hello, I am a First order function");</a:t>
            </a:r>
          </a:p>
          <a:p>
            <a:pPr marL="457200" lvl="1" indent="0">
              <a:buNone/>
            </a:pPr>
            <a:endParaRPr lang="en-IN" sz="2000" dirty="0"/>
          </a:p>
          <a:p>
            <a:pPr marL="457200" lvl="1" indent="0">
              <a:buNone/>
            </a:pPr>
            <a:r>
              <a:rPr lang="en-IN" sz="2000" dirty="0" err="1"/>
              <a:t>const</a:t>
            </a:r>
            <a:r>
              <a:rPr lang="en-IN" sz="2000" dirty="0"/>
              <a:t> </a:t>
            </a:r>
            <a:r>
              <a:rPr lang="en-IN" sz="2000" dirty="0" err="1"/>
              <a:t>higherOrder</a:t>
            </a:r>
            <a:r>
              <a:rPr lang="en-IN" sz="2000" dirty="0"/>
              <a:t> = (</a:t>
            </a:r>
            <a:r>
              <a:rPr lang="en-IN" sz="2000" dirty="0" err="1"/>
              <a:t>ReturnFirstOrderFunc</a:t>
            </a:r>
            <a:r>
              <a:rPr lang="en-IN" sz="2000" dirty="0"/>
              <a:t>) =&gt; </a:t>
            </a:r>
            <a:r>
              <a:rPr lang="en-IN" sz="2000" dirty="0" err="1"/>
              <a:t>ReturnFirstOrderFunc</a:t>
            </a:r>
            <a:r>
              <a:rPr lang="en-IN" sz="2000" dirty="0"/>
              <a:t>();</a:t>
            </a:r>
          </a:p>
          <a:p>
            <a:pPr marL="457200" lvl="1" indent="0">
              <a:buNone/>
            </a:pPr>
            <a:endParaRPr lang="en-IN" sz="2000" dirty="0"/>
          </a:p>
          <a:p>
            <a:pPr marL="457200" lvl="1" indent="0">
              <a:buNone/>
            </a:pPr>
            <a:r>
              <a:rPr lang="en-IN" sz="2000" dirty="0" err="1"/>
              <a:t>higherOrder</a:t>
            </a:r>
            <a:r>
              <a:rPr lang="en-IN" sz="2000" dirty="0"/>
              <a:t>(</a:t>
            </a:r>
            <a:r>
              <a:rPr lang="en-IN" sz="2000" dirty="0" err="1"/>
              <a:t>firstOrderFunc</a:t>
            </a:r>
            <a:r>
              <a:rPr lang="en-IN" sz="2000" dirty="0"/>
              <a:t>);</a:t>
            </a:r>
          </a:p>
        </p:txBody>
      </p:sp>
    </p:spTree>
    <p:extLst>
      <p:ext uri="{BB962C8B-B14F-4D97-AF65-F5344CB8AC3E}">
        <p14:creationId xmlns:p14="http://schemas.microsoft.com/office/powerpoint/2010/main" val="2685000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56A-25AF-0CB0-EE6D-2E5567D3B65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first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6B5938AB-922D-E64A-A814-6E1455766D6D}"/>
              </a:ext>
            </a:extLst>
          </p:cNvPr>
          <p:cNvSpPr>
            <a:spLocks noGrp="1"/>
          </p:cNvSpPr>
          <p:nvPr>
            <p:ph idx="1"/>
          </p:nvPr>
        </p:nvSpPr>
        <p:spPr/>
        <p:txBody>
          <a:bodyPr/>
          <a:lstStyle/>
          <a:p>
            <a:r>
              <a:rPr lang="en-US" dirty="0"/>
              <a:t>First-order function is a function that doesn’t accept another function as an argument and doesn’t return a function as its return value.</a:t>
            </a:r>
          </a:p>
          <a:p>
            <a:r>
              <a:rPr lang="en-US" dirty="0"/>
              <a:t>const </a:t>
            </a:r>
            <a:r>
              <a:rPr lang="en-US" dirty="0" err="1"/>
              <a:t>firstOrder</a:t>
            </a:r>
            <a:r>
              <a:rPr lang="en-US" dirty="0"/>
              <a:t> = () =&gt; console.log("I am a first order function!");</a:t>
            </a:r>
            <a:endParaRPr lang="en-IN" dirty="0"/>
          </a:p>
        </p:txBody>
      </p:sp>
    </p:spTree>
    <p:extLst>
      <p:ext uri="{BB962C8B-B14F-4D97-AF65-F5344CB8AC3E}">
        <p14:creationId xmlns:p14="http://schemas.microsoft.com/office/powerpoint/2010/main" val="417314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ACEE-3CB3-3922-74CA-0E12D893F575}"/>
              </a:ext>
            </a:extLst>
          </p:cNvPr>
          <p:cNvSpPr>
            <a:spLocks noGrp="1"/>
          </p:cNvSpPr>
          <p:nvPr>
            <p:ph type="title"/>
          </p:nvPr>
        </p:nvSpPr>
        <p:spPr/>
        <p:txBody>
          <a:bodyPr>
            <a:normAutofit/>
          </a:bodyPr>
          <a:lstStyle/>
          <a:p>
            <a:r>
              <a:rPr lang="en-US" sz="3200" b="1" dirty="0">
                <a:solidFill>
                  <a:schemeClr val="accent4">
                    <a:lumMod val="75000"/>
                  </a:schemeClr>
                </a:solidFill>
              </a:rPr>
              <a:t>What are the different data types present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BFCDF45-4300-91EF-FFA3-1162A9460EBB}"/>
              </a:ext>
            </a:extLst>
          </p:cNvPr>
          <p:cNvSpPr>
            <a:spLocks noGrp="1"/>
          </p:cNvSpPr>
          <p:nvPr>
            <p:ph idx="1"/>
          </p:nvPr>
        </p:nvSpPr>
        <p:spPr/>
        <p:txBody>
          <a:bodyPr/>
          <a:lstStyle/>
          <a:p>
            <a:r>
              <a:rPr lang="it-IT" dirty="0"/>
              <a:t>Primitive data types:- </a:t>
            </a:r>
            <a:r>
              <a:rPr lang="en-IN" b="1" i="0" dirty="0">
                <a:solidFill>
                  <a:srgbClr val="333333"/>
                </a:solidFill>
                <a:effectLst/>
                <a:latin typeface="inter-bold"/>
              </a:rPr>
              <a:t>String, Number, Boolean, </a:t>
            </a:r>
            <a:r>
              <a:rPr lang="en-IN" b="1" i="0" dirty="0" err="1">
                <a:solidFill>
                  <a:srgbClr val="333333"/>
                </a:solidFill>
                <a:effectLst/>
                <a:latin typeface="inter-bold"/>
              </a:rPr>
              <a:t>BigInt</a:t>
            </a:r>
            <a:r>
              <a:rPr lang="en-IN" b="1" dirty="0">
                <a:solidFill>
                  <a:srgbClr val="333333"/>
                </a:solidFill>
                <a:latin typeface="inter-bold"/>
              </a:rPr>
              <a:t>, </a:t>
            </a:r>
            <a:r>
              <a:rPr lang="en-IN" b="1" i="0" dirty="0">
                <a:solidFill>
                  <a:srgbClr val="333333"/>
                </a:solidFill>
                <a:effectLst/>
                <a:latin typeface="inter-bold"/>
              </a:rPr>
              <a:t>Undefined</a:t>
            </a:r>
            <a:r>
              <a:rPr lang="en-IN" b="1" dirty="0">
                <a:solidFill>
                  <a:srgbClr val="333333"/>
                </a:solidFill>
                <a:latin typeface="inter-bold"/>
              </a:rPr>
              <a:t>, </a:t>
            </a:r>
            <a:r>
              <a:rPr lang="en-IN" b="1" i="0" dirty="0">
                <a:solidFill>
                  <a:srgbClr val="333333"/>
                </a:solidFill>
                <a:effectLst/>
                <a:latin typeface="inter-bold"/>
              </a:rPr>
              <a:t>Null</a:t>
            </a:r>
            <a:r>
              <a:rPr lang="en-IN" b="1" dirty="0">
                <a:solidFill>
                  <a:srgbClr val="333333"/>
                </a:solidFill>
                <a:latin typeface="inter-bold"/>
              </a:rPr>
              <a:t>, </a:t>
            </a:r>
            <a:r>
              <a:rPr lang="en-IN" b="1" i="0" dirty="0">
                <a:solidFill>
                  <a:srgbClr val="333333"/>
                </a:solidFill>
                <a:effectLst/>
                <a:latin typeface="inter-bold"/>
              </a:rPr>
              <a:t>Symbol</a:t>
            </a:r>
            <a:r>
              <a:rPr lang="en-IN" b="1" dirty="0">
                <a:solidFill>
                  <a:srgbClr val="333333"/>
                </a:solidFill>
                <a:latin typeface="inter-bold"/>
              </a:rPr>
              <a:t>, </a:t>
            </a:r>
            <a:r>
              <a:rPr lang="en-IN" b="1" i="0" dirty="0" err="1">
                <a:solidFill>
                  <a:srgbClr val="333333"/>
                </a:solidFill>
                <a:effectLst/>
                <a:latin typeface="inter-bold"/>
              </a:rPr>
              <a:t>typeof</a:t>
            </a:r>
            <a:endParaRPr lang="it-IT" dirty="0"/>
          </a:p>
          <a:p>
            <a:r>
              <a:rPr lang="it-IT" dirty="0"/>
              <a:t>Non- Primitive data types:- </a:t>
            </a:r>
            <a:r>
              <a:rPr lang="en-IN" b="1" i="0" dirty="0">
                <a:solidFill>
                  <a:srgbClr val="333333"/>
                </a:solidFill>
                <a:effectLst/>
                <a:latin typeface="inter-bold"/>
              </a:rPr>
              <a:t>Object </a:t>
            </a:r>
            <a:r>
              <a:rPr lang="en-IN" i="0" dirty="0">
                <a:solidFill>
                  <a:srgbClr val="333333"/>
                </a:solidFill>
                <a:effectLst/>
                <a:latin typeface="inter-bold"/>
              </a:rPr>
              <a:t>and</a:t>
            </a:r>
            <a:r>
              <a:rPr lang="en-IN" b="1" i="0" dirty="0">
                <a:solidFill>
                  <a:srgbClr val="333333"/>
                </a:solidFill>
                <a:effectLst/>
                <a:latin typeface="inter-bold"/>
              </a:rPr>
              <a:t> Array</a:t>
            </a:r>
          </a:p>
          <a:p>
            <a:pPr marL="0" indent="0">
              <a:buNone/>
            </a:pPr>
            <a:r>
              <a:rPr lang="en-US" b="1" i="0" dirty="0">
                <a:solidFill>
                  <a:srgbClr val="333333"/>
                </a:solidFill>
                <a:effectLst/>
                <a:latin typeface="inter-regular"/>
              </a:rPr>
              <a:t>Note:-</a:t>
            </a:r>
            <a:r>
              <a:rPr lang="en-US" b="0" i="0" dirty="0">
                <a:solidFill>
                  <a:srgbClr val="333333"/>
                </a:solidFill>
                <a:effectLst/>
                <a:latin typeface="inter-regular"/>
              </a:rPr>
              <a:t>primitive data types can store only a single value. To store multiple and complex values, we have to use non-primitive data types.</a:t>
            </a:r>
            <a:endParaRPr lang="en-IN" dirty="0"/>
          </a:p>
        </p:txBody>
      </p:sp>
    </p:spTree>
    <p:extLst>
      <p:ext uri="{BB962C8B-B14F-4D97-AF65-F5344CB8AC3E}">
        <p14:creationId xmlns:p14="http://schemas.microsoft.com/office/powerpoint/2010/main" val="956077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2C89-EBB8-55E1-24D9-D3B4BC1AE2C2}"/>
              </a:ext>
            </a:extLst>
          </p:cNvPr>
          <p:cNvSpPr>
            <a:spLocks noGrp="1"/>
          </p:cNvSpPr>
          <p:nvPr>
            <p:ph type="title"/>
          </p:nvPr>
        </p:nvSpPr>
        <p:spPr/>
        <p:txBody>
          <a:bodyPr/>
          <a:lstStyle/>
          <a:p>
            <a:r>
              <a:rPr lang="en-US" sz="4400" b="1" i="0" dirty="0">
                <a:solidFill>
                  <a:schemeClr val="accent4">
                    <a:lumMod val="75000"/>
                  </a:schemeClr>
                </a:solidFill>
                <a:effectLst/>
                <a:latin typeface="-apple-system"/>
              </a:rPr>
              <a:t>What is a first class function</a:t>
            </a:r>
            <a:endParaRPr lang="en-IN" dirty="0"/>
          </a:p>
        </p:txBody>
      </p:sp>
      <p:sp>
        <p:nvSpPr>
          <p:cNvPr id="3" name="Content Placeholder 2">
            <a:extLst>
              <a:ext uri="{FF2B5EF4-FFF2-40B4-BE49-F238E27FC236}">
                <a16:creationId xmlns:a16="http://schemas.microsoft.com/office/drawing/2014/main" id="{9AB963D8-87FB-2CBC-E783-7CB8997005B9}"/>
              </a:ext>
            </a:extLst>
          </p:cNvPr>
          <p:cNvSpPr>
            <a:spLocks noGrp="1"/>
          </p:cNvSpPr>
          <p:nvPr>
            <p:ph idx="1"/>
          </p:nvPr>
        </p:nvSpPr>
        <p:spPr/>
        <p:txBody>
          <a:bodyPr>
            <a:normAutofit fontScale="92500" lnSpcReduction="10000"/>
          </a:bodyPr>
          <a:lstStyle/>
          <a:p>
            <a:r>
              <a:rPr lang="en-US" dirty="0"/>
              <a:t>A programming language is said to have First-class functions if functions in that language are treated like other variables. So the functions can be assigned to any other variable or passed as an argument or can be returned by another function. </a:t>
            </a:r>
          </a:p>
          <a:p>
            <a:r>
              <a:rPr lang="en-IN" b="1" dirty="0"/>
              <a:t>Example</a:t>
            </a:r>
            <a:r>
              <a:rPr lang="en-IN" dirty="0"/>
              <a:t>:-</a:t>
            </a:r>
          </a:p>
          <a:p>
            <a:pPr marL="457200" lvl="1" indent="0">
              <a:buNone/>
            </a:pPr>
            <a:r>
              <a:rPr lang="en-IN" dirty="0" err="1"/>
              <a:t>const</a:t>
            </a:r>
            <a:r>
              <a:rPr lang="en-IN" dirty="0"/>
              <a:t> Geek = (a, b) =&gt; {</a:t>
            </a:r>
          </a:p>
          <a:p>
            <a:pPr marL="457200" lvl="1" indent="0">
              <a:buNone/>
            </a:pPr>
            <a:r>
              <a:rPr lang="en-IN" dirty="0"/>
              <a:t>    return (a + " " + b);</a:t>
            </a:r>
          </a:p>
          <a:p>
            <a:pPr marL="457200" lvl="1" indent="0">
              <a:buNone/>
            </a:pPr>
            <a:r>
              <a:rPr lang="en-IN" dirty="0"/>
              <a:t>}</a:t>
            </a:r>
          </a:p>
          <a:p>
            <a:pPr marL="457200" lvl="1" indent="0">
              <a:buNone/>
            </a:pPr>
            <a:endParaRPr lang="en-IN" dirty="0"/>
          </a:p>
          <a:p>
            <a:pPr marL="457200" lvl="1" indent="0">
              <a:buNone/>
            </a:pPr>
            <a:r>
              <a:rPr lang="en-IN" dirty="0"/>
              <a:t>console.log(Geek("</a:t>
            </a:r>
            <a:r>
              <a:rPr lang="en-IN" dirty="0" err="1"/>
              <a:t>Akshit</a:t>
            </a:r>
            <a:r>
              <a:rPr lang="en-IN" dirty="0"/>
              <a:t>", "Saxena"));</a:t>
            </a:r>
          </a:p>
        </p:txBody>
      </p:sp>
    </p:spTree>
    <p:extLst>
      <p:ext uri="{BB962C8B-B14F-4D97-AF65-F5344CB8AC3E}">
        <p14:creationId xmlns:p14="http://schemas.microsoft.com/office/powerpoint/2010/main" val="1278958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B469-D92E-F6F2-84D2-18E1B02C1C9F}"/>
              </a:ext>
            </a:extLst>
          </p:cNvPr>
          <p:cNvSpPr>
            <a:spLocks noGrp="1"/>
          </p:cNvSpPr>
          <p:nvPr>
            <p:ph type="title"/>
          </p:nvPr>
        </p:nvSpPr>
        <p:spPr>
          <a:xfrm>
            <a:off x="1198182" y="381000"/>
            <a:ext cx="10003218" cy="1600124"/>
          </a:xfrm>
        </p:spPr>
        <p:txBody>
          <a:bodyPr>
            <a:normAutofit/>
          </a:bodyPr>
          <a:lstStyle/>
          <a:p>
            <a:pPr>
              <a:lnSpc>
                <a:spcPct val="90000"/>
              </a:lnSpc>
            </a:pPr>
            <a:r>
              <a:rPr lang="en-US" sz="3200" b="1" i="0" dirty="0">
                <a:solidFill>
                  <a:schemeClr val="accent5">
                    <a:lumMod val="75000"/>
                  </a:schemeClr>
                </a:solidFill>
                <a:effectLst/>
                <a:latin typeface="sofia-pro"/>
              </a:rPr>
              <a:t>Difference between First-Class and Higher-Order Functions in JavaScript</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C698EAC2-8E96-2BD2-3E11-3AE3F3989AD0}"/>
              </a:ext>
            </a:extLst>
          </p:cNvPr>
          <p:cNvGraphicFramePr>
            <a:graphicFrameLocks noGrp="1"/>
          </p:cNvGraphicFramePr>
          <p:nvPr>
            <p:ph idx="1"/>
          </p:nvPr>
        </p:nvGraphicFramePr>
        <p:xfrm>
          <a:off x="836675" y="1981124"/>
          <a:ext cx="10515601" cy="3908339"/>
        </p:xfrm>
        <a:graphic>
          <a:graphicData uri="http://schemas.openxmlformats.org/drawingml/2006/table">
            <a:tbl>
              <a:tblPr firstRow="1" bandRow="1" bandCol="1">
                <a:tableStyleId>{7E9639D4-E3E2-4D34-9284-5A2195B3D0D7}</a:tableStyleId>
              </a:tblPr>
              <a:tblGrid>
                <a:gridCol w="5128779">
                  <a:extLst>
                    <a:ext uri="{9D8B030D-6E8A-4147-A177-3AD203B41FA5}">
                      <a16:colId xmlns:a16="http://schemas.microsoft.com/office/drawing/2014/main" val="2251534040"/>
                    </a:ext>
                  </a:extLst>
                </a:gridCol>
                <a:gridCol w="5386822">
                  <a:extLst>
                    <a:ext uri="{9D8B030D-6E8A-4147-A177-3AD203B41FA5}">
                      <a16:colId xmlns:a16="http://schemas.microsoft.com/office/drawing/2014/main" val="2213298852"/>
                    </a:ext>
                  </a:extLst>
                </a:gridCol>
              </a:tblGrid>
              <a:tr h="482441">
                <a:tc>
                  <a:txBody>
                    <a:bodyPr/>
                    <a:lstStyle/>
                    <a:p>
                      <a:pPr algn="ctr" fontAlgn="base"/>
                      <a:r>
                        <a:rPr lang="en-IN" sz="2000" b="0" dirty="0">
                          <a:effectLst/>
                        </a:rPr>
                        <a:t>First-Class Function</a:t>
                      </a:r>
                    </a:p>
                  </a:txBody>
                  <a:tcPr marL="81274" marR="81274" marT="81274" marB="81274" anchor="ctr"/>
                </a:tc>
                <a:tc>
                  <a:txBody>
                    <a:bodyPr/>
                    <a:lstStyle/>
                    <a:p>
                      <a:pPr algn="ctr" fontAlgn="base"/>
                      <a:r>
                        <a:rPr lang="en-IN" sz="2000" b="0" dirty="0">
                          <a:effectLst/>
                        </a:rPr>
                        <a:t>Higher-Order Function</a:t>
                      </a:r>
                    </a:p>
                  </a:txBody>
                  <a:tcPr marL="81274" marR="81274" marT="81274" marB="81274" anchor="ctr"/>
                </a:tc>
                <a:extLst>
                  <a:ext uri="{0D108BD9-81ED-4DB2-BD59-A6C34878D82A}">
                    <a16:rowId xmlns:a16="http://schemas.microsoft.com/office/drawing/2014/main" val="1832953623"/>
                  </a:ext>
                </a:extLst>
              </a:tr>
              <a:tr h="742517">
                <a:tc>
                  <a:txBody>
                    <a:bodyPr/>
                    <a:lstStyle/>
                    <a:p>
                      <a:pPr algn="l" fontAlgn="base"/>
                      <a:r>
                        <a:rPr lang="en-US" sz="2000" b="0" dirty="0">
                          <a:effectLst/>
                        </a:rPr>
                        <a:t>Function is treated as a variable that can be assigned to any other variable or passed as an argument.</a:t>
                      </a:r>
                    </a:p>
                  </a:txBody>
                  <a:tcPr marL="81274" marR="81274" marT="113783" marB="113783" anchor="ctr"/>
                </a:tc>
                <a:tc>
                  <a:txBody>
                    <a:bodyPr/>
                    <a:lstStyle/>
                    <a:p>
                      <a:pPr algn="l" fontAlgn="base"/>
                      <a:r>
                        <a:rPr lang="en-US" sz="2000" b="0" dirty="0">
                          <a:effectLst/>
                        </a:rPr>
                        <a:t>The function receives another function as an argument or returns First-order a new function or both.</a:t>
                      </a:r>
                    </a:p>
                  </a:txBody>
                  <a:tcPr marL="81274" marR="81274" marT="113783" marB="113783" anchor="ctr"/>
                </a:tc>
                <a:extLst>
                  <a:ext uri="{0D108BD9-81ED-4DB2-BD59-A6C34878D82A}">
                    <a16:rowId xmlns:a16="http://schemas.microsoft.com/office/drawing/2014/main" val="2945543763"/>
                  </a:ext>
                </a:extLst>
              </a:tr>
              <a:tr h="742517">
                <a:tc>
                  <a:txBody>
                    <a:bodyPr/>
                    <a:lstStyle/>
                    <a:p>
                      <a:pPr algn="l" fontAlgn="base"/>
                      <a:r>
                        <a:rPr lang="en-US" sz="2000" b="0" dirty="0">
                          <a:effectLst/>
                        </a:rPr>
                        <a:t>The “first-class” concept only has to do with functions in programming languages.</a:t>
                      </a:r>
                    </a:p>
                  </a:txBody>
                  <a:tcPr marL="81274" marR="81274" marT="113783" marB="113783" anchor="ctr"/>
                </a:tc>
                <a:tc>
                  <a:txBody>
                    <a:bodyPr/>
                    <a:lstStyle/>
                    <a:p>
                      <a:pPr algn="l" fontAlgn="base"/>
                      <a:r>
                        <a:rPr lang="en-US" sz="2000" b="0" dirty="0">
                          <a:effectLst/>
                        </a:rPr>
                        <a:t>The “higher-order” concept can be applied to functions in general, like functions in the mathematical sense.</a:t>
                      </a:r>
                    </a:p>
                  </a:txBody>
                  <a:tcPr marL="81274" marR="81274" marT="113783" marB="113783" anchor="ctr"/>
                </a:tc>
                <a:extLst>
                  <a:ext uri="{0D108BD9-81ED-4DB2-BD59-A6C34878D82A}">
                    <a16:rowId xmlns:a16="http://schemas.microsoft.com/office/drawing/2014/main" val="3017716863"/>
                  </a:ext>
                </a:extLst>
              </a:tr>
              <a:tr h="742517">
                <a:tc>
                  <a:txBody>
                    <a:bodyPr/>
                    <a:lstStyle/>
                    <a:p>
                      <a:pPr algn="l" fontAlgn="base"/>
                      <a:r>
                        <a:rPr lang="en-US" sz="2000" b="0" dirty="0">
                          <a:effectLst/>
                        </a:rPr>
                        <a:t>The presence of the First-class function implies the presence of a higher-order function.</a:t>
                      </a:r>
                    </a:p>
                  </a:txBody>
                  <a:tcPr marL="81274" marR="81274" marT="113783" marB="113783" anchor="ctr"/>
                </a:tc>
                <a:tc>
                  <a:txBody>
                    <a:bodyPr/>
                    <a:lstStyle/>
                    <a:p>
                      <a:pPr algn="l" fontAlgn="base"/>
                      <a:r>
                        <a:rPr lang="en-US" sz="2000" b="0" dirty="0">
                          <a:effectLst/>
                        </a:rPr>
                        <a:t>The presence of a Higher-order function does not imply the presence of a First-order function.</a:t>
                      </a:r>
                    </a:p>
                  </a:txBody>
                  <a:tcPr marL="81274" marR="81274" marT="113783" marB="113783" anchor="ctr"/>
                </a:tc>
                <a:extLst>
                  <a:ext uri="{0D108BD9-81ED-4DB2-BD59-A6C34878D82A}">
                    <a16:rowId xmlns:a16="http://schemas.microsoft.com/office/drawing/2014/main" val="3044558499"/>
                  </a:ext>
                </a:extLst>
              </a:tr>
            </a:tbl>
          </a:graphicData>
        </a:graphic>
      </p:graphicFrame>
    </p:spTree>
    <p:extLst>
      <p:ext uri="{BB962C8B-B14F-4D97-AF65-F5344CB8AC3E}">
        <p14:creationId xmlns:p14="http://schemas.microsoft.com/office/powerpoint/2010/main" val="2965729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B4BC-3761-2E50-A258-D05301790D0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unary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2FCB657-801A-55B0-58FC-958D3DBA6DDD}"/>
              </a:ext>
            </a:extLst>
          </p:cNvPr>
          <p:cNvSpPr>
            <a:spLocks noGrp="1"/>
          </p:cNvSpPr>
          <p:nvPr>
            <p:ph idx="1"/>
          </p:nvPr>
        </p:nvSpPr>
        <p:spPr/>
        <p:txBody>
          <a:bodyPr/>
          <a:lstStyle/>
          <a:p>
            <a:r>
              <a:rPr lang="en-US" b="0" i="0" dirty="0">
                <a:solidFill>
                  <a:srgbClr val="24292F"/>
                </a:solidFill>
                <a:effectLst/>
                <a:latin typeface="-apple-system"/>
              </a:rPr>
              <a:t>Unary function (i.e. monadic) is a function that accepts exactly one argument. It stands for a single argument accepted by a function.</a:t>
            </a:r>
          </a:p>
          <a:p>
            <a:r>
              <a:rPr lang="en-US" dirty="0"/>
              <a:t>const </a:t>
            </a:r>
            <a:r>
              <a:rPr lang="en-US" dirty="0" err="1"/>
              <a:t>unaryFunction</a:t>
            </a:r>
            <a:r>
              <a:rPr lang="en-US" dirty="0"/>
              <a:t> = (a) =&gt; console.log(a + 10); // Add 10 to the given argument and display the value</a:t>
            </a:r>
            <a:endParaRPr lang="en-IN" dirty="0"/>
          </a:p>
        </p:txBody>
      </p:sp>
    </p:spTree>
    <p:extLst>
      <p:ext uri="{BB962C8B-B14F-4D97-AF65-F5344CB8AC3E}">
        <p14:creationId xmlns:p14="http://schemas.microsoft.com/office/powerpoint/2010/main" val="4199924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F07B-E3F8-D29E-B16A-27260ADF64E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pure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801E7D1-E3AB-20A2-00C1-D0892E329216}"/>
              </a:ext>
            </a:extLst>
          </p:cNvPr>
          <p:cNvSpPr>
            <a:spLocks noGrp="1"/>
          </p:cNvSpPr>
          <p:nvPr>
            <p:ph idx="1"/>
          </p:nvPr>
        </p:nvSpPr>
        <p:spPr>
          <a:xfrm>
            <a:off x="458694" y="1490870"/>
            <a:ext cx="11274612" cy="5088834"/>
          </a:xfrm>
        </p:spPr>
        <p:txBody>
          <a:bodyPr>
            <a:normAutofit fontScale="92500" lnSpcReduction="20000"/>
          </a:bodyPr>
          <a:lstStyle/>
          <a:p>
            <a:r>
              <a:rPr lang="en-IN" sz="18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 A Pure Function is </a:t>
            </a:r>
            <a:r>
              <a:rPr lang="en-IN" sz="1800" b="1" i="0" dirty="0">
                <a:solidFill>
                  <a:srgbClr val="5F6368"/>
                </a:solidFill>
                <a:effectLst/>
                <a:latin typeface="Calibri" panose="020F0502020204030204" pitchFamily="34" charset="0"/>
                <a:ea typeface="Calibri" panose="020F0502020204030204" pitchFamily="34" charset="0"/>
                <a:cs typeface="Calibri" panose="020F0502020204030204" pitchFamily="34" charset="0"/>
              </a:rPr>
              <a:t>a function (a block of code) that always returns the same result</a:t>
            </a:r>
            <a:r>
              <a:rPr lang="en-IN" sz="18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 if the same arguments are passed.</a:t>
            </a:r>
            <a:endParaRPr lang="en-US"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r>
              <a:rPr lang="en-US"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A </a:t>
            </a:r>
            <a:r>
              <a:rPr lang="en-US" sz="1800"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Pure function</a:t>
            </a:r>
            <a:r>
              <a:rPr lang="en-US"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 is a function where the return value is only determined by its arguments without any side effects. </a:t>
            </a:r>
            <a:r>
              <a:rPr lang="en-US" sz="1800" b="0" i="0" dirty="0" err="1">
                <a:solidFill>
                  <a:srgbClr val="24292F"/>
                </a:solidFill>
                <a:effectLst/>
                <a:latin typeface="Calibri" panose="020F0502020204030204" pitchFamily="34" charset="0"/>
                <a:ea typeface="Calibri" panose="020F0502020204030204" pitchFamily="34" charset="0"/>
                <a:cs typeface="Calibri" panose="020F0502020204030204" pitchFamily="34" charset="0"/>
              </a:rPr>
              <a:t>i.e</a:t>
            </a:r>
            <a:r>
              <a:rPr lang="en-US"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 If you call a function with the same arguments 'n' number of times and 'n' number of places in the application then it will always return the same value.</a:t>
            </a:r>
          </a:p>
          <a:p>
            <a:pPr marL="457200" lvl="1" indent="0">
              <a:buNone/>
            </a:pPr>
            <a:r>
              <a:rPr lang="en-IN" sz="1800" b="1" dirty="0">
                <a:latin typeface="Calibri" panose="020F0502020204030204" pitchFamily="34" charset="0"/>
                <a:ea typeface="Calibri" panose="020F0502020204030204" pitchFamily="34" charset="0"/>
                <a:cs typeface="Calibri" panose="020F0502020204030204" pitchFamily="34" charset="0"/>
              </a:rPr>
              <a:t>//Impure</a:t>
            </a: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let </a:t>
            </a:r>
            <a:r>
              <a:rPr lang="en-IN" sz="1800" dirty="0" err="1">
                <a:latin typeface="Calibri" panose="020F0502020204030204" pitchFamily="34" charset="0"/>
                <a:ea typeface="Calibri" panose="020F0502020204030204" pitchFamily="34" charset="0"/>
                <a:cs typeface="Calibri" panose="020F0502020204030204" pitchFamily="34" charset="0"/>
              </a:rPr>
              <a:t>numberArray</a:t>
            </a:r>
            <a:r>
              <a:rPr lang="en-IN" sz="1800" dirty="0">
                <a:latin typeface="Calibri" panose="020F0502020204030204" pitchFamily="34" charset="0"/>
                <a:ea typeface="Calibri" panose="020F0502020204030204" pitchFamily="34" charset="0"/>
                <a:cs typeface="Calibri" panose="020F0502020204030204" pitchFamily="34" charset="0"/>
              </a:rPr>
              <a:t> = [];</a:t>
            </a:r>
          </a:p>
          <a:p>
            <a:pPr marL="457200" lvl="1" indent="0">
              <a:buNone/>
            </a:pPr>
            <a:r>
              <a:rPr lang="en-IN" sz="1800" dirty="0" err="1">
                <a:latin typeface="Calibri" panose="020F0502020204030204" pitchFamily="34" charset="0"/>
                <a:ea typeface="Calibri" panose="020F0502020204030204" pitchFamily="34" charset="0"/>
                <a:cs typeface="Calibri" panose="020F0502020204030204" pitchFamily="34" charset="0"/>
              </a:rPr>
              <a:t>const</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impureAddNumber</a:t>
            </a:r>
            <a:r>
              <a:rPr lang="en-IN" sz="1800" dirty="0">
                <a:latin typeface="Calibri" panose="020F0502020204030204" pitchFamily="34" charset="0"/>
                <a:ea typeface="Calibri" panose="020F0502020204030204" pitchFamily="34" charset="0"/>
                <a:cs typeface="Calibri" panose="020F0502020204030204" pitchFamily="34" charset="0"/>
              </a:rPr>
              <a:t> = (number) =&gt; </a:t>
            </a:r>
            <a:r>
              <a:rPr lang="en-IN" sz="1800" dirty="0" err="1">
                <a:latin typeface="Calibri" panose="020F0502020204030204" pitchFamily="34" charset="0"/>
                <a:ea typeface="Calibri" panose="020F0502020204030204" pitchFamily="34" charset="0"/>
                <a:cs typeface="Calibri" panose="020F0502020204030204" pitchFamily="34" charset="0"/>
              </a:rPr>
              <a:t>numberArray.push</a:t>
            </a:r>
            <a:r>
              <a:rPr lang="en-IN" sz="1800" dirty="0">
                <a:latin typeface="Calibri" panose="020F0502020204030204" pitchFamily="34" charset="0"/>
                <a:ea typeface="Calibri" panose="020F0502020204030204" pitchFamily="34" charset="0"/>
                <a:cs typeface="Calibri" panose="020F0502020204030204" pitchFamily="34" charset="0"/>
              </a:rPr>
              <a:t>(number);</a:t>
            </a:r>
          </a:p>
          <a:p>
            <a:pPr marL="457200" lvl="1" indent="0">
              <a:buNone/>
            </a:pPr>
            <a:r>
              <a:rPr lang="en-IN" sz="1800" b="1" dirty="0">
                <a:latin typeface="Calibri" panose="020F0502020204030204" pitchFamily="34" charset="0"/>
                <a:ea typeface="Calibri" panose="020F0502020204030204" pitchFamily="34" charset="0"/>
                <a:cs typeface="Calibri" panose="020F0502020204030204" pitchFamily="34" charset="0"/>
              </a:rPr>
              <a:t>//Pure</a:t>
            </a:r>
          </a:p>
          <a:p>
            <a:pPr marL="457200" lvl="1" indent="0">
              <a:buNone/>
            </a:pPr>
            <a:r>
              <a:rPr lang="en-IN" sz="1800" dirty="0" err="1">
                <a:latin typeface="Calibri" panose="020F0502020204030204" pitchFamily="34" charset="0"/>
                <a:ea typeface="Calibri" panose="020F0502020204030204" pitchFamily="34" charset="0"/>
                <a:cs typeface="Calibri" panose="020F0502020204030204" pitchFamily="34" charset="0"/>
              </a:rPr>
              <a:t>const</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pureAddNumber</a:t>
            </a:r>
            <a:r>
              <a:rPr lang="en-IN" sz="1800" dirty="0">
                <a:latin typeface="Calibri" panose="020F0502020204030204" pitchFamily="34" charset="0"/>
                <a:ea typeface="Calibri" panose="020F0502020204030204" pitchFamily="34" charset="0"/>
                <a:cs typeface="Calibri" panose="020F0502020204030204" pitchFamily="34" charset="0"/>
              </a:rPr>
              <a:t> = (number) =&gt; (</a:t>
            </a:r>
            <a:r>
              <a:rPr lang="en-IN" sz="1800" dirty="0" err="1">
                <a:latin typeface="Calibri" panose="020F0502020204030204" pitchFamily="34" charset="0"/>
                <a:ea typeface="Calibri" panose="020F0502020204030204" pitchFamily="34" charset="0"/>
                <a:cs typeface="Calibri" panose="020F0502020204030204" pitchFamily="34" charset="0"/>
              </a:rPr>
              <a:t>argNumberArray</a:t>
            </a:r>
            <a:r>
              <a:rPr lang="en-IN" sz="1800" dirty="0">
                <a:latin typeface="Calibri" panose="020F0502020204030204" pitchFamily="34" charset="0"/>
                <a:ea typeface="Calibri" panose="020F0502020204030204" pitchFamily="34" charset="0"/>
                <a:cs typeface="Calibri" panose="020F0502020204030204" pitchFamily="34" charset="0"/>
              </a:rPr>
              <a:t>) =&gt; </a:t>
            </a:r>
            <a:r>
              <a:rPr lang="en-IN" sz="1800" dirty="0" err="1">
                <a:latin typeface="Calibri" panose="020F0502020204030204" pitchFamily="34" charset="0"/>
                <a:ea typeface="Calibri" panose="020F0502020204030204" pitchFamily="34" charset="0"/>
                <a:cs typeface="Calibri" panose="020F0502020204030204" pitchFamily="34" charset="0"/>
              </a:rPr>
              <a:t>argNumberArray.concat</a:t>
            </a:r>
            <a:r>
              <a:rPr lang="en-IN" sz="1800" dirty="0">
                <a:latin typeface="Calibri" panose="020F0502020204030204" pitchFamily="34" charset="0"/>
                <a:ea typeface="Calibri" panose="020F0502020204030204" pitchFamily="34" charset="0"/>
                <a:cs typeface="Calibri" panose="020F0502020204030204" pitchFamily="34" charset="0"/>
              </a:rPr>
              <a:t>([number]);</a:t>
            </a:r>
          </a:p>
          <a:p>
            <a:pPr marL="457200" lvl="1"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800" b="1" dirty="0">
                <a:latin typeface="Calibri" panose="020F0502020204030204" pitchFamily="34" charset="0"/>
                <a:ea typeface="Calibri" panose="020F0502020204030204" pitchFamily="34" charset="0"/>
                <a:cs typeface="Calibri" panose="020F0502020204030204" pitchFamily="34" charset="0"/>
              </a:rPr>
              <a:t>//Display the results</a:t>
            </a: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console.log(</a:t>
            </a:r>
            <a:r>
              <a:rPr lang="en-IN" sz="1800" dirty="0" err="1">
                <a:latin typeface="Calibri" panose="020F0502020204030204" pitchFamily="34" charset="0"/>
                <a:ea typeface="Calibri" panose="020F0502020204030204" pitchFamily="34" charset="0"/>
                <a:cs typeface="Calibri" panose="020F0502020204030204" pitchFamily="34" charset="0"/>
              </a:rPr>
              <a:t>impureAddNumber</a:t>
            </a:r>
            <a:r>
              <a:rPr lang="en-IN" sz="1800" dirty="0">
                <a:latin typeface="Calibri" panose="020F0502020204030204" pitchFamily="34" charset="0"/>
                <a:ea typeface="Calibri" panose="020F0502020204030204" pitchFamily="34" charset="0"/>
                <a:cs typeface="Calibri" panose="020F0502020204030204" pitchFamily="34" charset="0"/>
              </a:rPr>
              <a:t>(6)); // returns 1</a:t>
            </a: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console.log(</a:t>
            </a:r>
            <a:r>
              <a:rPr lang="en-IN" sz="1800" dirty="0" err="1">
                <a:latin typeface="Calibri" panose="020F0502020204030204" pitchFamily="34" charset="0"/>
                <a:ea typeface="Calibri" panose="020F0502020204030204" pitchFamily="34" charset="0"/>
                <a:cs typeface="Calibri" panose="020F0502020204030204" pitchFamily="34" charset="0"/>
              </a:rPr>
              <a:t>numberArray</a:t>
            </a:r>
            <a:r>
              <a:rPr lang="en-IN" sz="1800" dirty="0">
                <a:latin typeface="Calibri" panose="020F0502020204030204" pitchFamily="34" charset="0"/>
                <a:ea typeface="Calibri" panose="020F0502020204030204" pitchFamily="34" charset="0"/>
                <a:cs typeface="Calibri" panose="020F0502020204030204" pitchFamily="34" charset="0"/>
              </a:rPr>
              <a:t>); // returns [</a:t>
            </a:r>
            <a:r>
              <a:rPr lang="en-IN" sz="1800">
                <a:latin typeface="Calibri" panose="020F0502020204030204" pitchFamily="34" charset="0"/>
                <a:ea typeface="Calibri" panose="020F0502020204030204" pitchFamily="34" charset="0"/>
                <a:cs typeface="Calibri" panose="020F0502020204030204" pitchFamily="34" charset="0"/>
              </a:rPr>
              <a:t>6]</a:t>
            </a:r>
          </a:p>
          <a:p>
            <a:pPr marL="457200" lvl="1"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console.log(</a:t>
            </a:r>
            <a:r>
              <a:rPr lang="en-IN" sz="1800" dirty="0" err="1">
                <a:latin typeface="Calibri" panose="020F0502020204030204" pitchFamily="34" charset="0"/>
                <a:ea typeface="Calibri" panose="020F0502020204030204" pitchFamily="34" charset="0"/>
                <a:cs typeface="Calibri" panose="020F0502020204030204" pitchFamily="34" charset="0"/>
              </a:rPr>
              <a:t>pureAddNumber</a:t>
            </a:r>
            <a:r>
              <a:rPr lang="en-IN" sz="1800" dirty="0">
                <a:latin typeface="Calibri" panose="020F0502020204030204" pitchFamily="34" charset="0"/>
                <a:ea typeface="Calibri" panose="020F0502020204030204" pitchFamily="34" charset="0"/>
                <a:cs typeface="Calibri" panose="020F0502020204030204" pitchFamily="34" charset="0"/>
              </a:rPr>
              <a:t>(7)(</a:t>
            </a:r>
            <a:r>
              <a:rPr lang="en-IN" sz="1800" dirty="0" err="1">
                <a:latin typeface="Calibri" panose="020F0502020204030204" pitchFamily="34" charset="0"/>
                <a:ea typeface="Calibri" panose="020F0502020204030204" pitchFamily="34" charset="0"/>
                <a:cs typeface="Calibri" panose="020F0502020204030204" pitchFamily="34" charset="0"/>
              </a:rPr>
              <a:t>numberArray</a:t>
            </a:r>
            <a:r>
              <a:rPr lang="en-IN" sz="1800" dirty="0">
                <a:latin typeface="Calibri" panose="020F0502020204030204" pitchFamily="34" charset="0"/>
                <a:ea typeface="Calibri" panose="020F0502020204030204" pitchFamily="34" charset="0"/>
                <a:cs typeface="Calibri" panose="020F0502020204030204" pitchFamily="34" charset="0"/>
              </a:rPr>
              <a:t>)); // returns [6, 7]</a:t>
            </a: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console.log(</a:t>
            </a:r>
            <a:r>
              <a:rPr lang="en-IN" sz="1800" dirty="0" err="1">
                <a:latin typeface="Calibri" panose="020F0502020204030204" pitchFamily="34" charset="0"/>
                <a:ea typeface="Calibri" panose="020F0502020204030204" pitchFamily="34" charset="0"/>
                <a:cs typeface="Calibri" panose="020F0502020204030204" pitchFamily="34" charset="0"/>
              </a:rPr>
              <a:t>numberArray</a:t>
            </a:r>
            <a:r>
              <a:rPr lang="en-IN" sz="1800" dirty="0">
                <a:latin typeface="Calibri" panose="020F0502020204030204" pitchFamily="34" charset="0"/>
                <a:ea typeface="Calibri" panose="020F0502020204030204" pitchFamily="34" charset="0"/>
                <a:cs typeface="Calibri" panose="020F0502020204030204" pitchFamily="34" charset="0"/>
              </a:rPr>
              <a:t>); // returns [6]</a:t>
            </a:r>
          </a:p>
        </p:txBody>
      </p:sp>
    </p:spTree>
    <p:extLst>
      <p:ext uri="{BB962C8B-B14F-4D97-AF65-F5344CB8AC3E}">
        <p14:creationId xmlns:p14="http://schemas.microsoft.com/office/powerpoint/2010/main" val="3713053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8F1-0F83-D841-8628-68F218B5DC3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IIFE(Immediately Invoked Function Expression)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51F0B46-4225-39D7-2885-67178ADA84A0}"/>
              </a:ext>
            </a:extLst>
          </p:cNvPr>
          <p:cNvSpPr>
            <a:spLocks noGrp="1"/>
          </p:cNvSpPr>
          <p:nvPr>
            <p:ph idx="1"/>
          </p:nvPr>
        </p:nvSpPr>
        <p:spPr/>
        <p:txBody>
          <a:bodyPr/>
          <a:lstStyle/>
          <a:p>
            <a:r>
              <a:rPr lang="en-US" b="0" i="0" dirty="0">
                <a:solidFill>
                  <a:srgbClr val="24292F"/>
                </a:solidFill>
                <a:effectLst/>
                <a:latin typeface="-apple-system"/>
              </a:rPr>
              <a:t>IFE (Immediately Invoked Function Expression) is a JavaScript function that runs as soon as it is defined. The signature of it would be as below,</a:t>
            </a:r>
          </a:p>
          <a:p>
            <a:r>
              <a:rPr lang="en-IN" dirty="0"/>
              <a:t>(function () {</a:t>
            </a:r>
          </a:p>
          <a:p>
            <a:r>
              <a:rPr lang="en-IN" dirty="0"/>
              <a:t>  // logic here</a:t>
            </a:r>
          </a:p>
          <a:p>
            <a:r>
              <a:rPr lang="en-IN" dirty="0"/>
              <a:t>})();</a:t>
            </a:r>
          </a:p>
        </p:txBody>
      </p:sp>
    </p:spTree>
    <p:extLst>
      <p:ext uri="{BB962C8B-B14F-4D97-AF65-F5344CB8AC3E}">
        <p14:creationId xmlns:p14="http://schemas.microsoft.com/office/powerpoint/2010/main" val="3351850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9DF-5C8E-4F8A-B251-1E82D93E6532}"/>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20B0604020202020204" pitchFamily="2" charset="0"/>
              </a:rPr>
              <a:t>What is IIFEs (Immediately Invoked Function Expressions)?</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E779F349-2180-4658-8920-8DE3DFEE2D4C}"/>
              </a:ext>
            </a:extLst>
          </p:cNvPr>
          <p:cNvSpPr>
            <a:spLocks noGrp="1"/>
          </p:cNvSpPr>
          <p:nvPr>
            <p:ph idx="1"/>
          </p:nvPr>
        </p:nvSpPr>
        <p:spPr/>
        <p:txBody>
          <a:bodyPr/>
          <a:lstStyle/>
          <a:p>
            <a:r>
              <a:rPr lang="en-US" dirty="0"/>
              <a:t>Anonymous Function</a:t>
            </a:r>
            <a:endParaRPr lang="en-IN" dirty="0"/>
          </a:p>
        </p:txBody>
      </p:sp>
      <p:sp>
        <p:nvSpPr>
          <p:cNvPr id="5" name="TextBox 4">
            <a:extLst>
              <a:ext uri="{FF2B5EF4-FFF2-40B4-BE49-F238E27FC236}">
                <a16:creationId xmlns:a16="http://schemas.microsoft.com/office/drawing/2014/main" id="{152F441B-E6E8-43F4-930F-A0D3927ADCC4}"/>
              </a:ext>
            </a:extLst>
          </p:cNvPr>
          <p:cNvSpPr txBox="1"/>
          <p:nvPr/>
        </p:nvSpPr>
        <p:spPr>
          <a:xfrm>
            <a:off x="1561631" y="2916033"/>
            <a:ext cx="8411929" cy="923330"/>
          </a:xfrm>
          <a:prstGeom prst="rect">
            <a:avLst/>
          </a:prstGeom>
          <a:solidFill>
            <a:schemeClr val="tx1">
              <a:lumMod val="95000"/>
              <a:lumOff val="5000"/>
            </a:schemeClr>
          </a:solidFill>
        </p:spPr>
        <p:txBody>
          <a:bodyPr wrap="square">
            <a:spAutoFit/>
          </a:bodyPr>
          <a:lstStyle/>
          <a:p>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IIFE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"Hello!"</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6214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90-1AC3-B9AA-6E0D-C9F96429840E}"/>
              </a:ext>
            </a:extLst>
          </p:cNvPr>
          <p:cNvSpPr>
            <a:spLocks noGrp="1"/>
          </p:cNvSpPr>
          <p:nvPr>
            <p:ph type="title"/>
          </p:nvPr>
        </p:nvSpPr>
        <p:spPr/>
        <p:txBody>
          <a:bodyPr>
            <a:normAutofit/>
          </a:bodyPr>
          <a:lstStyle/>
          <a:p>
            <a:r>
              <a:rPr lang="en-IN" b="1" i="0" dirty="0">
                <a:solidFill>
                  <a:schemeClr val="accent4">
                    <a:lumMod val="75000"/>
                  </a:schemeClr>
                </a:solidFill>
                <a:effectLst/>
                <a:latin typeface="sofia-pro"/>
              </a:rPr>
              <a:t>Anonymous Functions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766FE7E-395E-2AF1-1B20-445CE200A874}"/>
              </a:ext>
            </a:extLst>
          </p:cNvPr>
          <p:cNvSpPr>
            <a:spLocks noGrp="1"/>
          </p:cNvSpPr>
          <p:nvPr>
            <p:ph idx="1"/>
          </p:nvPr>
        </p:nvSpPr>
        <p:spPr>
          <a:xfrm>
            <a:off x="458694" y="1949450"/>
            <a:ext cx="11274612" cy="4602352"/>
          </a:xfrm>
        </p:spPr>
        <p:txBody>
          <a:bodyPr>
            <a:normAutofit fontScale="70000" lnSpcReduction="20000"/>
          </a:bodyPr>
          <a:lstStyle/>
          <a:p>
            <a:r>
              <a:rPr lang="en-US" b="0" i="0" dirty="0">
                <a:solidFill>
                  <a:srgbClr val="273239"/>
                </a:solidFill>
                <a:effectLst/>
                <a:latin typeface="urw-din"/>
              </a:rPr>
              <a:t>It is a function that does not have any name associated with it. Normally we use the </a:t>
            </a:r>
            <a:r>
              <a:rPr lang="en-US" b="0" i="1" dirty="0">
                <a:solidFill>
                  <a:srgbClr val="273239"/>
                </a:solidFill>
                <a:effectLst/>
                <a:latin typeface="urw-din"/>
              </a:rPr>
              <a:t>function </a:t>
            </a:r>
            <a:r>
              <a:rPr lang="en-US" b="0" i="0" dirty="0">
                <a:solidFill>
                  <a:srgbClr val="273239"/>
                </a:solidFill>
                <a:effectLst/>
                <a:latin typeface="urw-din"/>
              </a:rPr>
              <a:t>keyword before the function name to define a function in JavaScript, however, in anonymous functions in JavaScript, we use only the </a:t>
            </a:r>
            <a:r>
              <a:rPr lang="en-US" b="0" i="1" dirty="0">
                <a:solidFill>
                  <a:srgbClr val="273239"/>
                </a:solidFill>
                <a:effectLst/>
                <a:latin typeface="urw-din"/>
              </a:rPr>
              <a:t>function </a:t>
            </a:r>
            <a:r>
              <a:rPr lang="en-US" b="0" i="0" dirty="0">
                <a:solidFill>
                  <a:srgbClr val="273239"/>
                </a:solidFill>
                <a:effectLst/>
                <a:latin typeface="urw-din"/>
              </a:rPr>
              <a:t>keyword without the function name.</a:t>
            </a:r>
          </a:p>
          <a:p>
            <a:r>
              <a:rPr lang="en-US" b="0" i="0" dirty="0">
                <a:solidFill>
                  <a:srgbClr val="273239"/>
                </a:solidFill>
                <a:effectLst/>
                <a:latin typeface="urw-din"/>
              </a:rPr>
              <a:t>Example:-</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    };</a:t>
            </a:r>
          </a:p>
          <a:p>
            <a:pPr marL="457200" lvl="1" indent="0">
              <a:buNone/>
            </a:pPr>
            <a:r>
              <a:rPr lang="en-US" dirty="0"/>
              <a:t>      </a:t>
            </a:r>
          </a:p>
          <a:p>
            <a:pPr marL="457200" lvl="1" indent="0">
              <a:buNone/>
            </a:pPr>
            <a:r>
              <a:rPr lang="en-US" dirty="0"/>
              <a:t>    greet();</a:t>
            </a:r>
          </a:p>
          <a:p>
            <a:pPr marL="457200" lvl="1" indent="0">
              <a:buNone/>
            </a:pPr>
            <a:endParaRPr lang="en-US" dirty="0"/>
          </a:p>
          <a:p>
            <a:pPr marL="457200" lvl="1" indent="0">
              <a:buNone/>
            </a:pPr>
            <a:r>
              <a:rPr lang="en-US" dirty="0"/>
              <a:t>var greet = function (platform) {</a:t>
            </a:r>
          </a:p>
          <a:p>
            <a:pPr marL="457200" lvl="1" indent="0">
              <a:buNone/>
            </a:pPr>
            <a:r>
              <a:rPr lang="en-US" dirty="0"/>
              <a:t>        console.log("Welcome to ", platform);</a:t>
            </a:r>
          </a:p>
          <a:p>
            <a:pPr marL="457200" lvl="1" indent="0">
              <a:buNone/>
            </a:pPr>
            <a:r>
              <a:rPr lang="en-US" dirty="0"/>
              <a:t>    };</a:t>
            </a:r>
          </a:p>
          <a:p>
            <a:pPr marL="457200" lvl="1" indent="0">
              <a:buNone/>
            </a:pPr>
            <a:r>
              <a:rPr lang="en-US" dirty="0"/>
              <a:t>      </a:t>
            </a:r>
          </a:p>
          <a:p>
            <a:pPr marL="457200" lvl="1" indent="0">
              <a:buNone/>
            </a:pPr>
            <a:r>
              <a:rPr lang="en-US" dirty="0"/>
              <a:t>    greet("</a:t>
            </a:r>
            <a:r>
              <a:rPr lang="en-US" dirty="0" err="1"/>
              <a:t>GeeksforGeeks</a:t>
            </a:r>
            <a:r>
              <a:rPr lang="en-US" dirty="0"/>
              <a:t>!");</a:t>
            </a:r>
          </a:p>
          <a:p>
            <a:endParaRPr lang="en-IN" dirty="0"/>
          </a:p>
        </p:txBody>
      </p:sp>
    </p:spTree>
    <p:extLst>
      <p:ext uri="{BB962C8B-B14F-4D97-AF65-F5344CB8AC3E}">
        <p14:creationId xmlns:p14="http://schemas.microsoft.com/office/powerpoint/2010/main" val="1858525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C8C-F4B6-E499-306C-C69903D91CB4}"/>
              </a:ext>
            </a:extLst>
          </p:cNvPr>
          <p:cNvSpPr>
            <a:spLocks noGrp="1"/>
          </p:cNvSpPr>
          <p:nvPr>
            <p:ph type="title"/>
          </p:nvPr>
        </p:nvSpPr>
        <p:spPr/>
        <p:txBody>
          <a:bodyPr/>
          <a:lstStyle/>
          <a:p>
            <a:r>
              <a:rPr lang="en-IN" dirty="0">
                <a:solidFill>
                  <a:schemeClr val="accent4">
                    <a:lumMod val="75000"/>
                  </a:schemeClr>
                </a:solidFill>
              </a:rPr>
              <a:t>Function literals</a:t>
            </a:r>
          </a:p>
        </p:txBody>
      </p:sp>
      <p:sp>
        <p:nvSpPr>
          <p:cNvPr id="3" name="Content Placeholder 2">
            <a:extLst>
              <a:ext uri="{FF2B5EF4-FFF2-40B4-BE49-F238E27FC236}">
                <a16:creationId xmlns:a16="http://schemas.microsoft.com/office/drawing/2014/main" id="{E08D860F-826B-20BD-0ACB-2A1FDBDD4870}"/>
              </a:ext>
            </a:extLst>
          </p:cNvPr>
          <p:cNvSpPr>
            <a:spLocks noGrp="1"/>
          </p:cNvSpPr>
          <p:nvPr>
            <p:ph idx="1"/>
          </p:nvPr>
        </p:nvSpPr>
        <p:spPr/>
        <p:txBody>
          <a:bodyPr>
            <a:normAutofit fontScale="55000" lnSpcReduction="20000"/>
          </a:bodyPr>
          <a:lstStyle/>
          <a:p>
            <a:r>
              <a:rPr lang="en-US" b="0" i="0" dirty="0">
                <a:solidFill>
                  <a:srgbClr val="000000"/>
                </a:solidFill>
                <a:effectLst/>
                <a:latin typeface="Nunito" panose="020B0604020202020204" pitchFamily="2" charset="0"/>
              </a:rPr>
              <a:t>JavaScript 1.2 introduces the concept of </a:t>
            </a:r>
            <a:r>
              <a:rPr lang="en-US" b="1" i="0" dirty="0">
                <a:solidFill>
                  <a:srgbClr val="000000"/>
                </a:solidFill>
                <a:effectLst/>
                <a:latin typeface="Nunito" panose="020B0604020202020204" pitchFamily="2" charset="0"/>
              </a:rPr>
              <a:t>function literals</a:t>
            </a:r>
            <a:r>
              <a:rPr lang="en-US" b="0" i="0" dirty="0">
                <a:solidFill>
                  <a:srgbClr val="000000"/>
                </a:solidFill>
                <a:effectLst/>
                <a:latin typeface="Nunito" panose="020B0604020202020204" pitchFamily="2" charset="0"/>
              </a:rPr>
              <a:t> which is another new way of defining functions. </a:t>
            </a:r>
          </a:p>
          <a:p>
            <a:r>
              <a:rPr lang="en-US" b="0" i="0" dirty="0">
                <a:solidFill>
                  <a:srgbClr val="000000"/>
                </a:solidFill>
                <a:effectLst/>
                <a:latin typeface="Nunito" panose="020B0604020202020204" pitchFamily="2" charset="0"/>
              </a:rPr>
              <a:t>A function literal is an expression that defines an unnamed function.</a:t>
            </a:r>
          </a:p>
          <a:p>
            <a:r>
              <a:rPr lang="en-US" dirty="0">
                <a:solidFill>
                  <a:srgbClr val="000000"/>
                </a:solidFill>
                <a:latin typeface="Nunito" panose="020B0604020202020204" pitchFamily="2" charset="0"/>
              </a:rPr>
              <a:t>Syntax:-</a:t>
            </a:r>
          </a:p>
          <a:p>
            <a:pPr marL="457200" lvl="1" indent="0">
              <a:buNone/>
            </a:pPr>
            <a:r>
              <a:rPr lang="en-US" dirty="0"/>
              <a:t>var </a:t>
            </a:r>
            <a:r>
              <a:rPr lang="en-US" dirty="0" err="1"/>
              <a:t>variablename</a:t>
            </a:r>
            <a:r>
              <a:rPr lang="en-US" dirty="0"/>
              <a:t> = function(Argument List) {</a:t>
            </a:r>
          </a:p>
          <a:p>
            <a:pPr marL="457200" lvl="1" indent="0">
              <a:buNone/>
            </a:pPr>
            <a:r>
              <a:rPr lang="en-US" dirty="0"/>
              <a:t>         Function Body </a:t>
            </a:r>
          </a:p>
          <a:p>
            <a:pPr marL="457200" lvl="1" indent="0">
              <a:buNone/>
            </a:pPr>
            <a:r>
              <a:rPr lang="en-US" dirty="0"/>
              <a:t>      };</a:t>
            </a:r>
            <a:endParaRPr lang="en-US" dirty="0">
              <a:solidFill>
                <a:srgbClr val="000000"/>
              </a:solidFill>
              <a:latin typeface="Nunito" panose="020B0604020202020204" pitchFamily="2" charset="0"/>
            </a:endParaRPr>
          </a:p>
          <a:p>
            <a:r>
              <a:rPr lang="en-US" b="0" i="0" dirty="0">
                <a:solidFill>
                  <a:srgbClr val="000000"/>
                </a:solidFill>
                <a:effectLst/>
                <a:latin typeface="Nunito" panose="020B0604020202020204" pitchFamily="2" charset="0"/>
              </a:rPr>
              <a:t>Example:-</a:t>
            </a:r>
          </a:p>
          <a:p>
            <a:pPr marL="457200" lvl="1" indent="0">
              <a:buNone/>
            </a:pPr>
            <a:r>
              <a:rPr lang="en-US" b="0" i="0" dirty="0">
                <a:solidFill>
                  <a:srgbClr val="000000"/>
                </a:solidFill>
                <a:effectLst/>
                <a:latin typeface="Nunito" panose="020B0604020202020204" pitchFamily="2" charset="0"/>
              </a:rPr>
              <a:t>var </a:t>
            </a:r>
            <a:r>
              <a:rPr lang="en-US" b="0" i="0" dirty="0" err="1">
                <a:solidFill>
                  <a:srgbClr val="000000"/>
                </a:solidFill>
                <a:effectLst/>
                <a:latin typeface="Nunito" panose="020B0604020202020204" pitchFamily="2" charset="0"/>
              </a:rPr>
              <a:t>func</a:t>
            </a:r>
            <a:r>
              <a:rPr lang="en-US" b="0" i="0" dirty="0">
                <a:solidFill>
                  <a:srgbClr val="000000"/>
                </a:solidFill>
                <a:effectLst/>
                <a:latin typeface="Nunito" panose="020B0604020202020204" pitchFamily="2" charset="0"/>
              </a:rPr>
              <a:t> = function(</a:t>
            </a:r>
            <a:r>
              <a:rPr lang="en-US" b="0" i="0" dirty="0" err="1">
                <a:solidFill>
                  <a:srgbClr val="000000"/>
                </a:solidFill>
                <a:effectLst/>
                <a:latin typeface="Nunito" panose="020B0604020202020204" pitchFamily="2" charset="0"/>
              </a:rPr>
              <a:t>x,y</a:t>
            </a:r>
            <a:r>
              <a:rPr lang="en-US" b="0" i="0" dirty="0">
                <a:solidFill>
                  <a:srgbClr val="000000"/>
                </a:solidFill>
                <a:effectLst/>
                <a:latin typeface="Nunito" panose="020B0604020202020204" pitchFamily="2" charset="0"/>
              </a:rPr>
              <a:t>) { </a:t>
            </a:r>
          </a:p>
          <a:p>
            <a:pPr marL="457200" lvl="1" indent="0">
              <a:buNone/>
            </a:pPr>
            <a:r>
              <a:rPr lang="en-US" b="0" i="0" dirty="0">
                <a:solidFill>
                  <a:srgbClr val="000000"/>
                </a:solidFill>
                <a:effectLst/>
                <a:latin typeface="Nunito" panose="020B0604020202020204" pitchFamily="2" charset="0"/>
              </a:rPr>
              <a:t>               return x*y </a:t>
            </a:r>
          </a:p>
          <a:p>
            <a:pPr marL="457200" lvl="1" indent="0">
              <a:buNone/>
            </a:pPr>
            <a:r>
              <a:rPr lang="en-US" b="0" i="0" dirty="0">
                <a:solidFill>
                  <a:srgbClr val="000000"/>
                </a:solidFill>
                <a:effectLst/>
                <a:latin typeface="Nunito" panose="020B0604020202020204" pitchFamily="2" charset="0"/>
              </a:rPr>
              <a:t>			};</a:t>
            </a:r>
          </a:p>
          <a:p>
            <a:pPr marL="457200" lvl="1" indent="0">
              <a:buNone/>
            </a:pPr>
            <a:r>
              <a:rPr lang="en-US" b="0" i="0" dirty="0">
                <a:solidFill>
                  <a:srgbClr val="000000"/>
                </a:solidFill>
                <a:effectLst/>
                <a:latin typeface="Nunito" panose="020B0604020202020204" pitchFamily="2" charset="0"/>
              </a:rPr>
              <a:t>function </a:t>
            </a:r>
            <a:r>
              <a:rPr lang="en-US" b="0" i="0" dirty="0" err="1">
                <a:solidFill>
                  <a:srgbClr val="000000"/>
                </a:solidFill>
                <a:effectLst/>
                <a:latin typeface="Nunito" panose="020B0604020202020204" pitchFamily="2" charset="0"/>
              </a:rPr>
              <a:t>secondFunction</a:t>
            </a:r>
            <a:r>
              <a:rPr lang="en-US" b="0" i="0" dirty="0">
                <a:solidFill>
                  <a:srgbClr val="000000"/>
                </a:solidFill>
                <a:effectLst/>
                <a:latin typeface="Nunito" panose="020B0604020202020204" pitchFamily="2" charset="0"/>
              </a:rPr>
              <a:t>() {</a:t>
            </a:r>
          </a:p>
          <a:p>
            <a:pPr marL="457200" lvl="1" indent="0">
              <a:buNone/>
            </a:pPr>
            <a:r>
              <a:rPr lang="en-US" b="0" i="0" dirty="0">
                <a:solidFill>
                  <a:srgbClr val="000000"/>
                </a:solidFill>
                <a:effectLst/>
                <a:latin typeface="Nunito" panose="020B0604020202020204" pitchFamily="2" charset="0"/>
              </a:rPr>
              <a:t>   var result;</a:t>
            </a:r>
          </a:p>
          <a:p>
            <a:pPr marL="457200" lvl="1" indent="0">
              <a:buNone/>
            </a:pPr>
            <a:r>
              <a:rPr lang="en-US" b="0" i="0" dirty="0">
                <a:solidFill>
                  <a:srgbClr val="000000"/>
                </a:solidFill>
                <a:effectLst/>
                <a:latin typeface="Nunito" panose="020B0604020202020204" pitchFamily="2" charset="0"/>
              </a:rPr>
              <a:t>   result = </a:t>
            </a:r>
            <a:r>
              <a:rPr lang="en-US" b="0" i="0" dirty="0" err="1">
                <a:solidFill>
                  <a:srgbClr val="000000"/>
                </a:solidFill>
                <a:effectLst/>
                <a:latin typeface="Nunito" panose="020B0604020202020204" pitchFamily="2" charset="0"/>
              </a:rPr>
              <a:t>func</a:t>
            </a:r>
            <a:r>
              <a:rPr lang="en-US" b="0" i="0" dirty="0">
                <a:solidFill>
                  <a:srgbClr val="000000"/>
                </a:solidFill>
                <a:effectLst/>
                <a:latin typeface="Nunito" panose="020B0604020202020204" pitchFamily="2" charset="0"/>
              </a:rPr>
              <a:t>(10,20);</a:t>
            </a:r>
          </a:p>
          <a:p>
            <a:pPr marL="457200" lvl="1" indent="0">
              <a:buNone/>
            </a:pPr>
            <a:r>
              <a:rPr lang="en-US" b="0" i="0" dirty="0">
                <a:solidFill>
                  <a:srgbClr val="000000"/>
                </a:solidFill>
                <a:effectLst/>
                <a:latin typeface="Nunito" panose="020B0604020202020204" pitchFamily="2" charset="0"/>
              </a:rPr>
              <a:t>   </a:t>
            </a:r>
            <a:r>
              <a:rPr lang="en-US" b="0" i="0" dirty="0" err="1">
                <a:solidFill>
                  <a:srgbClr val="000000"/>
                </a:solidFill>
                <a:effectLst/>
                <a:latin typeface="Nunito" panose="020B0604020202020204" pitchFamily="2" charset="0"/>
              </a:rPr>
              <a:t>document.write</a:t>
            </a:r>
            <a:r>
              <a:rPr lang="en-US" b="0" i="0" dirty="0">
                <a:solidFill>
                  <a:srgbClr val="000000"/>
                </a:solidFill>
                <a:effectLst/>
                <a:latin typeface="Nunito" panose="020B0604020202020204" pitchFamily="2" charset="0"/>
              </a:rPr>
              <a:t> ( result );</a:t>
            </a:r>
          </a:p>
          <a:p>
            <a:pPr marL="457200" lvl="1" indent="0">
              <a:buNone/>
            </a:pPr>
            <a:r>
              <a:rPr lang="en-US" b="0" i="0" dirty="0">
                <a:solidFill>
                  <a:srgbClr val="000000"/>
                </a:solidFill>
                <a:effectLst/>
                <a:latin typeface="Nunito" panose="020B0604020202020204" pitchFamily="2" charset="0"/>
              </a:rPr>
              <a:t>}</a:t>
            </a:r>
          </a:p>
        </p:txBody>
      </p:sp>
    </p:spTree>
    <p:extLst>
      <p:ext uri="{BB962C8B-B14F-4D97-AF65-F5344CB8AC3E}">
        <p14:creationId xmlns:p14="http://schemas.microsoft.com/office/powerpoint/2010/main" val="2372017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AD-4381-D24B-4D72-9FA9315EAE04}"/>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sohne"/>
              </a:rPr>
              <a:t>Lambda Functions Vs Anonymous Functions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A8F86FF2-C89A-6001-5FED-94B317659D0C}"/>
              </a:ext>
            </a:extLst>
          </p:cNvPr>
          <p:cNvSpPr>
            <a:spLocks noGrp="1"/>
          </p:cNvSpPr>
          <p:nvPr>
            <p:ph idx="1"/>
          </p:nvPr>
        </p:nvSpPr>
        <p:spPr/>
        <p:txBody>
          <a:bodyPr/>
          <a:lstStyle/>
          <a:p>
            <a:r>
              <a:rPr lang="en-US" i="0" dirty="0">
                <a:solidFill>
                  <a:srgbClr val="202124"/>
                </a:solidFill>
                <a:effectLst/>
                <a:latin typeface="arial" panose="020B0604020202020204" pitchFamily="34" charset="0"/>
              </a:rPr>
              <a:t>Anonymous functions, lambda expressions, or function literals are all the same thing.</a:t>
            </a:r>
            <a:endParaRPr lang="en-IN" dirty="0"/>
          </a:p>
        </p:txBody>
      </p:sp>
    </p:spTree>
    <p:extLst>
      <p:ext uri="{BB962C8B-B14F-4D97-AF65-F5344CB8AC3E}">
        <p14:creationId xmlns:p14="http://schemas.microsoft.com/office/powerpoint/2010/main" val="972470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591-038B-ECCD-3F27-AE723C298E2F}"/>
              </a:ext>
            </a:extLst>
          </p:cNvPr>
          <p:cNvSpPr>
            <a:spLocks noGrp="1"/>
          </p:cNvSpPr>
          <p:nvPr>
            <p:ph type="title"/>
          </p:nvPr>
        </p:nvSpPr>
        <p:spPr/>
        <p:txBody>
          <a:bodyPr>
            <a:normAutofit/>
          </a:bodyPr>
          <a:lstStyle/>
          <a:p>
            <a:r>
              <a:rPr lang="en-US" sz="3200" b="1" dirty="0">
                <a:solidFill>
                  <a:schemeClr val="accent5">
                    <a:lumMod val="75000"/>
                  </a:schemeClr>
                </a:solidFill>
              </a:rPr>
              <a:t>arrow function vs anonymous function </a:t>
            </a:r>
            <a:r>
              <a:rPr lang="en-US"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FAF7215A-284E-41C9-A0E0-3C97F39CC724}"/>
              </a:ext>
            </a:extLst>
          </p:cNvPr>
          <p:cNvSpPr>
            <a:spLocks noGrp="1"/>
          </p:cNvSpPr>
          <p:nvPr>
            <p:ph idx="1"/>
          </p:nvPr>
        </p:nvSpPr>
        <p:spPr/>
        <p:txBody>
          <a:bodyPr>
            <a:normAutofit/>
          </a:bodyPr>
          <a:lstStyle/>
          <a:p>
            <a:r>
              <a:rPr lang="en-US" sz="2000" b="1" i="0" dirty="0">
                <a:solidFill>
                  <a:srgbClr val="5F6368"/>
                </a:solidFill>
                <a:effectLst/>
                <a:latin typeface="arial" panose="020B0604020202020204" pitchFamily="34" charset="0"/>
              </a:rPr>
              <a:t>Arrow functions are more (and less) than just a shorthand to anonymous functions</a:t>
            </a:r>
            <a:r>
              <a:rPr lang="en-US" sz="2000" b="0" i="0" dirty="0">
                <a:solidFill>
                  <a:srgbClr val="4D5156"/>
                </a:solidFill>
                <a:effectLst/>
                <a:latin typeface="arial" panose="020B0604020202020204" pitchFamily="34" charset="0"/>
              </a:rPr>
              <a:t>; </a:t>
            </a:r>
            <a:endParaRPr lang="en-US" sz="2000" b="1" i="0" dirty="0">
              <a:solidFill>
                <a:srgbClr val="202124"/>
              </a:solidFill>
              <a:effectLst/>
              <a:latin typeface="arial" panose="020B0604020202020204" pitchFamily="34" charset="0"/>
            </a:endParaRPr>
          </a:p>
          <a:p>
            <a:r>
              <a:rPr lang="en-US" sz="2000" b="1" i="0" dirty="0">
                <a:solidFill>
                  <a:srgbClr val="202124"/>
                </a:solidFill>
                <a:effectLst/>
                <a:latin typeface="arial" panose="020B0604020202020204" pitchFamily="34" charset="0"/>
              </a:rPr>
              <a:t>An arrow function can be defined in a line, while in the anonymous function we need more than 3 lines for the execution of one statement</a:t>
            </a:r>
            <a:r>
              <a:rPr lang="en-US" sz="2000" b="0" i="0" dirty="0">
                <a:solidFill>
                  <a:srgbClr val="202124"/>
                </a:solidFill>
                <a:effectLst/>
                <a:latin typeface="arial" panose="020B0604020202020204" pitchFamily="34" charset="0"/>
              </a:rPr>
              <a:t>.</a:t>
            </a:r>
            <a:endParaRPr lang="en-IN" sz="2000" dirty="0"/>
          </a:p>
        </p:txBody>
      </p:sp>
    </p:spTree>
    <p:extLst>
      <p:ext uri="{BB962C8B-B14F-4D97-AF65-F5344CB8AC3E}">
        <p14:creationId xmlns:p14="http://schemas.microsoft.com/office/powerpoint/2010/main" val="60415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4DC3-6D92-5FAA-53F7-6495F87364E3}"/>
              </a:ext>
            </a:extLst>
          </p:cNvPr>
          <p:cNvSpPr>
            <a:spLocks noGrp="1"/>
          </p:cNvSpPr>
          <p:nvPr>
            <p:ph type="title"/>
          </p:nvPr>
        </p:nvSpPr>
        <p:spPr/>
        <p:txBody>
          <a:bodyPr/>
          <a:lstStyle/>
          <a:p>
            <a:r>
              <a:rPr lang="en-IN" dirty="0" err="1"/>
              <a:t>window.onload</a:t>
            </a:r>
            <a:r>
              <a:rPr lang="en-IN" dirty="0"/>
              <a:t> vs </a:t>
            </a:r>
            <a:r>
              <a:rPr lang="en-IN" dirty="0" err="1"/>
              <a:t>document.ready</a:t>
            </a:r>
            <a:endParaRPr lang="en-IN" dirty="0"/>
          </a:p>
        </p:txBody>
      </p:sp>
      <p:sp>
        <p:nvSpPr>
          <p:cNvPr id="3" name="Content Placeholder 2">
            <a:extLst>
              <a:ext uri="{FF2B5EF4-FFF2-40B4-BE49-F238E27FC236}">
                <a16:creationId xmlns:a16="http://schemas.microsoft.com/office/drawing/2014/main" id="{FED73648-2F9D-2AD6-197C-179AEBAA471C}"/>
              </a:ext>
            </a:extLst>
          </p:cNvPr>
          <p:cNvSpPr>
            <a:spLocks noGrp="1"/>
          </p:cNvSpPr>
          <p:nvPr>
            <p:ph idx="1"/>
          </p:nvPr>
        </p:nvSpPr>
        <p:spPr/>
        <p:txBody>
          <a:bodyPr>
            <a:no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The </a:t>
            </a:r>
            <a:r>
              <a:rPr lang="en-US" sz="1400" b="1" dirty="0">
                <a:latin typeface="Calibri" panose="020F0502020204030204" pitchFamily="34" charset="0"/>
                <a:ea typeface="Calibri" panose="020F0502020204030204" pitchFamily="34" charset="0"/>
                <a:cs typeface="Calibri" panose="020F0502020204030204" pitchFamily="34" charset="0"/>
              </a:rPr>
              <a:t>ready</a:t>
            </a:r>
            <a:r>
              <a:rPr lang="en-US" sz="1400" dirty="0">
                <a:latin typeface="Calibri" panose="020F0502020204030204" pitchFamily="34" charset="0"/>
                <a:ea typeface="Calibri" panose="020F0502020204030204" pitchFamily="34" charset="0"/>
                <a:cs typeface="Calibri" panose="020F0502020204030204" pitchFamily="34" charset="0"/>
              </a:rPr>
              <a:t> event occurs after the HTML document has been loaded, while the </a:t>
            </a:r>
            <a:r>
              <a:rPr lang="en-US" sz="1400" b="1" dirty="0">
                <a:latin typeface="Calibri" panose="020F0502020204030204" pitchFamily="34" charset="0"/>
                <a:ea typeface="Calibri" panose="020F0502020204030204" pitchFamily="34" charset="0"/>
                <a:cs typeface="Calibri" panose="020F0502020204030204" pitchFamily="34" charset="0"/>
              </a:rPr>
              <a:t>onload</a:t>
            </a:r>
            <a:r>
              <a:rPr lang="en-US" sz="1400" dirty="0">
                <a:latin typeface="Calibri" panose="020F0502020204030204" pitchFamily="34" charset="0"/>
                <a:ea typeface="Calibri" panose="020F0502020204030204" pitchFamily="34" charset="0"/>
                <a:cs typeface="Calibri" panose="020F0502020204030204" pitchFamily="34" charset="0"/>
              </a:rPr>
              <a:t> event occurs later, when all content (e.g. images) also has been loaded.</a:t>
            </a:r>
          </a:p>
          <a:p>
            <a:r>
              <a:rPr lang="en-US" sz="1400" dirty="0">
                <a:latin typeface="Calibri" panose="020F0502020204030204" pitchFamily="34" charset="0"/>
                <a:ea typeface="Calibri" panose="020F0502020204030204" pitchFamily="34" charset="0"/>
                <a:cs typeface="Calibri" panose="020F0502020204030204" pitchFamily="34" charset="0"/>
              </a:rPr>
              <a:t>The </a:t>
            </a:r>
            <a:r>
              <a:rPr lang="en-US" sz="1400" b="1" dirty="0">
                <a:latin typeface="Calibri" panose="020F0502020204030204" pitchFamily="34" charset="0"/>
                <a:ea typeface="Calibri" panose="020F0502020204030204" pitchFamily="34" charset="0"/>
                <a:cs typeface="Calibri" panose="020F0502020204030204" pitchFamily="34" charset="0"/>
              </a:rPr>
              <a:t>onload</a:t>
            </a:r>
            <a:r>
              <a:rPr lang="en-US" sz="1400" dirty="0">
                <a:latin typeface="Calibri" panose="020F0502020204030204" pitchFamily="34" charset="0"/>
                <a:ea typeface="Calibri" panose="020F0502020204030204" pitchFamily="34" charset="0"/>
                <a:cs typeface="Calibri" panose="020F0502020204030204" pitchFamily="34" charset="0"/>
              </a:rPr>
              <a:t> event is a standard event in the DOM, while the ready event is specific to jQuery. The purpose of the </a:t>
            </a:r>
            <a:r>
              <a:rPr lang="en-US" sz="1400" b="1" dirty="0">
                <a:latin typeface="Calibri" panose="020F0502020204030204" pitchFamily="34" charset="0"/>
                <a:ea typeface="Calibri" panose="020F0502020204030204" pitchFamily="34" charset="0"/>
                <a:cs typeface="Calibri" panose="020F0502020204030204" pitchFamily="34" charset="0"/>
              </a:rPr>
              <a:t>ready</a:t>
            </a:r>
            <a:r>
              <a:rPr lang="en-US" sz="1400" dirty="0">
                <a:latin typeface="Calibri" panose="020F0502020204030204" pitchFamily="34" charset="0"/>
                <a:ea typeface="Calibri" panose="020F0502020204030204" pitchFamily="34" charset="0"/>
                <a:cs typeface="Calibri" panose="020F0502020204030204" pitchFamily="34" charset="0"/>
              </a:rPr>
              <a:t> event is that it should occur as early as possible after the document has loaded, so that code that adds functionality to the elements in the page doesn't have to wait for all content to load.</a:t>
            </a: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$(document).ready(</a:t>
            </a:r>
            <a:r>
              <a:rPr lang="en-IN" sz="1400" dirty="0">
                <a:solidFill>
                  <a:srgbClr val="0000FF"/>
                </a:solidFill>
                <a:latin typeface="Calibri" panose="020F0502020204030204" pitchFamily="34" charset="0"/>
                <a:ea typeface="Calibri" panose="020F0502020204030204" pitchFamily="34" charset="0"/>
                <a:cs typeface="Calibri" panose="020F0502020204030204" pitchFamily="34" charset="0"/>
              </a:rPr>
              <a:t>function</a:t>
            </a: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p>
          <a:p>
            <a:pPr marL="457200" lvl="1" indent="0">
              <a:buNone/>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8000"/>
                </a:solidFill>
                <a:latin typeface="Calibri" panose="020F0502020204030204" pitchFamily="34" charset="0"/>
                <a:ea typeface="Calibri" panose="020F0502020204030204" pitchFamily="34" charset="0"/>
                <a:cs typeface="Calibri" panose="020F0502020204030204" pitchFamily="34" charset="0"/>
              </a:rPr>
              <a:t>// executes when HTML-Document is loaded and DOM is ready</a:t>
            </a: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400" dirty="0">
                <a:solidFill>
                  <a:srgbClr val="2B91AF"/>
                </a:solidFill>
                <a:latin typeface="Calibri" panose="020F0502020204030204" pitchFamily="34" charset="0"/>
                <a:ea typeface="Calibri" panose="020F0502020204030204" pitchFamily="34" charset="0"/>
                <a:cs typeface="Calibri" panose="020F0502020204030204" pitchFamily="34" charset="0"/>
              </a:rPr>
              <a:t>console</a:t>
            </a: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.log(</a:t>
            </a:r>
            <a:r>
              <a:rPr lang="en-IN" sz="1400" dirty="0">
                <a:solidFill>
                  <a:srgbClr val="A31515"/>
                </a:solidFill>
                <a:latin typeface="Calibri" panose="020F0502020204030204" pitchFamily="34" charset="0"/>
                <a:ea typeface="Calibri" panose="020F0502020204030204" pitchFamily="34" charset="0"/>
                <a:cs typeface="Calibri" panose="020F0502020204030204" pitchFamily="34" charset="0"/>
              </a:rPr>
              <a:t>"document is ready"</a:t>
            </a: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457200" lvl="1" indent="0">
              <a:buNone/>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$(window).load(</a:t>
            </a:r>
            <a:r>
              <a:rPr lang="en-IN" sz="1400" dirty="0">
                <a:solidFill>
                  <a:srgbClr val="0000FF"/>
                </a:solidFill>
                <a:latin typeface="Calibri" panose="020F0502020204030204" pitchFamily="34" charset="0"/>
                <a:ea typeface="Calibri" panose="020F0502020204030204" pitchFamily="34" charset="0"/>
                <a:cs typeface="Calibri" panose="020F0502020204030204" pitchFamily="34" charset="0"/>
              </a:rPr>
              <a:t>function</a:t>
            </a: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p>
          <a:p>
            <a:pPr marL="457200" lvl="1" indent="0">
              <a:buNone/>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8000"/>
                </a:solidFill>
                <a:latin typeface="Calibri" panose="020F0502020204030204" pitchFamily="34" charset="0"/>
                <a:ea typeface="Calibri" panose="020F0502020204030204" pitchFamily="34" charset="0"/>
                <a:cs typeface="Calibri" panose="020F0502020204030204" pitchFamily="34" charset="0"/>
              </a:rPr>
              <a:t>// executes when complete page is fully loaded, including all frames, objects and images</a:t>
            </a:r>
          </a:p>
          <a:p>
            <a:pPr marL="457200" lvl="1" indent="0">
              <a:buNone/>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2B91AF"/>
                </a:solidFill>
                <a:latin typeface="Calibri" panose="020F0502020204030204" pitchFamily="34" charset="0"/>
                <a:ea typeface="Calibri" panose="020F0502020204030204" pitchFamily="34" charset="0"/>
                <a:cs typeface="Calibri" panose="020F0502020204030204" pitchFamily="34" charset="0"/>
              </a:rPr>
              <a:t>console</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.log(</a:t>
            </a:r>
            <a:r>
              <a:rPr lang="en-US" sz="1400" dirty="0">
                <a:solidFill>
                  <a:srgbClr val="A31515"/>
                </a:solidFill>
                <a:latin typeface="Calibri" panose="020F0502020204030204" pitchFamily="34" charset="0"/>
                <a:ea typeface="Calibri" panose="020F0502020204030204" pitchFamily="34" charset="0"/>
                <a:cs typeface="Calibri" panose="020F0502020204030204" pitchFamily="34" charset="0"/>
              </a:rPr>
              <a:t>"window is loaded"</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9750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810-08C9-48CC-A5D1-93AB3F033600}"/>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0000500000000000000" pitchFamily="2" charset="0"/>
              </a:rPr>
              <a:t>When should I use Arrow functions in ES6?</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AF6F4BEC-A9AB-4EA3-A7F3-F63DA7930F4E}"/>
              </a:ext>
            </a:extLst>
          </p:cNvPr>
          <p:cNvSpPr>
            <a:spLocks noGrp="1"/>
          </p:cNvSpPr>
          <p:nvPr>
            <p:ph idx="1"/>
          </p:nvPr>
        </p:nvSpPr>
        <p:spPr/>
        <p:txBody>
          <a:bodyPr/>
          <a:lstStyle/>
          <a:p>
            <a:r>
              <a:rPr lang="en-US" dirty="0"/>
              <a:t>Use function in the global scope and for </a:t>
            </a:r>
            <a:r>
              <a:rPr lang="en-US" dirty="0" err="1"/>
              <a:t>Object.prototype</a:t>
            </a:r>
            <a:r>
              <a:rPr lang="en-US" dirty="0"/>
              <a:t> properties.</a:t>
            </a:r>
          </a:p>
          <a:p>
            <a:r>
              <a:rPr lang="en-US" dirty="0"/>
              <a:t>Use class for object constructors.</a:t>
            </a:r>
          </a:p>
          <a:p>
            <a:r>
              <a:rPr lang="en-US" dirty="0"/>
              <a:t>Use =&gt; everywhere else.</a:t>
            </a:r>
            <a:endParaRPr lang="en-IN" dirty="0"/>
          </a:p>
        </p:txBody>
      </p:sp>
    </p:spTree>
    <p:extLst>
      <p:ext uri="{BB962C8B-B14F-4D97-AF65-F5344CB8AC3E}">
        <p14:creationId xmlns:p14="http://schemas.microsoft.com/office/powerpoint/2010/main" val="3767703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3F9-95D3-173D-F55E-7E4A6C1C31D7}"/>
              </a:ext>
            </a:extLst>
          </p:cNvPr>
          <p:cNvSpPr>
            <a:spLocks noGrp="1"/>
          </p:cNvSpPr>
          <p:nvPr>
            <p:ph type="title"/>
          </p:nvPr>
        </p:nvSpPr>
        <p:spPr/>
        <p:txBody>
          <a:bodyPr>
            <a:normAutofit/>
          </a:bodyPr>
          <a:lstStyle/>
          <a:p>
            <a:r>
              <a:rPr lang="en-IN" sz="3200" b="1" dirty="0">
                <a:solidFill>
                  <a:schemeClr val="accent5">
                    <a:lumMod val="75000"/>
                  </a:schemeClr>
                </a:solidFill>
              </a:rPr>
              <a:t>Arrow function or lambda function</a:t>
            </a:r>
          </a:p>
        </p:txBody>
      </p:sp>
      <p:sp>
        <p:nvSpPr>
          <p:cNvPr id="3" name="Content Placeholder 2">
            <a:extLst>
              <a:ext uri="{FF2B5EF4-FFF2-40B4-BE49-F238E27FC236}">
                <a16:creationId xmlns:a16="http://schemas.microsoft.com/office/drawing/2014/main" id="{89D98C4B-3B26-F37E-96AB-F4D41EA79F0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Arrow functions were introduced in ES6.</a:t>
            </a:r>
          </a:p>
          <a:p>
            <a:pPr algn="l"/>
            <a:r>
              <a:rPr lang="en-US" b="0" i="0" dirty="0">
                <a:solidFill>
                  <a:srgbClr val="000000"/>
                </a:solidFill>
                <a:effectLst/>
                <a:latin typeface="Verdana" panose="020B0604030504040204" pitchFamily="34" charset="0"/>
              </a:rPr>
              <a:t>Arrow functions allow us to write shorter function syntax:</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269280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0172-6F66-F593-FF7E-05AA2FC52E54}"/>
              </a:ext>
            </a:extLst>
          </p:cNvPr>
          <p:cNvSpPr>
            <a:spLocks noGrp="1"/>
          </p:cNvSpPr>
          <p:nvPr>
            <p:ph type="title"/>
          </p:nvPr>
        </p:nvSpPr>
        <p:spPr/>
        <p:txBody>
          <a:bodyPr>
            <a:normAutofit/>
          </a:bodyPr>
          <a:lstStyle/>
          <a:p>
            <a:r>
              <a:rPr lang="en-US" sz="3200" b="1" dirty="0">
                <a:solidFill>
                  <a:schemeClr val="accent5">
                    <a:lumMod val="75000"/>
                  </a:schemeClr>
                </a:solidFill>
              </a:rPr>
              <a:t>Difference between anonymous function and normal function in JavaScript</a:t>
            </a:r>
            <a:endParaRPr lang="en-IN" sz="32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8B070B3-3899-DE54-75B6-45F6261EBD94}"/>
              </a:ext>
            </a:extLst>
          </p:cNvPr>
          <p:cNvGraphicFramePr>
            <a:graphicFrameLocks noGrp="1"/>
          </p:cNvGraphicFramePr>
          <p:nvPr>
            <p:ph idx="1"/>
            <p:extLst>
              <p:ext uri="{D42A27DB-BD31-4B8C-83A1-F6EECF244321}">
                <p14:modId xmlns:p14="http://schemas.microsoft.com/office/powerpoint/2010/main" val="239342360"/>
              </p:ext>
            </p:extLst>
          </p:nvPr>
        </p:nvGraphicFramePr>
        <p:xfrm>
          <a:off x="458694" y="1818998"/>
          <a:ext cx="11458986" cy="5005308"/>
        </p:xfrm>
        <a:graphic>
          <a:graphicData uri="http://schemas.openxmlformats.org/drawingml/2006/table">
            <a:tbl>
              <a:tblPr firstRow="1" bandRow="1" bandCol="1">
                <a:tableStyleId>{7E9639D4-E3E2-4D34-9284-5A2195B3D0D7}</a:tableStyleId>
              </a:tblPr>
              <a:tblGrid>
                <a:gridCol w="5729493">
                  <a:extLst>
                    <a:ext uri="{9D8B030D-6E8A-4147-A177-3AD203B41FA5}">
                      <a16:colId xmlns:a16="http://schemas.microsoft.com/office/drawing/2014/main" val="1491853472"/>
                    </a:ext>
                  </a:extLst>
                </a:gridCol>
                <a:gridCol w="5729493">
                  <a:extLst>
                    <a:ext uri="{9D8B030D-6E8A-4147-A177-3AD203B41FA5}">
                      <a16:colId xmlns:a16="http://schemas.microsoft.com/office/drawing/2014/main" val="769319623"/>
                    </a:ext>
                  </a:extLst>
                </a:gridCol>
              </a:tblGrid>
              <a:tr h="344694">
                <a:tc>
                  <a:txBody>
                    <a:bodyPr/>
                    <a:lstStyle/>
                    <a:p>
                      <a:pPr algn="ctr" fontAlgn="base"/>
                      <a:r>
                        <a:rPr lang="en-IN" sz="1400" b="1" dirty="0">
                          <a:effectLst/>
                        </a:rPr>
                        <a:t>Anonymous functions</a:t>
                      </a:r>
                      <a:endParaRPr lang="en-IN" sz="1400" b="0" dirty="0">
                        <a:effectLst/>
                      </a:endParaRPr>
                    </a:p>
                  </a:txBody>
                  <a:tcPr marL="59430" marR="59430" marT="83202" marB="83202" anchor="ctr"/>
                </a:tc>
                <a:tc>
                  <a:txBody>
                    <a:bodyPr/>
                    <a:lstStyle/>
                    <a:p>
                      <a:pPr algn="ctr" fontAlgn="base"/>
                      <a:r>
                        <a:rPr lang="en-IN" sz="1400" b="1" dirty="0">
                          <a:effectLst/>
                        </a:rPr>
                        <a:t>Named Functions</a:t>
                      </a:r>
                      <a:endParaRPr lang="en-IN" sz="1400" b="0" dirty="0">
                        <a:effectLst/>
                      </a:endParaRPr>
                    </a:p>
                  </a:txBody>
                  <a:tcPr marL="59430" marR="59430" marT="83202" marB="83202" anchor="ctr"/>
                </a:tc>
                <a:extLst>
                  <a:ext uri="{0D108BD9-81ED-4DB2-BD59-A6C34878D82A}">
                    <a16:rowId xmlns:a16="http://schemas.microsoft.com/office/drawing/2014/main" val="3417063669"/>
                  </a:ext>
                </a:extLst>
              </a:tr>
              <a:tr h="1057855">
                <a:tc>
                  <a:txBody>
                    <a:bodyPr/>
                    <a:lstStyle/>
                    <a:p>
                      <a:pPr algn="l" fontAlgn="base"/>
                      <a:r>
                        <a:rPr lang="en-US" sz="1400" b="0" dirty="0">
                          <a:effectLst/>
                        </a:rPr>
                        <a:t>In JavaScript, anonymous functions (function expression) are those that are produced without a name or identifier to refer to them; they are defined as :</a:t>
                      </a:r>
                    </a:p>
                    <a:p>
                      <a:pPr algn="l" fontAlgn="base"/>
                      <a:r>
                        <a:rPr lang="en-US" sz="1400" b="0" dirty="0">
                          <a:effectLst/>
                        </a:rPr>
                        <a:t>function(){</a:t>
                      </a:r>
                    </a:p>
                    <a:p>
                      <a:pPr algn="l" fontAlgn="base"/>
                      <a:r>
                        <a:rPr lang="en-US" sz="1400" b="0" dirty="0">
                          <a:effectLst/>
                        </a:rPr>
                        <a:t>  // Function Body</a:t>
                      </a:r>
                    </a:p>
                    <a:p>
                      <a:pPr algn="l" fontAlgn="base"/>
                      <a:r>
                        <a:rPr lang="en-US" sz="1400" b="0" dirty="0">
                          <a:effectLst/>
                        </a:rPr>
                        <a:t>}</a:t>
                      </a:r>
                    </a:p>
                  </a:txBody>
                  <a:tcPr marL="59430" marR="59430" marT="83202" marB="83202" anchor="ctr"/>
                </a:tc>
                <a:tc>
                  <a:txBody>
                    <a:bodyPr/>
                    <a:lstStyle/>
                    <a:p>
                      <a:pPr algn="l" fontAlgn="base"/>
                      <a:r>
                        <a:rPr lang="en-US" sz="1400" b="0" dirty="0">
                          <a:effectLst/>
                        </a:rPr>
                        <a:t>Normal functions (function declaration) having a name or identifier to refer to them are referred to as named functions and are defined as:</a:t>
                      </a:r>
                    </a:p>
                    <a:p>
                      <a:pPr algn="l" fontAlgn="base"/>
                      <a:r>
                        <a:rPr lang="en-US" sz="1400" b="0" dirty="0">
                          <a:effectLst/>
                        </a:rPr>
                        <a:t>function </a:t>
                      </a:r>
                      <a:r>
                        <a:rPr lang="en-US" sz="1400" b="0" dirty="0" err="1">
                          <a:effectLst/>
                        </a:rPr>
                        <a:t>displayMessage</a:t>
                      </a:r>
                      <a:r>
                        <a:rPr lang="en-US" sz="1400" b="0" dirty="0">
                          <a:effectLst/>
                        </a:rPr>
                        <a:t>(){</a:t>
                      </a:r>
                    </a:p>
                    <a:p>
                      <a:pPr algn="l" fontAlgn="base"/>
                      <a:r>
                        <a:rPr lang="en-US" sz="1400" b="0" dirty="0">
                          <a:effectLst/>
                        </a:rPr>
                        <a:t>// </a:t>
                      </a:r>
                      <a:r>
                        <a:rPr lang="en-US" sz="1400" b="0" dirty="0" err="1">
                          <a:effectLst/>
                        </a:rPr>
                        <a:t>function..body</a:t>
                      </a:r>
                      <a:endParaRPr lang="en-US" sz="1400" b="0" dirty="0">
                        <a:effectLst/>
                      </a:endParaRPr>
                    </a:p>
                    <a:p>
                      <a:pPr algn="l" fontAlgn="base"/>
                      <a:r>
                        <a:rPr lang="en-US" sz="1400" b="0" dirty="0">
                          <a:effectLst/>
                        </a:rPr>
                        <a:t>}</a:t>
                      </a:r>
                    </a:p>
                  </a:txBody>
                  <a:tcPr marL="59430" marR="59430" marT="83202" marB="83202" anchor="ctr"/>
                </a:tc>
                <a:extLst>
                  <a:ext uri="{0D108BD9-81ED-4DB2-BD59-A6C34878D82A}">
                    <a16:rowId xmlns:a16="http://schemas.microsoft.com/office/drawing/2014/main" val="2842032672"/>
                  </a:ext>
                </a:extLst>
              </a:tr>
              <a:tr h="522985">
                <a:tc>
                  <a:txBody>
                    <a:bodyPr/>
                    <a:lstStyle/>
                    <a:p>
                      <a:pPr algn="l" fontAlgn="base"/>
                      <a:r>
                        <a:rPr lang="en-US" sz="1400" b="0" dirty="0">
                          <a:effectLst/>
                        </a:rPr>
                        <a:t>Anonymous functions are never hoisted (loaded into memory at compilation).</a:t>
                      </a:r>
                    </a:p>
                  </a:txBody>
                  <a:tcPr marL="59430" marR="59430" marT="83202" marB="83202" anchor="ctr"/>
                </a:tc>
                <a:tc>
                  <a:txBody>
                    <a:bodyPr/>
                    <a:lstStyle/>
                    <a:p>
                      <a:pPr algn="l" fontAlgn="base"/>
                      <a:r>
                        <a:rPr lang="en-US" sz="1400" b="0" dirty="0">
                          <a:effectLst/>
                        </a:rPr>
                        <a:t>Named functions are hoisted (loaded into memory at compilation).</a:t>
                      </a:r>
                    </a:p>
                  </a:txBody>
                  <a:tcPr marL="59430" marR="59430" marT="83202" marB="83202" anchor="ctr"/>
                </a:tc>
                <a:extLst>
                  <a:ext uri="{0D108BD9-81ED-4DB2-BD59-A6C34878D82A}">
                    <a16:rowId xmlns:a16="http://schemas.microsoft.com/office/drawing/2014/main" val="3167330029"/>
                  </a:ext>
                </a:extLst>
              </a:tr>
              <a:tr h="522985">
                <a:tc>
                  <a:txBody>
                    <a:bodyPr/>
                    <a:lstStyle/>
                    <a:p>
                      <a:pPr algn="l" fontAlgn="base"/>
                      <a:r>
                        <a:rPr lang="en-US" sz="1400" b="0" dirty="0">
                          <a:effectLst/>
                        </a:rPr>
                        <a:t>When invoking an anonymous function, you can only call it after the declaration line.</a:t>
                      </a:r>
                    </a:p>
                  </a:txBody>
                  <a:tcPr marL="59430" marR="59430" marT="83202" marB="83202" anchor="ctr"/>
                </a:tc>
                <a:tc>
                  <a:txBody>
                    <a:bodyPr/>
                    <a:lstStyle/>
                    <a:p>
                      <a:pPr algn="l" fontAlgn="base"/>
                      <a:r>
                        <a:rPr lang="en-US" sz="1400" b="0" dirty="0">
                          <a:effectLst/>
                        </a:rPr>
                        <a:t>A name function can be invoked before declaration.</a:t>
                      </a:r>
                    </a:p>
                  </a:txBody>
                  <a:tcPr marL="59430" marR="59430" marT="83202" marB="83202" anchor="ctr"/>
                </a:tc>
                <a:extLst>
                  <a:ext uri="{0D108BD9-81ED-4DB2-BD59-A6C34878D82A}">
                    <a16:rowId xmlns:a16="http://schemas.microsoft.com/office/drawing/2014/main" val="411627976"/>
                  </a:ext>
                </a:extLst>
              </a:tr>
              <a:tr h="522985">
                <a:tc>
                  <a:txBody>
                    <a:bodyPr/>
                    <a:lstStyle/>
                    <a:p>
                      <a:pPr algn="l" fontAlgn="base"/>
                      <a:r>
                        <a:rPr lang="en-US" sz="1400" b="0" dirty="0">
                          <a:effectLst/>
                        </a:rPr>
                        <a:t>Before ES6, the name properties of anonymous functions were set to the empty string.</a:t>
                      </a:r>
                    </a:p>
                  </a:txBody>
                  <a:tcPr marL="59430" marR="59430" marT="83202" marB="83202" anchor="ctr"/>
                </a:tc>
                <a:tc>
                  <a:txBody>
                    <a:bodyPr/>
                    <a:lstStyle/>
                    <a:p>
                      <a:pPr algn="l" fontAlgn="base"/>
                      <a:r>
                        <a:rPr lang="en-US" sz="1400" b="0" dirty="0">
                          <a:effectLst/>
                        </a:rPr>
                        <a:t>Before ES6, the name properties of named functions were set to their function names.</a:t>
                      </a:r>
                    </a:p>
                  </a:txBody>
                  <a:tcPr marL="59430" marR="59430" marT="83202" marB="83202" anchor="ctr"/>
                </a:tc>
                <a:extLst>
                  <a:ext uri="{0D108BD9-81ED-4DB2-BD59-A6C34878D82A}">
                    <a16:rowId xmlns:a16="http://schemas.microsoft.com/office/drawing/2014/main" val="2735629697"/>
                  </a:ext>
                </a:extLst>
              </a:tr>
              <a:tr h="701275">
                <a:tc>
                  <a:txBody>
                    <a:bodyPr/>
                    <a:lstStyle/>
                    <a:p>
                      <a:pPr algn="l" fontAlgn="base"/>
                      <a:r>
                        <a:rPr lang="en-US" sz="1400" b="0" dirty="0">
                          <a:effectLst/>
                        </a:rPr>
                        <a:t>For easier programming, anonymous functions allow context scoping. When functions are utilized as data, arrow functions should be used.</a:t>
                      </a:r>
                    </a:p>
                  </a:txBody>
                  <a:tcPr marL="59430" marR="59430" marT="83202" marB="83202" anchor="ctr"/>
                </a:tc>
                <a:tc>
                  <a:txBody>
                    <a:bodyPr/>
                    <a:lstStyle/>
                    <a:p>
                      <a:pPr algn="l" fontAlgn="base"/>
                      <a:r>
                        <a:rPr lang="en-US" sz="1400" b="0" dirty="0">
                          <a:effectLst/>
                        </a:rPr>
                        <a:t>Because the function name appears in the error log, named functions are highly useful in debugging and determining which function produced an error.</a:t>
                      </a:r>
                    </a:p>
                  </a:txBody>
                  <a:tcPr marL="59430" marR="59430" marT="83202" marB="83202" anchor="ctr"/>
                </a:tc>
                <a:extLst>
                  <a:ext uri="{0D108BD9-81ED-4DB2-BD59-A6C34878D82A}">
                    <a16:rowId xmlns:a16="http://schemas.microsoft.com/office/drawing/2014/main" val="3314572437"/>
                  </a:ext>
                </a:extLst>
              </a:tr>
              <a:tr h="522985">
                <a:tc>
                  <a:txBody>
                    <a:bodyPr/>
                    <a:lstStyle/>
                    <a:p>
                      <a:pPr algn="l" fontAlgn="base"/>
                      <a:r>
                        <a:rPr lang="en-US" sz="1400" b="0" dirty="0">
                          <a:effectLst/>
                        </a:rPr>
                        <a:t>Anonymous functions can be very handy when developing IIFEs (Instantly Invoked Function Expressions).</a:t>
                      </a:r>
                    </a:p>
                  </a:txBody>
                  <a:tcPr marL="59430" marR="59430" marT="83202" marB="83202" anchor="ctr"/>
                </a:tc>
                <a:tc>
                  <a:txBody>
                    <a:bodyPr/>
                    <a:lstStyle/>
                    <a:p>
                      <a:pPr algn="l" fontAlgn="base"/>
                      <a:r>
                        <a:rPr lang="en-US" sz="1400" b="0" dirty="0">
                          <a:effectLst/>
                        </a:rPr>
                        <a:t>Named functions are easier to reuse, which aids in the creation of clean code.</a:t>
                      </a:r>
                    </a:p>
                  </a:txBody>
                  <a:tcPr marL="59430" marR="59430" marT="83202" marB="83202" anchor="ctr"/>
                </a:tc>
                <a:extLst>
                  <a:ext uri="{0D108BD9-81ED-4DB2-BD59-A6C34878D82A}">
                    <a16:rowId xmlns:a16="http://schemas.microsoft.com/office/drawing/2014/main" val="1091194937"/>
                  </a:ext>
                </a:extLst>
              </a:tr>
            </a:tbl>
          </a:graphicData>
        </a:graphic>
      </p:graphicFrame>
    </p:spTree>
    <p:extLst>
      <p:ext uri="{BB962C8B-B14F-4D97-AF65-F5344CB8AC3E}">
        <p14:creationId xmlns:p14="http://schemas.microsoft.com/office/powerpoint/2010/main" val="2901728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1423-6C75-3227-5A36-F7624B199C63}"/>
              </a:ext>
            </a:extLst>
          </p:cNvPr>
          <p:cNvSpPr>
            <a:spLocks noGrp="1"/>
          </p:cNvSpPr>
          <p:nvPr>
            <p:ph type="title"/>
          </p:nvPr>
        </p:nvSpPr>
        <p:spPr/>
        <p:txBody>
          <a:bodyPr/>
          <a:lstStyle/>
          <a:p>
            <a:r>
              <a:rPr lang="en-IN" dirty="0">
                <a:solidFill>
                  <a:srgbClr val="C00000"/>
                </a:solidFill>
              </a:rPr>
              <a:t>First Class Function</a:t>
            </a:r>
          </a:p>
        </p:txBody>
      </p:sp>
      <p:sp>
        <p:nvSpPr>
          <p:cNvPr id="3" name="Content Placeholder 2">
            <a:extLst>
              <a:ext uri="{FF2B5EF4-FFF2-40B4-BE49-F238E27FC236}">
                <a16:creationId xmlns:a16="http://schemas.microsoft.com/office/drawing/2014/main" id="{8FA65456-48E3-EF1C-4A3A-106B00F80B7C}"/>
              </a:ext>
            </a:extLst>
          </p:cNvPr>
          <p:cNvSpPr>
            <a:spLocks noGrp="1"/>
          </p:cNvSpPr>
          <p:nvPr>
            <p:ph idx="1"/>
          </p:nvPr>
        </p:nvSpPr>
        <p:spPr>
          <a:xfrm>
            <a:off x="458694" y="1949450"/>
            <a:ext cx="11274612" cy="4736576"/>
          </a:xfrm>
        </p:spPr>
        <p:txBody>
          <a:bodyPr>
            <a:noAutofit/>
          </a:bodyPr>
          <a:lstStyle/>
          <a:p>
            <a:r>
              <a:rPr lang="en-US" sz="1600" b="0" i="0" dirty="0">
                <a:solidFill>
                  <a:srgbClr val="273239"/>
                </a:solidFill>
                <a:effectLst/>
                <a:latin typeface="urw-din"/>
              </a:rPr>
              <a:t>A programming language is said to have First-class functions </a:t>
            </a:r>
            <a:r>
              <a:rPr lang="en-US" sz="1600" b="1" i="0" dirty="0">
                <a:solidFill>
                  <a:srgbClr val="273239"/>
                </a:solidFill>
                <a:effectLst/>
                <a:latin typeface="urw-din"/>
              </a:rPr>
              <a:t>if functions in that language are treated like other variables</a:t>
            </a:r>
            <a:r>
              <a:rPr lang="en-US" sz="1600" b="0" i="0" dirty="0">
                <a:solidFill>
                  <a:srgbClr val="273239"/>
                </a:solidFill>
                <a:effectLst/>
                <a:latin typeface="urw-din"/>
              </a:rPr>
              <a:t>. So the functions can be assigned to any other variable or passed as an argument or can be returned by another function. </a:t>
            </a:r>
          </a:p>
          <a:p>
            <a:r>
              <a:rPr lang="en-US" sz="1600" b="0" i="0" dirty="0">
                <a:solidFill>
                  <a:srgbClr val="273239"/>
                </a:solidFill>
                <a:effectLst/>
                <a:latin typeface="urw-din"/>
              </a:rPr>
              <a:t>JavaScript treat function as a first-class-citizens. This means that functions are simply a value and are just another type of object.</a:t>
            </a:r>
          </a:p>
          <a:p>
            <a:endParaRPr lang="en-US" sz="1200" b="0" i="0" dirty="0">
              <a:solidFill>
                <a:srgbClr val="273239"/>
              </a:solidFill>
              <a:effectLst/>
              <a:latin typeface="urw-din"/>
            </a:endParaRPr>
          </a:p>
          <a:p>
            <a:pPr marL="457200" lvl="1" indent="0">
              <a:spcBef>
                <a:spcPts val="0"/>
              </a:spcBef>
              <a:buNone/>
            </a:pPr>
            <a:r>
              <a:rPr lang="en-IN" sz="1200" dirty="0"/>
              <a:t>1. </a:t>
            </a:r>
            <a:r>
              <a:rPr lang="en-IN" sz="1200" dirty="0" err="1"/>
              <a:t>const</a:t>
            </a:r>
            <a:r>
              <a:rPr lang="en-IN" sz="1200" dirty="0"/>
              <a:t> </a:t>
            </a:r>
            <a:r>
              <a:rPr lang="en-IN" sz="1200" dirty="0" err="1"/>
              <a:t>Arithmetics</a:t>
            </a:r>
            <a:r>
              <a:rPr lang="en-IN" sz="1200" dirty="0"/>
              <a:t> = {</a:t>
            </a:r>
          </a:p>
          <a:p>
            <a:pPr marL="457200" lvl="1" indent="0">
              <a:spcBef>
                <a:spcPts val="0"/>
              </a:spcBef>
              <a:buNone/>
            </a:pPr>
            <a:r>
              <a:rPr lang="en-IN" sz="1200" dirty="0"/>
              <a:t>	add: (a, b) =&gt; {</a:t>
            </a:r>
          </a:p>
          <a:p>
            <a:pPr marL="457200" lvl="1" indent="0">
              <a:spcBef>
                <a:spcPts val="0"/>
              </a:spcBef>
              <a:buNone/>
            </a:pPr>
            <a:r>
              <a:rPr lang="en-IN" sz="1200" dirty="0"/>
              <a:t>		return `${a} + ${b} = ${a + b}`;</a:t>
            </a:r>
          </a:p>
          <a:p>
            <a:pPr marL="457200" lvl="1" indent="0">
              <a:spcBef>
                <a:spcPts val="0"/>
              </a:spcBef>
              <a:buNone/>
            </a:pPr>
            <a:r>
              <a:rPr lang="en-IN" sz="1200" dirty="0"/>
              <a:t>	},</a:t>
            </a:r>
          </a:p>
          <a:p>
            <a:pPr marL="457200" lvl="1" indent="0">
              <a:spcBef>
                <a:spcPts val="0"/>
              </a:spcBef>
              <a:buNone/>
            </a:pPr>
            <a:r>
              <a:rPr lang="en-IN" sz="1200" dirty="0"/>
              <a:t>	subtract: (a, b) =&gt; {			</a:t>
            </a:r>
          </a:p>
          <a:p>
            <a:pPr marL="457200" lvl="1" indent="0">
              <a:spcBef>
                <a:spcPts val="0"/>
              </a:spcBef>
              <a:buNone/>
            </a:pPr>
            <a:r>
              <a:rPr lang="en-IN" sz="1200" dirty="0"/>
              <a:t>		return `${a} - ${b} = ${a - b}`</a:t>
            </a:r>
          </a:p>
          <a:p>
            <a:pPr marL="457200" lvl="1" indent="0">
              <a:spcBef>
                <a:spcPts val="0"/>
              </a:spcBef>
              <a:buNone/>
            </a:pPr>
            <a:r>
              <a:rPr lang="en-IN" sz="1200" dirty="0"/>
              <a:t>	}</a:t>
            </a:r>
          </a:p>
          <a:p>
            <a:pPr marL="457200" lvl="1" indent="0">
              <a:spcBef>
                <a:spcPts val="0"/>
              </a:spcBef>
              <a:buNone/>
            </a:pPr>
            <a:endParaRPr lang="en-IN" sz="1200" dirty="0"/>
          </a:p>
          <a:p>
            <a:pPr marL="457200" lvl="1" indent="0">
              <a:spcBef>
                <a:spcPts val="0"/>
              </a:spcBef>
              <a:buNone/>
            </a:pPr>
            <a:r>
              <a:rPr lang="en-IN" sz="1200" dirty="0"/>
              <a:t>}</a:t>
            </a:r>
          </a:p>
          <a:p>
            <a:pPr marL="457200" lvl="1" indent="0">
              <a:spcBef>
                <a:spcPts val="0"/>
              </a:spcBef>
              <a:buNone/>
            </a:pPr>
            <a:r>
              <a:rPr lang="en-IN" sz="1200" dirty="0" err="1"/>
              <a:t>document.write</a:t>
            </a:r>
            <a:r>
              <a:rPr lang="en-IN" sz="1200" dirty="0"/>
              <a:t>(</a:t>
            </a:r>
            <a:r>
              <a:rPr lang="en-IN" sz="1200" dirty="0" err="1"/>
              <a:t>Arithmetics.add</a:t>
            </a:r>
            <a:r>
              <a:rPr lang="en-IN" sz="1200" dirty="0"/>
              <a:t>(100, 100) + "&lt;</a:t>
            </a:r>
            <a:r>
              <a:rPr lang="en-IN" sz="1200" dirty="0" err="1"/>
              <a:t>br</a:t>
            </a:r>
            <a:r>
              <a:rPr lang="en-IN" sz="1200" dirty="0"/>
              <a:t>&gt;");</a:t>
            </a:r>
          </a:p>
          <a:p>
            <a:pPr marL="457200" lvl="1" indent="0">
              <a:spcBef>
                <a:spcPts val="0"/>
              </a:spcBef>
              <a:buNone/>
            </a:pPr>
            <a:endParaRPr lang="en-IN" sz="1200" dirty="0"/>
          </a:p>
          <a:p>
            <a:pPr marL="457200" lvl="1" indent="0">
              <a:spcBef>
                <a:spcPts val="0"/>
              </a:spcBef>
              <a:buNone/>
            </a:pPr>
            <a:r>
              <a:rPr lang="en-IN" sz="1200" dirty="0"/>
              <a:t>2. </a:t>
            </a:r>
            <a:r>
              <a:rPr lang="en-IN" sz="1200" dirty="0" err="1"/>
              <a:t>const</a:t>
            </a:r>
            <a:r>
              <a:rPr lang="en-IN" sz="1200" dirty="0"/>
              <a:t> Geek=(</a:t>
            </a:r>
            <a:r>
              <a:rPr lang="en-IN" sz="1200" dirty="0" err="1"/>
              <a:t>a,b</a:t>
            </a:r>
            <a:r>
              <a:rPr lang="en-IN" sz="1200" dirty="0"/>
              <a:t>)=&gt;{</a:t>
            </a:r>
          </a:p>
          <a:p>
            <a:pPr marL="457200" lvl="1" indent="0">
              <a:spcBef>
                <a:spcPts val="0"/>
              </a:spcBef>
              <a:buNone/>
            </a:pPr>
            <a:r>
              <a:rPr lang="en-IN" sz="1200" dirty="0"/>
              <a:t>	return (a+” ”+b);</a:t>
            </a:r>
          </a:p>
          <a:p>
            <a:pPr marL="457200" lvl="1" indent="0">
              <a:spcBef>
                <a:spcPts val="0"/>
              </a:spcBef>
              <a:buNone/>
            </a:pPr>
            <a:r>
              <a:rPr lang="en-IN" sz="1200" dirty="0"/>
              <a:t>}</a:t>
            </a:r>
          </a:p>
          <a:p>
            <a:pPr marL="457200" lvl="1" indent="0">
              <a:spcBef>
                <a:spcPts val="0"/>
              </a:spcBef>
              <a:buNone/>
            </a:pPr>
            <a:r>
              <a:rPr lang="en-IN" sz="1200" dirty="0" err="1"/>
              <a:t>console.og</a:t>
            </a:r>
            <a:r>
              <a:rPr lang="en-IN" sz="1200" dirty="0"/>
              <a:t>(Geek(“</a:t>
            </a:r>
            <a:r>
              <a:rPr lang="en-IN" sz="1200" dirty="0" err="1"/>
              <a:t>vikash</a:t>
            </a:r>
            <a:r>
              <a:rPr lang="en-IN" sz="1200" dirty="0"/>
              <a:t>”,”</a:t>
            </a:r>
            <a:r>
              <a:rPr lang="en-IN" sz="1200" dirty="0" err="1"/>
              <a:t>chaudhar</a:t>
            </a:r>
            <a:r>
              <a:rPr lang="en-IN" sz="1200" dirty="0"/>
              <a:t>”);</a:t>
            </a:r>
          </a:p>
        </p:txBody>
      </p:sp>
    </p:spTree>
    <p:extLst>
      <p:ext uri="{BB962C8B-B14F-4D97-AF65-F5344CB8AC3E}">
        <p14:creationId xmlns:p14="http://schemas.microsoft.com/office/powerpoint/2010/main" val="2897299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F66-3248-436C-A4FA-7A2A97C2E2D0}"/>
              </a:ext>
            </a:extLst>
          </p:cNvPr>
          <p:cNvSpPr>
            <a:spLocks noGrp="1"/>
          </p:cNvSpPr>
          <p:nvPr>
            <p:ph type="title"/>
          </p:nvPr>
        </p:nvSpPr>
        <p:spPr/>
        <p:txBody>
          <a:bodyPr>
            <a:normAutofit/>
          </a:bodyPr>
          <a:lstStyle/>
          <a:p>
            <a:r>
              <a:rPr lang="en-IN" sz="3200" b="1" dirty="0">
                <a:solidFill>
                  <a:schemeClr val="accent5">
                    <a:lumMod val="75000"/>
                  </a:schemeClr>
                </a:solidFill>
              </a:rPr>
              <a:t>Function Currying</a:t>
            </a:r>
          </a:p>
        </p:txBody>
      </p:sp>
      <p:sp>
        <p:nvSpPr>
          <p:cNvPr id="3" name="Content Placeholder 2">
            <a:extLst>
              <a:ext uri="{FF2B5EF4-FFF2-40B4-BE49-F238E27FC236}">
                <a16:creationId xmlns:a16="http://schemas.microsoft.com/office/drawing/2014/main" id="{9E375952-6268-496C-9BCE-80EA4D86F18A}"/>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It is a technique in functional programming, transformation of the function of multiple arguments into several functions of a single argument in sequence. </a:t>
            </a:r>
          </a:p>
          <a:p>
            <a:r>
              <a:rPr lang="en-US" dirty="0">
                <a:solidFill>
                  <a:srgbClr val="273239"/>
                </a:solidFill>
                <a:latin typeface="urw-din"/>
              </a:rPr>
              <a:t>Example:- </a:t>
            </a:r>
          </a:p>
          <a:p>
            <a:pPr marL="457200" lvl="1" indent="0">
              <a:buNone/>
            </a:pPr>
            <a:r>
              <a:rPr lang="en-IN" dirty="0"/>
              <a:t>function </a:t>
            </a:r>
            <a:r>
              <a:rPr lang="en-IN" dirty="0" err="1"/>
              <a:t>calculateVolume</a:t>
            </a:r>
            <a:r>
              <a:rPr lang="en-IN" dirty="0"/>
              <a:t>(length) {</a:t>
            </a:r>
          </a:p>
          <a:p>
            <a:pPr marL="457200" lvl="1" indent="0">
              <a:buNone/>
            </a:pPr>
            <a:r>
              <a:rPr lang="en-IN" dirty="0"/>
              <a:t>        return function (breadth) {</a:t>
            </a:r>
          </a:p>
          <a:p>
            <a:pPr marL="457200" lvl="1" indent="0">
              <a:buNone/>
            </a:pPr>
            <a:r>
              <a:rPr lang="en-IN" dirty="0"/>
              <a:t>            return function (height) {</a:t>
            </a:r>
          </a:p>
          <a:p>
            <a:pPr marL="457200" lvl="1" indent="0">
              <a:buNone/>
            </a:pPr>
            <a:r>
              <a:rPr lang="en-IN" dirty="0"/>
              <a:t>                return length * breadth * height;</a:t>
            </a:r>
          </a:p>
          <a:p>
            <a:pPr marL="457200" lvl="1" indent="0">
              <a:buNone/>
            </a:pPr>
            <a:r>
              <a:rPr lang="en-IN" dirty="0"/>
              <a:t>            }</a:t>
            </a:r>
          </a:p>
          <a:p>
            <a:pPr marL="457200" lvl="1" indent="0">
              <a:buNone/>
            </a:pPr>
            <a:r>
              <a:rPr lang="en-IN" dirty="0"/>
              <a:t>        }</a:t>
            </a:r>
          </a:p>
          <a:p>
            <a:pPr marL="457200" lvl="1" indent="0">
              <a:buNone/>
            </a:pPr>
            <a:r>
              <a:rPr lang="en-IN" dirty="0"/>
              <a:t>    }</a:t>
            </a:r>
          </a:p>
          <a:p>
            <a:pPr marL="457200" lvl="1" indent="0">
              <a:buNone/>
            </a:pPr>
            <a:r>
              <a:rPr lang="en-IN" dirty="0"/>
              <a:t>    console.log(</a:t>
            </a:r>
            <a:r>
              <a:rPr lang="en-IN" dirty="0" err="1"/>
              <a:t>calculateVolume</a:t>
            </a:r>
            <a:r>
              <a:rPr lang="en-IN" dirty="0"/>
              <a:t>(4)(5)(6));</a:t>
            </a:r>
          </a:p>
        </p:txBody>
      </p:sp>
    </p:spTree>
    <p:extLst>
      <p:ext uri="{BB962C8B-B14F-4D97-AF65-F5344CB8AC3E}">
        <p14:creationId xmlns:p14="http://schemas.microsoft.com/office/powerpoint/2010/main" val="361474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BFDF-DAB3-B2AD-AE18-6DF1A3CD9117}"/>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are generator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AB8480A-1EDC-DA51-28B1-1C98552DEBD7}"/>
              </a:ext>
            </a:extLst>
          </p:cNvPr>
          <p:cNvSpPr>
            <a:spLocks noGrp="1"/>
          </p:cNvSpPr>
          <p:nvPr>
            <p:ph idx="1"/>
          </p:nvPr>
        </p:nvSpPr>
        <p:spPr>
          <a:xfrm>
            <a:off x="458694" y="1570384"/>
            <a:ext cx="11274612" cy="4999382"/>
          </a:xfrm>
        </p:spPr>
        <p:txBody>
          <a:bodyPr>
            <a:normAutofit fontScale="85000" lnSpcReduction="10000"/>
          </a:bodyPr>
          <a:lstStyle/>
          <a:p>
            <a:r>
              <a:rPr lang="en-IN" dirty="0"/>
              <a:t>I</a:t>
            </a:r>
            <a:r>
              <a:rPr lang="en-US" b="0" i="0" dirty="0" err="1">
                <a:solidFill>
                  <a:srgbClr val="373E3F"/>
                </a:solidFill>
                <a:effectLst/>
                <a:latin typeface="-apple-system"/>
              </a:rPr>
              <a:t>ntroduced</a:t>
            </a:r>
            <a:r>
              <a:rPr lang="en-US" b="0" i="0" dirty="0">
                <a:solidFill>
                  <a:srgbClr val="373E3F"/>
                </a:solidFill>
                <a:effectLst/>
                <a:latin typeface="-apple-system"/>
              </a:rPr>
              <a:t> in the ES6 version, generator functions are a special class of functions.</a:t>
            </a:r>
            <a:br>
              <a:rPr lang="en-US" dirty="0"/>
            </a:br>
            <a:br>
              <a:rPr lang="en-US" dirty="0"/>
            </a:br>
            <a:r>
              <a:rPr lang="en-US" b="1" i="0" dirty="0">
                <a:solidFill>
                  <a:srgbClr val="373E3F"/>
                </a:solidFill>
                <a:effectLst/>
                <a:latin typeface="-apple-system"/>
              </a:rPr>
              <a:t>They can be stopped midway and then continue from where they had stopped.</a:t>
            </a:r>
            <a:br>
              <a:rPr lang="en-US" dirty="0"/>
            </a:br>
            <a:br>
              <a:rPr lang="en-US" dirty="0"/>
            </a:br>
            <a:r>
              <a:rPr lang="en-US" b="0" i="0" dirty="0">
                <a:solidFill>
                  <a:srgbClr val="373E3F"/>
                </a:solidFill>
                <a:effectLst/>
                <a:latin typeface="-apple-system"/>
              </a:rPr>
              <a:t>Generator functions are declared with the </a:t>
            </a:r>
            <a:r>
              <a:rPr lang="en-US" b="1" i="0" dirty="0">
                <a:solidFill>
                  <a:srgbClr val="373E3F"/>
                </a:solidFill>
                <a:effectLst/>
                <a:latin typeface="-apple-system"/>
              </a:rPr>
              <a:t>function* </a:t>
            </a:r>
            <a:r>
              <a:rPr lang="en-US" b="0" i="0" dirty="0">
                <a:solidFill>
                  <a:srgbClr val="373E3F"/>
                </a:solidFill>
                <a:effectLst/>
                <a:latin typeface="-apple-system"/>
              </a:rPr>
              <a:t>keyword instead of the normal </a:t>
            </a:r>
            <a:r>
              <a:rPr lang="en-US" b="1" i="0" dirty="0">
                <a:solidFill>
                  <a:srgbClr val="373E3F"/>
                </a:solidFill>
                <a:effectLst/>
                <a:latin typeface="-apple-system"/>
              </a:rPr>
              <a:t>function </a:t>
            </a:r>
            <a:r>
              <a:rPr lang="en-US" b="0" i="0" dirty="0">
                <a:solidFill>
                  <a:srgbClr val="373E3F"/>
                </a:solidFill>
                <a:effectLst/>
                <a:latin typeface="-apple-system"/>
              </a:rPr>
              <a:t>keyword:</a:t>
            </a:r>
          </a:p>
          <a:p>
            <a:r>
              <a:rPr lang="en-US" b="0" i="0" dirty="0">
                <a:solidFill>
                  <a:srgbClr val="373E3F"/>
                </a:solidFill>
                <a:effectLst/>
                <a:latin typeface="-apple-system"/>
              </a:rPr>
              <a:t>In normal functions, we use the </a:t>
            </a:r>
            <a:r>
              <a:rPr lang="en-US" b="1" i="0" dirty="0">
                <a:solidFill>
                  <a:srgbClr val="373E3F"/>
                </a:solidFill>
                <a:effectLst/>
                <a:latin typeface="-apple-system"/>
              </a:rPr>
              <a:t>return </a:t>
            </a:r>
            <a:r>
              <a:rPr lang="en-US" b="0" i="0" dirty="0">
                <a:solidFill>
                  <a:srgbClr val="373E3F"/>
                </a:solidFill>
                <a:effectLst/>
                <a:latin typeface="-apple-system"/>
              </a:rPr>
              <a:t>keyword to return a value and as soon as the return statement gets executed, the function execution stops, In the case of generator functions, when called, they do not execute the code, instead, they return a </a:t>
            </a:r>
            <a:r>
              <a:rPr lang="en-US" b="1" i="0" dirty="0">
                <a:solidFill>
                  <a:srgbClr val="373E3F"/>
                </a:solidFill>
                <a:effectLst/>
                <a:latin typeface="-apple-system"/>
              </a:rPr>
              <a:t>generator object</a:t>
            </a:r>
            <a:r>
              <a:rPr lang="en-US" b="0" i="0" dirty="0">
                <a:solidFill>
                  <a:srgbClr val="373E3F"/>
                </a:solidFill>
                <a:effectLst/>
                <a:latin typeface="-apple-system"/>
              </a:rPr>
              <a:t>. This generator object handles the execution.</a:t>
            </a:r>
          </a:p>
          <a:p>
            <a:r>
              <a:rPr lang="en-US" b="0" i="0" dirty="0">
                <a:solidFill>
                  <a:srgbClr val="373E3F"/>
                </a:solidFill>
                <a:effectLst/>
                <a:latin typeface="-apple-system"/>
              </a:rPr>
              <a:t>The generator object consists of a method called </a:t>
            </a:r>
            <a:r>
              <a:rPr lang="en-US" b="1" i="0" dirty="0">
                <a:solidFill>
                  <a:srgbClr val="373E3F"/>
                </a:solidFill>
                <a:effectLst/>
                <a:latin typeface="-apple-system"/>
              </a:rPr>
              <a:t>next()</a:t>
            </a:r>
            <a:r>
              <a:rPr lang="en-US" b="0" i="0" dirty="0">
                <a:solidFill>
                  <a:srgbClr val="373E3F"/>
                </a:solidFill>
                <a:effectLst/>
                <a:latin typeface="-apple-system"/>
              </a:rPr>
              <a:t>, this method when called, executes the code until the nearest </a:t>
            </a:r>
            <a:r>
              <a:rPr lang="en-US" b="1" i="0" dirty="0">
                <a:solidFill>
                  <a:srgbClr val="373E3F"/>
                </a:solidFill>
                <a:effectLst/>
                <a:latin typeface="-apple-system"/>
              </a:rPr>
              <a:t>yield </a:t>
            </a:r>
            <a:r>
              <a:rPr lang="en-US" b="0" i="0" dirty="0">
                <a:solidFill>
                  <a:srgbClr val="373E3F"/>
                </a:solidFill>
                <a:effectLst/>
                <a:latin typeface="-apple-system"/>
              </a:rPr>
              <a:t>statement, and returns the yield value.</a:t>
            </a:r>
          </a:p>
        </p:txBody>
      </p:sp>
    </p:spTree>
    <p:extLst>
      <p:ext uri="{BB962C8B-B14F-4D97-AF65-F5344CB8AC3E}">
        <p14:creationId xmlns:p14="http://schemas.microsoft.com/office/powerpoint/2010/main" val="762852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A5B6CD-A76D-3086-CC72-3B69D4152776}"/>
              </a:ext>
            </a:extLst>
          </p:cNvPr>
          <p:cNvSpPr>
            <a:spLocks noGrp="1"/>
          </p:cNvSpPr>
          <p:nvPr>
            <p:ph type="title"/>
          </p:nvPr>
        </p:nvSpPr>
        <p:spPr/>
        <p:txBody>
          <a:bodyPr/>
          <a:lstStyle/>
          <a:p>
            <a:r>
              <a:rPr lang="en-IN" dirty="0">
                <a:solidFill>
                  <a:srgbClr val="C00000"/>
                </a:solidFill>
              </a:rPr>
              <a:t>generator function example</a:t>
            </a:r>
          </a:p>
        </p:txBody>
      </p:sp>
      <p:sp>
        <p:nvSpPr>
          <p:cNvPr id="7" name="Content Placeholder 6">
            <a:extLst>
              <a:ext uri="{FF2B5EF4-FFF2-40B4-BE49-F238E27FC236}">
                <a16:creationId xmlns:a16="http://schemas.microsoft.com/office/drawing/2014/main" id="{9D2A4815-49D9-7346-ABEC-18AA149B3C05}"/>
              </a:ext>
            </a:extLst>
          </p:cNvPr>
          <p:cNvSpPr>
            <a:spLocks noGrp="1"/>
          </p:cNvSpPr>
          <p:nvPr>
            <p:ph idx="1"/>
          </p:nvPr>
        </p:nvSpPr>
        <p:spPr>
          <a:xfrm>
            <a:off x="584529" y="1907505"/>
            <a:ext cx="11274612" cy="4195763"/>
          </a:xfrm>
        </p:spPr>
        <p:txBody>
          <a:bodyPr>
            <a:normAutofit fontScale="55000" lnSpcReduction="20000"/>
          </a:bodyPr>
          <a:lstStyle/>
          <a:p>
            <a:pPr marL="0" indent="0">
              <a:buNone/>
            </a:pPr>
            <a:r>
              <a:rPr lang="en-IN" b="1" i="0" dirty="0">
                <a:solidFill>
                  <a:srgbClr val="444444"/>
                </a:solidFill>
                <a:effectLst/>
                <a:latin typeface="Courier New" panose="02070309020205020404" pitchFamily="49" charset="0"/>
              </a:rPr>
              <a:t>Syntax:-</a:t>
            </a:r>
          </a:p>
          <a:p>
            <a:pPr marL="457200" lvl="1" indent="0">
              <a:buNone/>
            </a:pPr>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genFunc</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888888"/>
                </a:solidFill>
                <a:effectLst/>
                <a:latin typeface="Courier New" panose="02070309020205020404" pitchFamily="49" charset="0"/>
              </a:rPr>
              <a:t>// Perform operation</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a:t>
            </a:r>
          </a:p>
          <a:p>
            <a:pPr marL="457200" lvl="1" indent="0">
              <a:buNone/>
            </a:pPr>
            <a:endParaRPr lang="en-IN" b="0" i="0" dirty="0">
              <a:solidFill>
                <a:srgbClr val="444444"/>
              </a:solidFill>
              <a:effectLst/>
              <a:latin typeface="Courier New" panose="02070309020205020404" pitchFamily="49" charset="0"/>
            </a:endParaRPr>
          </a:p>
          <a:p>
            <a:pPr marL="0" indent="0">
              <a:buNone/>
            </a:pPr>
            <a:r>
              <a:rPr lang="en-IN" b="1" i="0" dirty="0">
                <a:solidFill>
                  <a:srgbClr val="444444"/>
                </a:solidFill>
                <a:effectLst/>
                <a:latin typeface="Courier New" panose="02070309020205020404" pitchFamily="49" charset="0"/>
              </a:rPr>
              <a:t>Example:</a:t>
            </a:r>
          </a:p>
          <a:p>
            <a:pPr marL="457200" lvl="1" indent="0">
              <a:buNone/>
            </a:pPr>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pPr marL="914400" lvl="2" indent="0">
              <a:buNone/>
            </a:pPr>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 (</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a:solidFill>
                  <a:srgbClr val="880000"/>
                </a:solidFill>
                <a:effectLst/>
                <a:latin typeface="Courier New" panose="02070309020205020404" pitchFamily="49" charset="0"/>
              </a:rPr>
              <a:t>2</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a:t>
            </a:r>
          </a:p>
          <a:p>
            <a:pPr marL="914400" lvl="2" indent="0">
              <a:buNone/>
            </a:pPr>
            <a:r>
              <a:rPr lang="en-IN" b="0" i="0" dirty="0">
                <a:solidFill>
                  <a:srgbClr val="444444"/>
                </a:solidFill>
                <a:effectLst/>
                <a:latin typeface="Courier New" panose="02070309020205020404" pitchFamily="49" charset="0"/>
              </a:rPr>
              <a:t>{ </a:t>
            </a:r>
          </a:p>
          <a:p>
            <a:pPr marL="914400" lvl="2" indent="0">
              <a:buNone/>
            </a:pPr>
            <a:r>
              <a:rPr lang="en-IN" dirty="0">
                <a:solidFill>
                  <a:srgbClr val="444444"/>
                </a:solidFill>
                <a:latin typeface="Courier New" panose="02070309020205020404" pitchFamily="49" charset="0"/>
              </a:rPr>
              <a:t>   </a:t>
            </a:r>
            <a:r>
              <a:rPr lang="en-IN" b="0" i="0" dirty="0">
                <a:solidFill>
                  <a:srgbClr val="444444"/>
                </a:solidFill>
                <a:effectLst/>
                <a:latin typeface="Courier New" panose="02070309020205020404" pitchFamily="49" charset="0"/>
              </a:rPr>
              <a:t>count++; </a:t>
            </a:r>
            <a:r>
              <a:rPr lang="en-IN" b="1" i="0" dirty="0">
                <a:solidFill>
                  <a:srgbClr val="444444"/>
                </a:solidFill>
                <a:effectLst/>
                <a:latin typeface="Courier New" panose="02070309020205020404" pitchFamily="49" charset="0"/>
              </a:rPr>
              <a:t>yield</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a:t>
            </a:r>
          </a:p>
          <a:p>
            <a:pPr marL="914400" lvl="2" indent="0">
              <a:buNone/>
            </a:pP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iterator = </a:t>
            </a:r>
            <a:r>
              <a:rPr lang="en-IN" b="0" i="0" dirty="0" err="1">
                <a:solidFill>
                  <a:srgbClr val="444444"/>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{value:0,done:false}</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{value:1,done:false}</a:t>
            </a:r>
            <a:endParaRPr lang="en-IN" dirty="0"/>
          </a:p>
        </p:txBody>
      </p:sp>
    </p:spTree>
    <p:extLst>
      <p:ext uri="{BB962C8B-B14F-4D97-AF65-F5344CB8AC3E}">
        <p14:creationId xmlns:p14="http://schemas.microsoft.com/office/powerpoint/2010/main" val="2707476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IN" sz="3200" b="1" dirty="0">
                <a:solidFill>
                  <a:schemeClr val="accent5">
                    <a:lumMod val="75000"/>
                  </a:schemeClr>
                </a:solidFill>
              </a:rPr>
              <a:t>Function Closures</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62500" lnSpcReduction="20000"/>
          </a:bodyPr>
          <a:lstStyle/>
          <a:p>
            <a:r>
              <a:rPr lang="en-US" b="0" i="0" dirty="0">
                <a:solidFill>
                  <a:srgbClr val="1B1B1B"/>
                </a:solidFill>
                <a:effectLst/>
                <a:latin typeface="Inter"/>
              </a:rPr>
              <a:t>A </a:t>
            </a:r>
            <a:r>
              <a:rPr lang="en-US" b="1" i="0" dirty="0">
                <a:solidFill>
                  <a:srgbClr val="1B1B1B"/>
                </a:solidFill>
                <a:effectLst/>
                <a:latin typeface="Inter"/>
              </a:rPr>
              <a:t>closure</a:t>
            </a:r>
            <a:r>
              <a:rPr lang="en-US" b="0" i="0" dirty="0">
                <a:solidFill>
                  <a:srgbClr val="1B1B1B"/>
                </a:solidFill>
                <a:effectLst/>
                <a:latin typeface="Inter"/>
              </a:rPr>
              <a:t> is the combination of a function bundled together (enclosed) with references to its surrounding state (the </a:t>
            </a:r>
            <a:r>
              <a:rPr lang="en-US" b="1" i="0" dirty="0">
                <a:solidFill>
                  <a:srgbClr val="1B1B1B"/>
                </a:solidFill>
                <a:effectLst/>
                <a:latin typeface="Inter"/>
              </a:rPr>
              <a:t>lexical environment</a:t>
            </a:r>
            <a:r>
              <a:rPr lang="en-US" b="0" i="0" dirty="0">
                <a:solidFill>
                  <a:srgbClr val="1B1B1B"/>
                </a:solidFill>
                <a:effectLst/>
                <a:latin typeface="Inter"/>
              </a:rPr>
              <a:t>). </a:t>
            </a:r>
          </a:p>
          <a:p>
            <a:r>
              <a:rPr lang="en-US" b="0" i="0" dirty="0">
                <a:solidFill>
                  <a:srgbClr val="1B1B1B"/>
                </a:solidFill>
                <a:effectLst/>
                <a:latin typeface="Inter"/>
              </a:rPr>
              <a:t>In other words, </a:t>
            </a:r>
            <a:r>
              <a:rPr lang="en-US" b="1" i="0" dirty="0">
                <a:solidFill>
                  <a:srgbClr val="1B1B1B"/>
                </a:solidFill>
                <a:effectLst/>
                <a:latin typeface="Inter"/>
              </a:rPr>
              <a:t>a closure gives us access to an outer function's scope from an inner function</a:t>
            </a:r>
            <a:r>
              <a:rPr lang="en-US" b="0" i="0" dirty="0">
                <a:solidFill>
                  <a:srgbClr val="1B1B1B"/>
                </a:solidFill>
                <a:effectLst/>
                <a:latin typeface="Inter"/>
              </a:rPr>
              <a:t>. In JavaScript, closures are created every time a function is created, at function creation time.</a:t>
            </a:r>
          </a:p>
          <a:p>
            <a:r>
              <a:rPr lang="en-US" b="1" dirty="0">
                <a:solidFill>
                  <a:srgbClr val="1B1B1B"/>
                </a:solidFill>
                <a:latin typeface="Inter"/>
              </a:rPr>
              <a:t>Example:-</a:t>
            </a:r>
          </a:p>
          <a:p>
            <a:pPr marL="457200" lvl="1" indent="0">
              <a:buNone/>
            </a:pPr>
            <a:r>
              <a:rPr lang="en-IN" dirty="0"/>
              <a:t>function foo()</a:t>
            </a:r>
          </a:p>
          <a:p>
            <a:pPr marL="457200" lvl="1" indent="0">
              <a:buNone/>
            </a:pPr>
            <a:r>
              <a:rPr lang="en-IN" dirty="0"/>
              <a:t>{</a:t>
            </a:r>
          </a:p>
          <a:p>
            <a:pPr marL="457200" lvl="1" indent="0">
              <a:buNone/>
            </a:pPr>
            <a:r>
              <a:rPr lang="en-IN" dirty="0"/>
              <a:t>    var b = 1;</a:t>
            </a:r>
          </a:p>
          <a:p>
            <a:pPr marL="457200" lvl="1" indent="0">
              <a:buNone/>
            </a:pPr>
            <a:r>
              <a:rPr lang="en-IN" dirty="0"/>
              <a:t>    function inner(){</a:t>
            </a:r>
          </a:p>
          <a:p>
            <a:pPr marL="457200" lvl="1" indent="0">
              <a:buNone/>
            </a:pPr>
            <a:r>
              <a:rPr lang="en-IN" dirty="0"/>
              <a:t>        return b;</a:t>
            </a:r>
          </a:p>
          <a:p>
            <a:pPr marL="457200" lvl="1" indent="0">
              <a:buNone/>
            </a:pPr>
            <a:r>
              <a:rPr lang="en-IN" dirty="0"/>
              <a:t>    }</a:t>
            </a:r>
          </a:p>
          <a:p>
            <a:pPr marL="457200" lvl="1" indent="0">
              <a:buNone/>
            </a:pPr>
            <a:r>
              <a:rPr lang="en-IN" dirty="0"/>
              <a:t>    return inner;</a:t>
            </a:r>
          </a:p>
          <a:p>
            <a:pPr marL="457200" lvl="1" indent="0">
              <a:buNone/>
            </a:pPr>
            <a:r>
              <a:rPr lang="en-IN" dirty="0"/>
              <a:t>}</a:t>
            </a:r>
          </a:p>
          <a:p>
            <a:pPr marL="457200" lvl="1" indent="0">
              <a:buNone/>
            </a:pPr>
            <a:endParaRPr lang="en-IN" dirty="0"/>
          </a:p>
          <a:p>
            <a:pPr marL="457200" lvl="1" indent="0">
              <a:buNone/>
            </a:pPr>
            <a:r>
              <a:rPr lang="en-IN" dirty="0"/>
              <a:t>var </a:t>
            </a:r>
            <a:r>
              <a:rPr lang="en-IN" dirty="0" err="1"/>
              <a:t>get_func_inner</a:t>
            </a:r>
            <a:r>
              <a:rPr lang="en-IN" dirty="0"/>
              <a:t> = foo();    </a:t>
            </a:r>
          </a:p>
          <a:p>
            <a:pPr marL="457200" lvl="1" indent="0">
              <a:buNone/>
            </a:pPr>
            <a:r>
              <a:rPr lang="en-IN" dirty="0"/>
              <a:t>console.log(</a:t>
            </a:r>
            <a:r>
              <a:rPr lang="en-IN" dirty="0" err="1"/>
              <a:t>get_func_inner</a:t>
            </a:r>
            <a:r>
              <a:rPr lang="en-IN" dirty="0"/>
              <a:t>());</a:t>
            </a:r>
          </a:p>
        </p:txBody>
      </p:sp>
    </p:spTree>
    <p:extLst>
      <p:ext uri="{BB962C8B-B14F-4D97-AF65-F5344CB8AC3E}">
        <p14:creationId xmlns:p14="http://schemas.microsoft.com/office/powerpoint/2010/main" val="3667272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disadvantage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variables declared inside a closure are not garbage collected.</a:t>
            </a:r>
          </a:p>
          <a:p>
            <a:pPr algn="l">
              <a:buFont typeface="Arial" panose="020B0604020202020204" pitchFamily="34" charset="0"/>
              <a:buChar char="•"/>
            </a:pPr>
            <a:r>
              <a:rPr lang="en-US" b="0" i="0" dirty="0">
                <a:solidFill>
                  <a:srgbClr val="202124"/>
                </a:solidFill>
                <a:effectLst/>
                <a:latin typeface="arial" panose="020B0604020202020204" pitchFamily="34" charset="0"/>
              </a:rPr>
              <a:t>Too many closures can slow down your application. This is actually caused by duplication of code in the memory.</a:t>
            </a:r>
          </a:p>
          <a:p>
            <a:endParaRPr lang="en-IN" dirty="0"/>
          </a:p>
        </p:txBody>
      </p:sp>
    </p:spTree>
    <p:extLst>
      <p:ext uri="{BB962C8B-B14F-4D97-AF65-F5344CB8AC3E}">
        <p14:creationId xmlns:p14="http://schemas.microsoft.com/office/powerpoint/2010/main" val="1781089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1" i="0" dirty="0">
                <a:solidFill>
                  <a:srgbClr val="202124"/>
                </a:solidFill>
                <a:effectLst/>
                <a:latin typeface="arial" panose="020B0604020202020204" pitchFamily="34" charset="0"/>
              </a:rPr>
              <a:t>They allow you to attach variables to an execution context.</a:t>
            </a:r>
          </a:p>
          <a:p>
            <a:pPr algn="l">
              <a:buFont typeface="Arial" panose="020B0604020202020204" pitchFamily="34" charset="0"/>
              <a:buChar char="•"/>
            </a:pPr>
            <a:r>
              <a:rPr lang="en-US" b="0" i="0" dirty="0">
                <a:solidFill>
                  <a:srgbClr val="202124"/>
                </a:solidFill>
                <a:effectLst/>
                <a:latin typeface="arial" panose="020B0604020202020204" pitchFamily="34" charset="0"/>
              </a:rPr>
              <a:t>Variables in closures can help you maintain a state that you can use later.</a:t>
            </a:r>
          </a:p>
          <a:p>
            <a:pPr algn="l">
              <a:buFont typeface="Arial" panose="020B0604020202020204" pitchFamily="34" charset="0"/>
              <a:buChar char="•"/>
            </a:pPr>
            <a:r>
              <a:rPr lang="en-US" b="1" i="0" dirty="0">
                <a:solidFill>
                  <a:srgbClr val="202124"/>
                </a:solidFill>
                <a:effectLst/>
                <a:latin typeface="arial" panose="020B0604020202020204" pitchFamily="34" charset="0"/>
              </a:rPr>
              <a:t>They provide data encapsulation.</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remove redundant code.</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maintain modular code.</a:t>
            </a:r>
          </a:p>
        </p:txBody>
      </p:sp>
    </p:spTree>
    <p:extLst>
      <p:ext uri="{BB962C8B-B14F-4D97-AF65-F5344CB8AC3E}">
        <p14:creationId xmlns:p14="http://schemas.microsoft.com/office/powerpoint/2010/main" val="388642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CFC4-2981-8815-2600-B30481982662}"/>
              </a:ext>
            </a:extLst>
          </p:cNvPr>
          <p:cNvSpPr>
            <a:spLocks noGrp="1"/>
          </p:cNvSpPr>
          <p:nvPr>
            <p:ph type="title"/>
          </p:nvPr>
        </p:nvSpPr>
        <p:spPr/>
        <p:txBody>
          <a:bodyPr>
            <a:noAutofit/>
          </a:bodyPr>
          <a:lstStyle/>
          <a:p>
            <a:r>
              <a:rPr lang="en-US" sz="3200" b="1" i="0" dirty="0">
                <a:solidFill>
                  <a:schemeClr val="accent4">
                    <a:lumMod val="75000"/>
                  </a:schemeClr>
                </a:solidFill>
                <a:effectLst/>
                <a:latin typeface="erdana"/>
              </a:rPr>
              <a:t>What's the difference between </a:t>
            </a:r>
            <a:r>
              <a:rPr lang="en-US" sz="3200" b="1" i="0" dirty="0" err="1">
                <a:solidFill>
                  <a:schemeClr val="accent4">
                    <a:lumMod val="75000"/>
                  </a:schemeClr>
                </a:solidFill>
                <a:effectLst/>
                <a:latin typeface="erdana"/>
              </a:rPr>
              <a:t>event.preventDefault</a:t>
            </a:r>
            <a:r>
              <a:rPr lang="en-US" sz="3200" b="1" i="0" dirty="0">
                <a:solidFill>
                  <a:schemeClr val="accent4">
                    <a:lumMod val="75000"/>
                  </a:schemeClr>
                </a:solidFill>
                <a:effectLst/>
                <a:latin typeface="erdana"/>
              </a:rPr>
              <a:t>() and </a:t>
            </a:r>
            <a:r>
              <a:rPr lang="en-US" sz="3200" b="1" i="0" dirty="0" err="1">
                <a:solidFill>
                  <a:schemeClr val="accent4">
                    <a:lumMod val="75000"/>
                  </a:schemeClr>
                </a:solidFill>
                <a:effectLst/>
                <a:latin typeface="erdana"/>
              </a:rPr>
              <a:t>event.stopPropagation</a:t>
            </a:r>
            <a:r>
              <a:rPr lang="en-US" sz="3200" b="1" i="0" dirty="0">
                <a:solidFill>
                  <a:schemeClr val="accent4">
                    <a:lumMod val="75000"/>
                  </a:schemeClr>
                </a:solidFill>
                <a:effectLst/>
                <a:latin typeface="erdana"/>
              </a:rPr>
              <a:t>() methods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DFB3E0A-A78A-E1D2-D564-047E78B9E44F}"/>
              </a:ext>
            </a:extLst>
          </p:cNvPr>
          <p:cNvSpPr>
            <a:spLocks noGrp="1"/>
          </p:cNvSpPr>
          <p:nvPr>
            <p:ph idx="1"/>
          </p:nvPr>
        </p:nvSpPr>
        <p:spPr/>
        <p:txBody>
          <a:bodyPr/>
          <a:lstStyle/>
          <a:p>
            <a:pPr algn="just"/>
            <a:r>
              <a:rPr lang="en-IN" dirty="0"/>
              <a:t>I</a:t>
            </a:r>
            <a:r>
              <a:rPr lang="en-US" b="0" i="0" dirty="0">
                <a:solidFill>
                  <a:srgbClr val="333333"/>
                </a:solidFill>
                <a:effectLst/>
                <a:latin typeface="inter-regular"/>
              </a:rPr>
              <a:t>n JavaScript, the </a:t>
            </a:r>
            <a:r>
              <a:rPr lang="en-US" b="0" i="0" dirty="0" err="1">
                <a:solidFill>
                  <a:srgbClr val="333333"/>
                </a:solidFill>
                <a:effectLst/>
                <a:latin typeface="inter-regular"/>
              </a:rPr>
              <a:t>event.preventDefault</a:t>
            </a:r>
            <a:r>
              <a:rPr lang="en-US" b="0" i="0" dirty="0">
                <a:solidFill>
                  <a:srgbClr val="333333"/>
                </a:solidFill>
                <a:effectLst/>
                <a:latin typeface="inter-regular"/>
              </a:rPr>
              <a:t>() method is used to prevent the default behavior of an element.</a:t>
            </a:r>
          </a:p>
          <a:p>
            <a:pPr algn="just"/>
            <a:r>
              <a:rPr lang="en-US" b="1" i="0" dirty="0">
                <a:solidFill>
                  <a:srgbClr val="333333"/>
                </a:solidFill>
                <a:effectLst/>
                <a:latin typeface="inter-bold"/>
              </a:rPr>
              <a:t>For example:</a:t>
            </a:r>
            <a:r>
              <a:rPr lang="en-US" b="0" i="0" dirty="0">
                <a:solidFill>
                  <a:srgbClr val="333333"/>
                </a:solidFill>
                <a:effectLst/>
                <a:latin typeface="inter-regular"/>
              </a:rPr>
              <a:t> If you use it in a form element, it prevents it from submitting. If used in an anchor element, it prevents it from navigating. If used in a </a:t>
            </a:r>
            <a:r>
              <a:rPr lang="en-US" b="0" i="0" dirty="0" err="1">
                <a:solidFill>
                  <a:srgbClr val="333333"/>
                </a:solidFill>
                <a:effectLst/>
                <a:latin typeface="inter-regular"/>
              </a:rPr>
              <a:t>contextmenu</a:t>
            </a:r>
            <a:r>
              <a:rPr lang="en-US" b="0" i="0" dirty="0">
                <a:solidFill>
                  <a:srgbClr val="333333"/>
                </a:solidFill>
                <a:effectLst/>
                <a:latin typeface="inter-regular"/>
              </a:rPr>
              <a:t>, it prevents it from showing or displaying.</a:t>
            </a:r>
          </a:p>
          <a:p>
            <a:pPr algn="just"/>
            <a:r>
              <a:rPr lang="en-US" b="0" i="0" dirty="0">
                <a:solidFill>
                  <a:srgbClr val="333333"/>
                </a:solidFill>
                <a:effectLst/>
                <a:latin typeface="inter-regular"/>
              </a:rPr>
              <a:t>On the other hand, the </a:t>
            </a:r>
            <a:r>
              <a:rPr lang="en-US" b="0" i="0" dirty="0" err="1">
                <a:solidFill>
                  <a:srgbClr val="333333"/>
                </a:solidFill>
                <a:effectLst/>
                <a:latin typeface="inter-regular"/>
              </a:rPr>
              <a:t>event.stopPropagation</a:t>
            </a:r>
            <a:r>
              <a:rPr lang="en-US" b="0" i="0" dirty="0">
                <a:solidFill>
                  <a:srgbClr val="333333"/>
                </a:solidFill>
                <a:effectLst/>
                <a:latin typeface="inter-regular"/>
              </a:rPr>
              <a:t>() method is used to stop the propagation of an event or stop the event from occurring in the bubbling or capturing phase.</a:t>
            </a:r>
          </a:p>
          <a:p>
            <a:endParaRPr lang="en-IN" dirty="0"/>
          </a:p>
        </p:txBody>
      </p:sp>
    </p:spTree>
    <p:extLst>
      <p:ext uri="{BB962C8B-B14F-4D97-AF65-F5344CB8AC3E}">
        <p14:creationId xmlns:p14="http://schemas.microsoft.com/office/powerpoint/2010/main" val="133701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D71C-0AB7-ECF3-1498-25FCC5D9C41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5)Event Bubbling</a:t>
            </a:r>
          </a:p>
        </p:txBody>
      </p:sp>
      <p:sp>
        <p:nvSpPr>
          <p:cNvPr id="3" name="Content Placeholder 2">
            <a:extLst>
              <a:ext uri="{FF2B5EF4-FFF2-40B4-BE49-F238E27FC236}">
                <a16:creationId xmlns:a16="http://schemas.microsoft.com/office/drawing/2014/main" id="{D4DC4092-3743-B98E-1DA0-9E9D33505445}"/>
              </a:ext>
            </a:extLst>
          </p:cNvPr>
          <p:cNvSpPr>
            <a:spLocks noGrp="1"/>
          </p:cNvSpPr>
          <p:nvPr>
            <p:ph idx="1"/>
          </p:nvPr>
        </p:nvSpPr>
        <p:spPr/>
        <p:txBody>
          <a:bodyPr/>
          <a:lstStyle/>
          <a:p>
            <a:r>
              <a:rPr lang="en-US" b="1" i="0" dirty="0">
                <a:solidFill>
                  <a:srgbClr val="273239"/>
                </a:solidFill>
                <a:effectLst/>
                <a:latin typeface="urw-din"/>
              </a:rPr>
              <a:t>Event bubbling</a:t>
            </a:r>
            <a:r>
              <a:rPr lang="en-US" b="0" i="0" dirty="0">
                <a:solidFill>
                  <a:srgbClr val="273239"/>
                </a:solidFill>
                <a:effectLst/>
                <a:latin typeface="urw-din"/>
              </a:rPr>
              <a:t> is a method of </a:t>
            </a:r>
            <a:r>
              <a:rPr lang="en-US" b="1" i="0" dirty="0">
                <a:solidFill>
                  <a:srgbClr val="273239"/>
                </a:solidFill>
                <a:effectLst/>
                <a:latin typeface="urw-din"/>
              </a:rPr>
              <a:t>event propagation</a:t>
            </a:r>
            <a:r>
              <a:rPr lang="en-US" b="0" i="0" dirty="0">
                <a:solidFill>
                  <a:srgbClr val="273239"/>
                </a:solidFill>
                <a:effectLst/>
                <a:latin typeface="urw-din"/>
              </a:rPr>
              <a:t> in the HTML DOM API when an event is in an element inside another element, and both elements have registered a handle to that event. It is a process that starts with the element that triggered the event and then bubbles up to the containing elements in the hierarchy. </a:t>
            </a:r>
          </a:p>
          <a:p>
            <a:r>
              <a:rPr lang="en-US" b="0" i="0" dirty="0">
                <a:solidFill>
                  <a:srgbClr val="273239"/>
                </a:solidFill>
                <a:effectLst/>
                <a:latin typeface="urw-din"/>
              </a:rPr>
              <a:t>In event bubbling, the event is first captured and handled by the innermost element and then propagated to outer elements.</a:t>
            </a:r>
            <a:endParaRPr lang="en-IN" dirty="0"/>
          </a:p>
        </p:txBody>
      </p:sp>
    </p:spTree>
    <p:extLst>
      <p:ext uri="{BB962C8B-B14F-4D97-AF65-F5344CB8AC3E}">
        <p14:creationId xmlns:p14="http://schemas.microsoft.com/office/powerpoint/2010/main" val="4133146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6C343-089A-E33A-0F01-4C58867ACDE0}"/>
              </a:ext>
            </a:extLst>
          </p:cNvPr>
          <p:cNvSpPr>
            <a:spLocks noGrp="1"/>
          </p:cNvSpPr>
          <p:nvPr>
            <p:ph type="title"/>
          </p:nvPr>
        </p:nvSpPr>
        <p:spPr>
          <a:xfrm>
            <a:off x="458694" y="365760"/>
            <a:ext cx="10126480" cy="5816379"/>
          </a:xfrm>
        </p:spPr>
        <p:txBody>
          <a:bodyPr>
            <a:noAutofit/>
          </a:bodyPr>
          <a:lstStyle/>
          <a:p>
            <a:r>
              <a:rPr lang="en-IN" sz="1400" dirty="0"/>
              <a:t>&lt;body&gt;</a:t>
            </a:r>
            <a:br>
              <a:rPr lang="en-IN" sz="1400" dirty="0"/>
            </a:br>
            <a:r>
              <a:rPr lang="en-IN" sz="1400" dirty="0"/>
              <a:t>    &lt;h2&gt;Bubbling Event in </a:t>
            </a:r>
            <a:r>
              <a:rPr lang="en-IN" sz="1400" dirty="0" err="1"/>
              <a:t>Javascript</a:t>
            </a:r>
            <a:r>
              <a:rPr lang="en-IN" sz="1400" dirty="0"/>
              <a:t>&lt;/h2&gt;</a:t>
            </a:r>
            <a:br>
              <a:rPr lang="en-IN" sz="1400" dirty="0"/>
            </a:br>
            <a:r>
              <a:rPr lang="en-IN" sz="1400" dirty="0"/>
              <a:t>  </a:t>
            </a:r>
            <a:br>
              <a:rPr lang="en-IN" sz="1400" dirty="0"/>
            </a:br>
            <a:r>
              <a:rPr lang="en-IN" sz="1400" dirty="0"/>
              <a:t>    &lt;div id="parent"&gt;</a:t>
            </a:r>
            <a:br>
              <a:rPr lang="en-IN" sz="1400" dirty="0"/>
            </a:br>
            <a:r>
              <a:rPr lang="en-IN" sz="1400" dirty="0"/>
              <a:t>        &lt;button&gt;</a:t>
            </a:r>
            <a:br>
              <a:rPr lang="en-IN" sz="1400" dirty="0"/>
            </a:br>
            <a:r>
              <a:rPr lang="en-IN" sz="1400" dirty="0"/>
              <a:t>            &lt;h2&gt;Parent&lt;/h2&gt;</a:t>
            </a:r>
            <a:br>
              <a:rPr lang="en-IN" sz="1400" dirty="0"/>
            </a:br>
            <a:r>
              <a:rPr lang="en-IN" sz="1400" dirty="0"/>
              <a:t>        &lt;/button&gt;</a:t>
            </a:r>
            <a:br>
              <a:rPr lang="en-IN" sz="1400" dirty="0"/>
            </a:br>
            <a:r>
              <a:rPr lang="en-IN" sz="1400" dirty="0"/>
              <a:t>        &lt;button id="child"&gt;</a:t>
            </a:r>
            <a:br>
              <a:rPr lang="en-IN" sz="1400" dirty="0"/>
            </a:br>
            <a:r>
              <a:rPr lang="en-IN" sz="1400" dirty="0"/>
              <a:t>  </a:t>
            </a:r>
            <a:br>
              <a:rPr lang="en-IN" sz="1400" dirty="0"/>
            </a:br>
            <a:r>
              <a:rPr lang="en-IN" sz="1400" dirty="0"/>
              <a:t>            &lt;p&gt;Child&lt;/p&gt;</a:t>
            </a:r>
            <a:br>
              <a:rPr lang="en-IN" sz="1400" dirty="0"/>
            </a:br>
            <a:r>
              <a:rPr lang="en-IN" sz="1400" dirty="0"/>
              <a:t>  </a:t>
            </a:r>
            <a:br>
              <a:rPr lang="en-IN" sz="1400" dirty="0"/>
            </a:br>
            <a:r>
              <a:rPr lang="en-IN" sz="1400" dirty="0"/>
              <a:t>        &lt;/button&gt;</a:t>
            </a:r>
            <a:br>
              <a:rPr lang="en-IN" sz="1400" dirty="0"/>
            </a:br>
            <a:r>
              <a:rPr lang="en-IN" sz="1400" dirty="0"/>
              <a:t>    &lt;/div&gt;&lt;</a:t>
            </a:r>
            <a:r>
              <a:rPr lang="en-IN" sz="1400" dirty="0" err="1"/>
              <a:t>br</a:t>
            </a:r>
            <a:r>
              <a:rPr lang="en-IN" sz="1400" dirty="0"/>
              <a:t>&gt;</a:t>
            </a:r>
            <a:br>
              <a:rPr lang="en-IN" sz="1400" dirty="0"/>
            </a:br>
            <a:r>
              <a:rPr lang="en-IN" sz="1400" dirty="0"/>
              <a:t>  </a:t>
            </a:r>
            <a:br>
              <a:rPr lang="en-IN" sz="1400" dirty="0"/>
            </a:br>
            <a:r>
              <a:rPr lang="en-IN" sz="1400" dirty="0"/>
              <a:t>  </a:t>
            </a:r>
            <a:br>
              <a:rPr lang="en-IN" sz="1400" dirty="0"/>
            </a:br>
            <a:r>
              <a:rPr lang="en-IN" sz="1400" dirty="0"/>
              <a:t>    &lt;script&gt;</a:t>
            </a:r>
            <a:br>
              <a:rPr lang="en-IN" sz="1400" dirty="0"/>
            </a:br>
            <a:r>
              <a:rPr lang="en-IN" sz="1400" dirty="0"/>
              <a:t>        </a:t>
            </a:r>
            <a:r>
              <a:rPr lang="en-IN" sz="1400" dirty="0" err="1"/>
              <a:t>document.getElementById</a:t>
            </a:r>
            <a:r>
              <a:rPr lang="en-IN" sz="1400" dirty="0"/>
              <a:t>(</a:t>
            </a:r>
            <a:br>
              <a:rPr lang="en-IN" sz="1400" dirty="0"/>
            </a:br>
            <a:r>
              <a:rPr lang="en-IN" sz="1400" dirty="0"/>
              <a:t>        "child").</a:t>
            </a:r>
            <a:r>
              <a:rPr lang="en-IN" sz="1400" dirty="0" err="1"/>
              <a:t>addEventListener</a:t>
            </a:r>
            <a:r>
              <a:rPr lang="en-IN" sz="1400" dirty="0"/>
              <a:t>("click", function () {</a:t>
            </a:r>
            <a:br>
              <a:rPr lang="en-IN" sz="1400" dirty="0"/>
            </a:br>
            <a:r>
              <a:rPr lang="en-IN" sz="1400" dirty="0"/>
              <a:t>            alert("You clicked the Child element!");</a:t>
            </a:r>
            <a:br>
              <a:rPr lang="en-IN" sz="1400" dirty="0"/>
            </a:br>
            <a:r>
              <a:rPr lang="en-IN" sz="1400" dirty="0"/>
              <a:t>        }, false);</a:t>
            </a:r>
            <a:br>
              <a:rPr lang="en-IN" sz="1400" dirty="0"/>
            </a:br>
            <a:r>
              <a:rPr lang="en-IN" sz="1400" dirty="0"/>
              <a:t>          </a:t>
            </a:r>
            <a:br>
              <a:rPr lang="en-IN" sz="1400" dirty="0"/>
            </a:br>
            <a:r>
              <a:rPr lang="en-IN" sz="1400" dirty="0"/>
              <a:t>        </a:t>
            </a:r>
            <a:r>
              <a:rPr lang="en-IN" sz="1400" dirty="0" err="1"/>
              <a:t>document.getElementById</a:t>
            </a:r>
            <a:r>
              <a:rPr lang="en-IN" sz="1400" dirty="0"/>
              <a:t>(</a:t>
            </a:r>
            <a:br>
              <a:rPr lang="en-IN" sz="1400" dirty="0"/>
            </a:br>
            <a:r>
              <a:rPr lang="en-IN" sz="1400" dirty="0"/>
              <a:t>        "parent").</a:t>
            </a:r>
            <a:r>
              <a:rPr lang="en-IN" sz="1400" dirty="0" err="1"/>
              <a:t>addEventListener</a:t>
            </a:r>
            <a:r>
              <a:rPr lang="en-IN" sz="1400" dirty="0"/>
              <a:t>("click", function () {</a:t>
            </a:r>
            <a:br>
              <a:rPr lang="en-IN" sz="1400" dirty="0"/>
            </a:br>
            <a:r>
              <a:rPr lang="en-IN" sz="1400" dirty="0"/>
              <a:t>            alert("You clicked the parent element!");</a:t>
            </a:r>
            <a:br>
              <a:rPr lang="en-IN" sz="1400" dirty="0"/>
            </a:br>
            <a:r>
              <a:rPr lang="en-IN" sz="1400" dirty="0"/>
              <a:t>        }, false);</a:t>
            </a:r>
            <a:br>
              <a:rPr lang="en-IN" sz="1400" dirty="0"/>
            </a:br>
            <a:r>
              <a:rPr lang="en-IN" sz="1400" dirty="0"/>
              <a:t>    &lt;/script&gt;</a:t>
            </a:r>
            <a:br>
              <a:rPr lang="en-IN" sz="1400" dirty="0"/>
            </a:br>
            <a:r>
              <a:rPr lang="en-IN" sz="1400" dirty="0"/>
              <a:t>  </a:t>
            </a:r>
            <a:br>
              <a:rPr lang="en-IN" sz="1400" dirty="0"/>
            </a:br>
            <a:r>
              <a:rPr lang="en-IN" sz="1400" dirty="0"/>
              <a:t>&lt;/body&gt;</a:t>
            </a:r>
          </a:p>
        </p:txBody>
      </p:sp>
    </p:spTree>
    <p:extLst>
      <p:ext uri="{BB962C8B-B14F-4D97-AF65-F5344CB8AC3E}">
        <p14:creationId xmlns:p14="http://schemas.microsoft.com/office/powerpoint/2010/main" val="4190784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59D-E1C3-3DD7-5E8B-6902C5B2ABE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6)Event Delegation</a:t>
            </a:r>
          </a:p>
        </p:txBody>
      </p:sp>
      <p:sp>
        <p:nvSpPr>
          <p:cNvPr id="3" name="Content Placeholder 2">
            <a:extLst>
              <a:ext uri="{FF2B5EF4-FFF2-40B4-BE49-F238E27FC236}">
                <a16:creationId xmlns:a16="http://schemas.microsoft.com/office/drawing/2014/main" id="{3F9520C1-EE1E-BD3F-87D5-D72F87A0B036}"/>
              </a:ext>
            </a:extLst>
          </p:cNvPr>
          <p:cNvSpPr>
            <a:spLocks noGrp="1"/>
          </p:cNvSpPr>
          <p:nvPr>
            <p:ph idx="1"/>
          </p:nvPr>
        </p:nvSpPr>
        <p:spPr/>
        <p:txBody>
          <a:bodyPr/>
          <a:lstStyle/>
          <a:p>
            <a:r>
              <a:rPr lang="en-US" b="1" i="0" dirty="0">
                <a:solidFill>
                  <a:srgbClr val="202124"/>
                </a:solidFill>
                <a:effectLst/>
                <a:latin typeface="arial" panose="020B0604020202020204" pitchFamily="34" charset="0"/>
              </a:rPr>
              <a:t>Event delegation</a:t>
            </a:r>
            <a:r>
              <a:rPr lang="en-US" i="0" dirty="0">
                <a:solidFill>
                  <a:srgbClr val="202124"/>
                </a:solidFill>
                <a:effectLst/>
                <a:latin typeface="arial" panose="020B0604020202020204" pitchFamily="34" charset="0"/>
              </a:rPr>
              <a:t> refers to the process of using </a:t>
            </a:r>
            <a:r>
              <a:rPr lang="en-US" b="1" i="0" dirty="0">
                <a:solidFill>
                  <a:srgbClr val="202124"/>
                </a:solidFill>
                <a:effectLst/>
                <a:latin typeface="arial" panose="020B0604020202020204" pitchFamily="34" charset="0"/>
              </a:rPr>
              <a:t>event propagation (bubbling)</a:t>
            </a:r>
            <a:r>
              <a:rPr lang="en-US" i="0" dirty="0">
                <a:solidFill>
                  <a:srgbClr val="202124"/>
                </a:solidFill>
                <a:effectLst/>
                <a:latin typeface="arial" panose="020B0604020202020204" pitchFamily="34" charset="0"/>
              </a:rPr>
              <a:t> to </a:t>
            </a:r>
            <a:r>
              <a:rPr lang="en-US" b="1" i="0" dirty="0">
                <a:solidFill>
                  <a:srgbClr val="202124"/>
                </a:solidFill>
                <a:effectLst/>
                <a:latin typeface="arial" panose="020B0604020202020204" pitchFamily="34" charset="0"/>
              </a:rPr>
              <a:t>handle events at a higher level in the DOM</a:t>
            </a:r>
            <a:r>
              <a:rPr lang="en-US" i="0" dirty="0">
                <a:solidFill>
                  <a:srgbClr val="202124"/>
                </a:solidFill>
                <a:effectLst/>
                <a:latin typeface="arial" panose="020B0604020202020204" pitchFamily="34" charset="0"/>
              </a:rPr>
              <a:t> than the element on which the event originated.</a:t>
            </a:r>
            <a:endParaRPr lang="en-IN" dirty="0"/>
          </a:p>
        </p:txBody>
      </p:sp>
    </p:spTree>
    <p:extLst>
      <p:ext uri="{BB962C8B-B14F-4D97-AF65-F5344CB8AC3E}">
        <p14:creationId xmlns:p14="http://schemas.microsoft.com/office/powerpoint/2010/main" val="3031154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C56-E0AF-482D-B34E-93059BAE207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5) Explain JavaScript Event Delegation Model?</a:t>
            </a:r>
            <a:endParaRPr lang="en-IN" sz="3200" dirty="0"/>
          </a:p>
        </p:txBody>
      </p:sp>
      <p:sp>
        <p:nvSpPr>
          <p:cNvPr id="3" name="Content Placeholder 2">
            <a:extLst>
              <a:ext uri="{FF2B5EF4-FFF2-40B4-BE49-F238E27FC236}">
                <a16:creationId xmlns:a16="http://schemas.microsoft.com/office/drawing/2014/main" id="{05E63A11-79C9-4412-98F1-3443D3929EC7}"/>
              </a:ext>
            </a:extLst>
          </p:cNvPr>
          <p:cNvSpPr>
            <a:spLocks noGrp="1"/>
          </p:cNvSpPr>
          <p:nvPr>
            <p:ph idx="1"/>
          </p:nvPr>
        </p:nvSpPr>
        <p:spPr/>
        <p:txBody>
          <a:bodyPr>
            <a:normAutofit/>
          </a:bodyPr>
          <a:lstStyle/>
          <a:p>
            <a:r>
              <a:rPr lang="en-US" b="0" i="0" dirty="0">
                <a:solidFill>
                  <a:srgbClr val="212529"/>
                </a:solidFill>
                <a:effectLst/>
                <a:latin typeface="Roboto" panose="02000000000000000000" pitchFamily="2" charset="0"/>
              </a:rPr>
              <a:t>Event delegation allows you to add event listeners to one parent instead of specified nodes. </a:t>
            </a:r>
          </a:p>
          <a:p>
            <a:r>
              <a:rPr lang="en-US" b="0" i="0" dirty="0">
                <a:solidFill>
                  <a:srgbClr val="212529"/>
                </a:solidFill>
                <a:effectLst/>
                <a:latin typeface="Roboto" panose="02000000000000000000" pitchFamily="2" charset="0"/>
              </a:rPr>
              <a:t>That listener analyzes bubbled events to find a match on the child elements. </a:t>
            </a:r>
            <a:endParaRPr lang="en-IN" dirty="0"/>
          </a:p>
        </p:txBody>
      </p:sp>
    </p:spTree>
    <p:extLst>
      <p:ext uri="{BB962C8B-B14F-4D97-AF65-F5344CB8AC3E}">
        <p14:creationId xmlns:p14="http://schemas.microsoft.com/office/powerpoint/2010/main" val="1808654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066D-26FC-496F-AD47-B6BE99831AF7}"/>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14) Explain Event bubbling and Event Capturing in JavaScript?</a:t>
            </a:r>
            <a:endParaRPr lang="en-IN" sz="3200" dirty="0"/>
          </a:p>
        </p:txBody>
      </p:sp>
      <p:sp>
        <p:nvSpPr>
          <p:cNvPr id="3" name="Content Placeholder 2">
            <a:extLst>
              <a:ext uri="{FF2B5EF4-FFF2-40B4-BE49-F238E27FC236}">
                <a16:creationId xmlns:a16="http://schemas.microsoft.com/office/drawing/2014/main" id="{3F489210-69D1-4475-B815-28D24B36A2E3}"/>
              </a:ext>
            </a:extLst>
          </p:cNvPr>
          <p:cNvSpPr>
            <a:spLocks noGrp="1"/>
          </p:cNvSpPr>
          <p:nvPr>
            <p:ph idx="1"/>
          </p:nvPr>
        </p:nvSpPr>
        <p:spPr/>
        <p:txBody>
          <a:bodyPr/>
          <a:lstStyle/>
          <a:p>
            <a:r>
              <a:rPr lang="en-US" b="0" i="0" dirty="0">
                <a:solidFill>
                  <a:srgbClr val="212529"/>
                </a:solidFill>
                <a:effectLst/>
                <a:latin typeface="Roboto" panose="02000000000000000000" pitchFamily="2" charset="0"/>
              </a:rPr>
              <a:t> In HTML DOM API there are two ways of event propagation and determines the order in which event will be received. </a:t>
            </a:r>
          </a:p>
          <a:p>
            <a:r>
              <a:rPr lang="en-US" b="0" i="0" dirty="0">
                <a:solidFill>
                  <a:srgbClr val="212529"/>
                </a:solidFill>
                <a:effectLst/>
                <a:latin typeface="Roboto" panose="02000000000000000000" pitchFamily="2" charset="0"/>
              </a:rPr>
              <a:t>The two ways are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and </a:t>
            </a:r>
            <a:r>
              <a:rPr lang="en-US" b="1" i="0" dirty="0">
                <a:solidFill>
                  <a:srgbClr val="212529"/>
                </a:solidFill>
                <a:effectLst/>
                <a:latin typeface="Roboto" panose="02000000000000000000" pitchFamily="2" charset="0"/>
              </a:rPr>
              <a:t>Event Capturing\Trickling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first method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directs the event to its intended target.</a:t>
            </a:r>
          </a:p>
          <a:p>
            <a:r>
              <a:rPr lang="en-US" dirty="0">
                <a:solidFill>
                  <a:srgbClr val="212529"/>
                </a:solidFill>
                <a:latin typeface="Roboto" panose="02000000000000000000" pitchFamily="2" charset="0"/>
              </a:rPr>
              <a:t>T</a:t>
            </a:r>
            <a:r>
              <a:rPr lang="en-US" b="0" i="0" dirty="0">
                <a:solidFill>
                  <a:srgbClr val="212529"/>
                </a:solidFill>
                <a:effectLst/>
                <a:latin typeface="Roboto" panose="02000000000000000000" pitchFamily="2" charset="0"/>
              </a:rPr>
              <a:t>he second is called </a:t>
            </a:r>
            <a:r>
              <a:rPr lang="en-US" b="1" i="0" dirty="0">
                <a:solidFill>
                  <a:srgbClr val="212529"/>
                </a:solidFill>
                <a:effectLst/>
                <a:latin typeface="Roboto" panose="02000000000000000000" pitchFamily="2" charset="0"/>
              </a:rPr>
              <a:t>event capture </a:t>
            </a:r>
            <a:r>
              <a:rPr lang="en-US" b="0" i="0" dirty="0">
                <a:solidFill>
                  <a:srgbClr val="212529"/>
                </a:solidFill>
                <a:effectLst/>
                <a:latin typeface="Roboto" panose="02000000000000000000" pitchFamily="2" charset="0"/>
              </a:rPr>
              <a:t>in which the event goes down to the element.</a:t>
            </a:r>
            <a:endParaRPr lang="en-IN" dirty="0"/>
          </a:p>
        </p:txBody>
      </p:sp>
    </p:spTree>
    <p:extLst>
      <p:ext uri="{BB962C8B-B14F-4D97-AF65-F5344CB8AC3E}">
        <p14:creationId xmlns:p14="http://schemas.microsoft.com/office/powerpoint/2010/main" val="39811393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A8D-B530-4EEA-A982-3910981D1FEB}"/>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 What close() does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DCCA9BFE-3248-417B-9C68-E7DEA11BD076}"/>
              </a:ext>
            </a:extLst>
          </p:cNvPr>
          <p:cNvSpPr>
            <a:spLocks noGrp="1"/>
          </p:cNvSpPr>
          <p:nvPr>
            <p:ph idx="1"/>
          </p:nvPr>
        </p:nvSpPr>
        <p:spPr/>
        <p:txBody>
          <a:bodyPr/>
          <a:lstStyle/>
          <a:p>
            <a:pPr algn="l"/>
            <a:r>
              <a:rPr lang="en-US" b="0" i="0" dirty="0">
                <a:solidFill>
                  <a:srgbClr val="212529"/>
                </a:solidFill>
                <a:effectLst/>
                <a:latin typeface="Roboto" panose="02000000000000000000" pitchFamily="2" charset="0"/>
              </a:rPr>
              <a:t>In JavaScript close() method is used to </a:t>
            </a:r>
            <a:r>
              <a:rPr lang="en-US" b="1" i="0" dirty="0">
                <a:solidFill>
                  <a:srgbClr val="212529"/>
                </a:solidFill>
                <a:effectLst/>
                <a:latin typeface="Roboto" panose="02000000000000000000" pitchFamily="2" charset="0"/>
              </a:rPr>
              <a:t>close the current window</a:t>
            </a:r>
            <a:r>
              <a:rPr lang="en-US" b="0" i="0" dirty="0">
                <a:solidFill>
                  <a:srgbClr val="212529"/>
                </a:solidFill>
                <a:effectLst/>
                <a:latin typeface="Roboto" panose="02000000000000000000" pitchFamily="2" charset="0"/>
              </a:rPr>
              <a:t>. </a:t>
            </a:r>
          </a:p>
          <a:p>
            <a:pPr algn="l"/>
            <a:r>
              <a:rPr lang="en-US" b="0" i="0" dirty="0">
                <a:solidFill>
                  <a:srgbClr val="212529"/>
                </a:solidFill>
                <a:effectLst/>
                <a:latin typeface="Roboto" panose="02000000000000000000" pitchFamily="2" charset="0"/>
              </a:rPr>
              <a:t>You must write </a:t>
            </a:r>
            <a:r>
              <a:rPr lang="en-US" b="1" i="0" dirty="0" err="1">
                <a:solidFill>
                  <a:srgbClr val="212529"/>
                </a:solidFill>
                <a:effectLst/>
                <a:latin typeface="Roboto" panose="02000000000000000000" pitchFamily="2" charset="0"/>
              </a:rPr>
              <a:t>window.close</a:t>
            </a:r>
            <a:r>
              <a:rPr lang="en-US" b="1" i="0" dirty="0">
                <a:solidFill>
                  <a:srgbClr val="212529"/>
                </a:solidFill>
                <a:effectLst/>
                <a:latin typeface="Roboto" panose="02000000000000000000" pitchFamily="2" charset="0"/>
              </a:rPr>
              <a:t>() </a:t>
            </a:r>
            <a:r>
              <a:rPr lang="en-US" b="0" i="0" dirty="0">
                <a:solidFill>
                  <a:srgbClr val="212529"/>
                </a:solidFill>
                <a:effectLst/>
                <a:latin typeface="Roboto" panose="02000000000000000000" pitchFamily="2" charset="0"/>
              </a:rPr>
              <a:t>to ensure that this command is associated with a window object and not some other JavaScript object.</a:t>
            </a:r>
          </a:p>
          <a:p>
            <a:endParaRPr lang="en-IN" dirty="0"/>
          </a:p>
        </p:txBody>
      </p:sp>
    </p:spTree>
    <p:extLst>
      <p:ext uri="{BB962C8B-B14F-4D97-AF65-F5344CB8AC3E}">
        <p14:creationId xmlns:p14="http://schemas.microsoft.com/office/powerpoint/2010/main" val="27817316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18A-5D37-4471-B711-3CB193FDCA16}"/>
              </a:ext>
            </a:extLst>
          </p:cNvPr>
          <p:cNvSpPr>
            <a:spLocks noGrp="1"/>
          </p:cNvSpPr>
          <p:nvPr>
            <p:ph type="title"/>
          </p:nvPr>
        </p:nvSpPr>
        <p:spPr/>
        <p:txBody>
          <a:bodyPr>
            <a:normAutofit/>
          </a:bodyPr>
          <a:lstStyle/>
          <a:p>
            <a:r>
              <a:rPr lang="en-IN" sz="3200" b="1" i="0" u="none" strike="noStrike" dirty="0">
                <a:solidFill>
                  <a:srgbClr val="000000"/>
                </a:solidFill>
                <a:effectLst/>
                <a:latin typeface="Roboto" panose="02000000000000000000" pitchFamily="2" charset="0"/>
                <a:hlinkClick r:id="rId2"/>
              </a:rPr>
              <a:t>6) Describe negative infinity in JavaScript?</a:t>
            </a:r>
            <a:endParaRPr lang="en-IN" sz="3200" dirty="0"/>
          </a:p>
        </p:txBody>
      </p:sp>
      <p:sp>
        <p:nvSpPr>
          <p:cNvPr id="3" name="Content Placeholder 2">
            <a:extLst>
              <a:ext uri="{FF2B5EF4-FFF2-40B4-BE49-F238E27FC236}">
                <a16:creationId xmlns:a16="http://schemas.microsoft.com/office/drawing/2014/main" id="{37ADE401-F3A9-4898-A3C1-786EC1BFC84B}"/>
              </a:ext>
            </a:extLst>
          </p:cNvPr>
          <p:cNvSpPr>
            <a:spLocks noGrp="1"/>
          </p:cNvSpPr>
          <p:nvPr>
            <p:ph idx="1"/>
          </p:nvPr>
        </p:nvSpPr>
        <p:spPr/>
        <p:txBody>
          <a:bodyPr>
            <a:normAutofit fontScale="70000" lnSpcReduction="20000"/>
          </a:bodyPr>
          <a:lstStyle/>
          <a:p>
            <a:pPr>
              <a:spcBef>
                <a:spcPts val="1200"/>
              </a:spcBef>
            </a:pPr>
            <a:r>
              <a:rPr lang="en-US" b="0" i="0" dirty="0">
                <a:solidFill>
                  <a:srgbClr val="212529"/>
                </a:solidFill>
                <a:effectLst/>
                <a:latin typeface="Roboto" panose="02000000000000000000" pitchFamily="2" charset="0"/>
              </a:rPr>
              <a:t>NEGATIVE_INFINITY property represents negative infinity and is a number in JavaScript, which is derived by ‘dividing negative number by zero’. </a:t>
            </a:r>
          </a:p>
          <a:p>
            <a:pPr lvl="1">
              <a:spcBef>
                <a:spcPts val="1200"/>
              </a:spcBef>
              <a:buFont typeface="+mj-lt"/>
              <a:buAutoNum type="arabicPeriod"/>
            </a:pPr>
            <a:r>
              <a:rPr lang="en-US" b="0" i="0" dirty="0">
                <a:solidFill>
                  <a:srgbClr val="212529"/>
                </a:solidFill>
                <a:effectLst/>
                <a:latin typeface="Roboto" panose="02000000000000000000" pitchFamily="2" charset="0"/>
              </a:rPr>
              <a:t>Any positive value, including POSITIVE_INFINITY, multiplied by NEGATIVE_INFINITY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Any negative value, including NEGATIVE_INFINITY, multiplied by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Zero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negative value except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positive value except POSITIVE_INFINITY,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either NEGATIVE_INFINITY or POSITIVE_INFINITY,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Any number divided by NEGATIVE_INFINITY is zero.</a:t>
            </a:r>
          </a:p>
          <a:p>
            <a:pPr>
              <a:spcBef>
                <a:spcPts val="1200"/>
              </a:spcBef>
            </a:pPr>
            <a:endParaRPr lang="en-IN" dirty="0"/>
          </a:p>
        </p:txBody>
      </p:sp>
    </p:spTree>
    <p:extLst>
      <p:ext uri="{BB962C8B-B14F-4D97-AF65-F5344CB8AC3E}">
        <p14:creationId xmlns:p14="http://schemas.microsoft.com/office/powerpoint/2010/main" val="13644263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D9CF-AC99-4F5A-B08F-936629402936}"/>
              </a:ext>
            </a:extLst>
          </p:cNvPr>
          <p:cNvSpPr>
            <a:spLocks noGrp="1"/>
          </p:cNvSpPr>
          <p:nvPr>
            <p:ph type="title"/>
          </p:nvPr>
        </p:nvSpPr>
        <p:spPr/>
        <p:txBody>
          <a:bodyPr>
            <a:normAutofit/>
          </a:bodyPr>
          <a:lstStyle/>
          <a:p>
            <a:pPr algn="l"/>
            <a:r>
              <a:rPr lang="en-IN" sz="3200" b="1" i="0" u="none" strike="noStrike" dirty="0">
                <a:solidFill>
                  <a:srgbClr val="000000"/>
                </a:solidFill>
                <a:effectLst/>
                <a:latin typeface="Roboto" panose="02000000000000000000" pitchFamily="2" charset="0"/>
                <a:hlinkClick r:id="rId2"/>
              </a:rPr>
              <a:t>13) Explain “use strict” ?</a:t>
            </a:r>
            <a:endParaRPr lang="en-IN" sz="3200" b="0" i="0" u="none" strike="noStrike" dirty="0">
              <a:solidFill>
                <a:srgbClr val="000000"/>
              </a:solidFill>
              <a:effectLst/>
              <a:latin typeface="Roboto" panose="02000000000000000000" pitchFamily="2" charset="0"/>
              <a:hlinkClick r:id="rId2"/>
            </a:endParaRPr>
          </a:p>
        </p:txBody>
      </p:sp>
      <p:sp>
        <p:nvSpPr>
          <p:cNvPr id="3" name="Content Placeholder 2">
            <a:extLst>
              <a:ext uri="{FF2B5EF4-FFF2-40B4-BE49-F238E27FC236}">
                <a16:creationId xmlns:a16="http://schemas.microsoft.com/office/drawing/2014/main" id="{C553A9BB-EBB0-4208-B207-A3E87688F2B1}"/>
              </a:ext>
            </a:extLst>
          </p:cNvPr>
          <p:cNvSpPr>
            <a:spLocks noGrp="1"/>
          </p:cNvSpPr>
          <p:nvPr>
            <p:ph idx="1"/>
          </p:nvPr>
        </p:nvSpPr>
        <p:spPr/>
        <p:txBody>
          <a:bodyPr>
            <a:normAutofit fontScale="85000" lnSpcReduction="20000"/>
          </a:bodyPr>
          <a:lstStyle/>
          <a:p>
            <a:r>
              <a:rPr lang="en-US" b="0" i="0" dirty="0">
                <a:solidFill>
                  <a:srgbClr val="212529"/>
                </a:solidFill>
                <a:effectLst/>
                <a:latin typeface="Roboto" panose="02000000000000000000" pitchFamily="2" charset="0"/>
              </a:rPr>
              <a:t>“use strict” is a JavaScript directive that is introduced in Es5. </a:t>
            </a:r>
          </a:p>
          <a:p>
            <a:r>
              <a:rPr lang="en-US" b="0" i="0" dirty="0">
                <a:solidFill>
                  <a:srgbClr val="212529"/>
                </a:solidFill>
                <a:effectLst/>
                <a:latin typeface="Roboto" panose="02000000000000000000" pitchFamily="2" charset="0"/>
              </a:rPr>
              <a:t>The purpose of using “use strict” directive is to enforce the code is executed in strict mode. </a:t>
            </a:r>
          </a:p>
          <a:p>
            <a:r>
              <a:rPr lang="en-US" b="1" i="0" dirty="0">
                <a:solidFill>
                  <a:srgbClr val="212529"/>
                </a:solidFill>
                <a:effectLst/>
                <a:latin typeface="Roboto" panose="02000000000000000000" pitchFamily="2" charset="0"/>
              </a:rPr>
              <a:t>In strict mode we can’t use a variable without declaring it.</a:t>
            </a:r>
          </a:p>
          <a:p>
            <a:r>
              <a:rPr lang="en-US" b="0" i="0" dirty="0">
                <a:solidFill>
                  <a:srgbClr val="212529"/>
                </a:solidFill>
                <a:effectLst/>
                <a:latin typeface="Roboto" panose="02000000000000000000" pitchFamily="2" charset="0"/>
              </a:rPr>
              <a:t> “use strict” is ignored by earlier versions of JavaScript.</a:t>
            </a:r>
          </a:p>
          <a:p>
            <a:pPr algn="l" fontAlgn="base"/>
            <a:r>
              <a:rPr lang="en-US" b="1" i="0" dirty="0">
                <a:solidFill>
                  <a:srgbClr val="525960"/>
                </a:solidFill>
                <a:effectLst/>
                <a:latin typeface="-apple-system"/>
              </a:rPr>
              <a:t>Strict mode helps out in a couple ways:</a:t>
            </a:r>
          </a:p>
          <a:p>
            <a:pPr lvl="1" fontAlgn="base"/>
            <a:r>
              <a:rPr lang="en-US" b="0" i="0" dirty="0">
                <a:solidFill>
                  <a:srgbClr val="525960"/>
                </a:solidFill>
                <a:effectLst/>
                <a:latin typeface="inherit"/>
              </a:rPr>
              <a:t>It catches some common coding bloopers, throwing exceptions.</a:t>
            </a:r>
          </a:p>
          <a:p>
            <a:pPr lvl="1" fontAlgn="base"/>
            <a:r>
              <a:rPr lang="en-US" b="0" i="0" dirty="0">
                <a:solidFill>
                  <a:srgbClr val="525960"/>
                </a:solidFill>
                <a:effectLst/>
                <a:latin typeface="inherit"/>
              </a:rPr>
              <a:t>It prevents, or throws errors, when relatively "unsafe" actions are taken (such as gaining access to the global object).</a:t>
            </a:r>
          </a:p>
          <a:p>
            <a:pPr lvl="1" fontAlgn="base"/>
            <a:r>
              <a:rPr lang="en-US" b="0" i="0" dirty="0">
                <a:solidFill>
                  <a:srgbClr val="525960"/>
                </a:solidFill>
                <a:effectLst/>
                <a:latin typeface="inherit"/>
              </a:rPr>
              <a:t>It disables features that are confusing or poorly thought out.</a:t>
            </a:r>
          </a:p>
          <a:p>
            <a:pPr lvl="1"/>
            <a:endParaRPr lang="en-IN" b="1" dirty="0"/>
          </a:p>
        </p:txBody>
      </p:sp>
    </p:spTree>
    <p:extLst>
      <p:ext uri="{BB962C8B-B14F-4D97-AF65-F5344CB8AC3E}">
        <p14:creationId xmlns:p14="http://schemas.microsoft.com/office/powerpoint/2010/main" val="3053071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F396-0A65-4885-ABA1-022FFAA5D6F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18) What will happen if an infinite while loop is run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4DF245B-5855-4558-929B-10E383BCDE92}"/>
              </a:ext>
            </a:extLst>
          </p:cNvPr>
          <p:cNvSpPr>
            <a:spLocks noGrp="1"/>
          </p:cNvSpPr>
          <p:nvPr>
            <p:ph idx="1"/>
          </p:nvPr>
        </p:nvSpPr>
        <p:spPr/>
        <p:txBody>
          <a:bodyPr/>
          <a:lstStyle/>
          <a:p>
            <a:r>
              <a:rPr lang="en-US" b="0" i="0" dirty="0">
                <a:solidFill>
                  <a:srgbClr val="212529"/>
                </a:solidFill>
                <a:effectLst/>
                <a:latin typeface="Roboto" panose="02000000000000000000" pitchFamily="2" charset="0"/>
              </a:rPr>
              <a:t>The program will crash the browser.</a:t>
            </a:r>
            <a:endParaRPr lang="en-IN" dirty="0"/>
          </a:p>
        </p:txBody>
      </p:sp>
    </p:spTree>
    <p:extLst>
      <p:ext uri="{BB962C8B-B14F-4D97-AF65-F5344CB8AC3E}">
        <p14:creationId xmlns:p14="http://schemas.microsoft.com/office/powerpoint/2010/main" val="8406467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D3AB-18DC-4063-A8E3-1C6E12CE35A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19) List HTML DOM mouse events?</a:t>
            </a:r>
            <a:endParaRPr lang="en-IN" sz="3200" dirty="0"/>
          </a:p>
        </p:txBody>
      </p:sp>
      <p:sp>
        <p:nvSpPr>
          <p:cNvPr id="3" name="Content Placeholder 2">
            <a:extLst>
              <a:ext uri="{FF2B5EF4-FFF2-40B4-BE49-F238E27FC236}">
                <a16:creationId xmlns:a16="http://schemas.microsoft.com/office/drawing/2014/main" id="{FA6820FF-61BC-48D0-800D-DB22C8FF1841}"/>
              </a:ext>
            </a:extLst>
          </p:cNvPr>
          <p:cNvSpPr>
            <a:spLocks noGrp="1"/>
          </p:cNvSpPr>
          <p:nvPr>
            <p:ph idx="1"/>
          </p:nvPr>
        </p:nvSpPr>
        <p:spPr/>
        <p:txBody>
          <a:bodyPr>
            <a:normAutofit/>
          </a:bodyPr>
          <a:lstStyle/>
          <a:p>
            <a:pPr algn="l"/>
            <a:r>
              <a:rPr lang="en-US" b="0" i="0" dirty="0">
                <a:solidFill>
                  <a:srgbClr val="212529"/>
                </a:solidFill>
                <a:effectLst/>
                <a:latin typeface="Roboto" panose="02000000000000000000" pitchFamily="2" charset="0"/>
              </a:rPr>
              <a:t>HTML DOM mouse events</a:t>
            </a:r>
          </a:p>
          <a:p>
            <a:pPr lvl="1"/>
            <a:r>
              <a:rPr lang="en-US" b="0" i="0" dirty="0">
                <a:solidFill>
                  <a:srgbClr val="212529"/>
                </a:solidFill>
                <a:effectLst/>
                <a:latin typeface="Roboto" panose="02000000000000000000" pitchFamily="2" charset="0"/>
              </a:rPr>
              <a:t>Onclick</a:t>
            </a:r>
          </a:p>
          <a:p>
            <a:pPr lvl="1"/>
            <a:r>
              <a:rPr lang="en-US" b="0" i="0" dirty="0" err="1">
                <a:solidFill>
                  <a:srgbClr val="212529"/>
                </a:solidFill>
                <a:effectLst/>
                <a:latin typeface="Roboto" panose="02000000000000000000" pitchFamily="2" charset="0"/>
              </a:rPr>
              <a:t>mousemove</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mousedown</a:t>
            </a:r>
            <a:endParaRPr lang="en-US" b="0" i="0" dirty="0">
              <a:solidFill>
                <a:srgbClr val="212529"/>
              </a:solidFill>
              <a:effectLst/>
              <a:latin typeface="Roboto" panose="02000000000000000000" pitchFamily="2" charset="0"/>
            </a:endParaRPr>
          </a:p>
          <a:p>
            <a:pPr lvl="1"/>
            <a:r>
              <a:rPr lang="en-US" b="0" i="0" dirty="0">
                <a:solidFill>
                  <a:srgbClr val="212529"/>
                </a:solidFill>
                <a:effectLst/>
                <a:latin typeface="Roboto" panose="02000000000000000000" pitchFamily="2" charset="0"/>
              </a:rPr>
              <a:t>mouseover</a:t>
            </a:r>
          </a:p>
          <a:p>
            <a:pPr lvl="1"/>
            <a:r>
              <a:rPr lang="en-US" b="0" i="0" dirty="0" err="1">
                <a:solidFill>
                  <a:srgbClr val="212529"/>
                </a:solidFill>
                <a:effectLst/>
                <a:latin typeface="Roboto" panose="02000000000000000000" pitchFamily="2" charset="0"/>
              </a:rPr>
              <a:t>mouseout</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mouseup</a:t>
            </a:r>
            <a:endParaRPr lang="en-US" b="0"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9439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87A-399C-3656-9FE0-E61DFE26FA88}"/>
              </a:ext>
            </a:extLst>
          </p:cNvPr>
          <p:cNvSpPr>
            <a:spLocks noGrp="1"/>
          </p:cNvSpPr>
          <p:nvPr>
            <p:ph type="title"/>
          </p:nvPr>
        </p:nvSpPr>
        <p:spPr/>
        <p:txBody>
          <a:bodyPr/>
          <a:lstStyle/>
          <a:p>
            <a:r>
              <a:rPr lang="en-US" b="1" i="0" dirty="0">
                <a:solidFill>
                  <a:srgbClr val="C00000"/>
                </a:solidFill>
                <a:effectLst/>
                <a:latin typeface="Nunito" pitchFamily="2" charset="0"/>
              </a:rPr>
              <a:t>optional chaining</a:t>
            </a:r>
            <a:endParaRPr lang="en-IN" dirty="0">
              <a:solidFill>
                <a:srgbClr val="C00000"/>
              </a:solidFill>
            </a:endParaRPr>
          </a:p>
        </p:txBody>
      </p:sp>
      <p:sp>
        <p:nvSpPr>
          <p:cNvPr id="3" name="Content Placeholder 2">
            <a:extLst>
              <a:ext uri="{FF2B5EF4-FFF2-40B4-BE49-F238E27FC236}">
                <a16:creationId xmlns:a16="http://schemas.microsoft.com/office/drawing/2014/main" id="{11E15697-9B2F-9FC3-D3EF-F90BA853E0F1}"/>
              </a:ext>
            </a:extLst>
          </p:cNvPr>
          <p:cNvSpPr>
            <a:spLocks noGrp="1"/>
          </p:cNvSpPr>
          <p:nvPr>
            <p:ph idx="1"/>
          </p:nvPr>
        </p:nvSpPr>
        <p:spPr/>
        <p:txBody>
          <a:bodyPr>
            <a:normAutofit fontScale="62500" lnSpcReduction="20000"/>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optional chaining ‘?.’ </a:t>
            </a:r>
            <a:r>
              <a:rPr lang="en-US" b="0" i="0" dirty="0">
                <a:solidFill>
                  <a:srgbClr val="273239"/>
                </a:solidFill>
                <a:effectLst/>
                <a:latin typeface="Nunito" pitchFamily="2" charset="0"/>
              </a:rPr>
              <a:t>is an </a:t>
            </a:r>
            <a:r>
              <a:rPr lang="en-US" b="1" i="0" dirty="0">
                <a:solidFill>
                  <a:srgbClr val="273239"/>
                </a:solidFill>
                <a:effectLst/>
                <a:latin typeface="Nunito" pitchFamily="2" charset="0"/>
              </a:rPr>
              <a:t>error-proof way to access nested object properties</a:t>
            </a:r>
            <a:r>
              <a:rPr lang="en-US" b="0" i="0" dirty="0">
                <a:solidFill>
                  <a:srgbClr val="273239"/>
                </a:solidFill>
                <a:effectLst/>
                <a:latin typeface="Nunito" pitchFamily="2" charset="0"/>
              </a:rPr>
              <a:t>, even if an intermediate property doesn’t exist. </a:t>
            </a:r>
          </a:p>
          <a:p>
            <a:r>
              <a:rPr lang="en-US" b="0" i="0" dirty="0">
                <a:solidFill>
                  <a:srgbClr val="273239"/>
                </a:solidFill>
                <a:effectLst/>
                <a:latin typeface="Nunito" pitchFamily="2" charset="0"/>
              </a:rPr>
              <a:t>It was recently introduced by ECMA International, Technical Committee 39 – ECMAScript which was authored by Claude Pache, Gabriel Isenberg, Daniel </a:t>
            </a:r>
            <a:r>
              <a:rPr lang="en-US" b="0" i="0" dirty="0" err="1">
                <a:solidFill>
                  <a:srgbClr val="273239"/>
                </a:solidFill>
                <a:effectLst/>
                <a:latin typeface="Nunito" pitchFamily="2" charset="0"/>
              </a:rPr>
              <a:t>Rosenwasser</a:t>
            </a:r>
            <a:r>
              <a:rPr lang="en-US" b="0" i="0" dirty="0">
                <a:solidFill>
                  <a:srgbClr val="273239"/>
                </a:solidFill>
                <a:effectLst/>
                <a:latin typeface="Nunito" pitchFamily="2" charset="0"/>
              </a:rPr>
              <a:t>, Dustin </a:t>
            </a:r>
            <a:r>
              <a:rPr lang="en-US" b="0" i="0" dirty="0" err="1">
                <a:solidFill>
                  <a:srgbClr val="273239"/>
                </a:solidFill>
                <a:effectLst/>
                <a:latin typeface="Nunito" pitchFamily="2" charset="0"/>
              </a:rPr>
              <a:t>Savery</a:t>
            </a:r>
            <a:r>
              <a:rPr lang="en-US" b="0" i="0" dirty="0">
                <a:solidFill>
                  <a:srgbClr val="273239"/>
                </a:solidFill>
                <a:effectLst/>
                <a:latin typeface="Nunito" pitchFamily="2" charset="0"/>
              </a:rPr>
              <a:t>. </a:t>
            </a:r>
          </a:p>
          <a:p>
            <a:r>
              <a:rPr lang="en-US" b="0" i="0" dirty="0">
                <a:solidFill>
                  <a:srgbClr val="273239"/>
                </a:solidFill>
                <a:effectLst/>
                <a:latin typeface="Nunito" pitchFamily="2" charset="0"/>
              </a:rPr>
              <a:t>It works similar to Chaining ‘.’ except that it does not report the error, instead it returns a value which is undefined. It also works with function call when we try to make a call to a method which may not exist.</a:t>
            </a:r>
          </a:p>
          <a:p>
            <a:pPr marL="0" indent="0">
              <a:buNone/>
            </a:pPr>
            <a:endParaRPr lang="en-US" b="0" i="0" dirty="0">
              <a:solidFill>
                <a:srgbClr val="273239"/>
              </a:solidFill>
              <a:effectLst/>
              <a:latin typeface="Nunito" pitchFamily="2" charset="0"/>
            </a:endParaRPr>
          </a:p>
          <a:p>
            <a:pPr marL="457200" lvl="2" indent="0">
              <a:spcBef>
                <a:spcPts val="0"/>
              </a:spcBef>
              <a:buNone/>
            </a:pPr>
            <a:r>
              <a:rPr lang="en-IN" sz="2600" dirty="0" err="1"/>
              <a:t>const</a:t>
            </a:r>
            <a:r>
              <a:rPr lang="en-IN" sz="2600" dirty="0"/>
              <a:t> user = {</a:t>
            </a:r>
          </a:p>
          <a:p>
            <a:pPr marL="914400" lvl="3" indent="0">
              <a:spcBef>
                <a:spcPts val="0"/>
              </a:spcBef>
              <a:buNone/>
            </a:pPr>
            <a:r>
              <a:rPr lang="en-IN" sz="2600" dirty="0"/>
              <a:t>dog: {</a:t>
            </a:r>
          </a:p>
          <a:p>
            <a:pPr marL="914400" lvl="3" indent="0">
              <a:spcBef>
                <a:spcPts val="0"/>
              </a:spcBef>
              <a:buNone/>
            </a:pPr>
            <a:r>
              <a:rPr lang="en-IN" sz="2600" dirty="0"/>
              <a:t>	name: "Alex"</a:t>
            </a:r>
          </a:p>
          <a:p>
            <a:pPr marL="914400" lvl="3" indent="0">
              <a:spcBef>
                <a:spcPts val="0"/>
              </a:spcBef>
              <a:buNone/>
            </a:pPr>
            <a:r>
              <a:rPr lang="en-IN" sz="2600" dirty="0"/>
              <a:t>}</a:t>
            </a:r>
          </a:p>
          <a:p>
            <a:pPr marL="457200" lvl="2" indent="0">
              <a:spcBef>
                <a:spcPts val="0"/>
              </a:spcBef>
              <a:buNone/>
            </a:pPr>
            <a:r>
              <a:rPr lang="en-IN" sz="2600" dirty="0"/>
              <a:t>};</a:t>
            </a:r>
          </a:p>
          <a:p>
            <a:pPr marL="457200" lvl="2" indent="0">
              <a:spcBef>
                <a:spcPts val="0"/>
              </a:spcBef>
              <a:buNone/>
            </a:pPr>
            <a:endParaRPr lang="en-IN" sz="2600" dirty="0"/>
          </a:p>
          <a:p>
            <a:pPr marL="457200" lvl="2" indent="0">
              <a:spcBef>
                <a:spcPts val="0"/>
              </a:spcBef>
              <a:buNone/>
            </a:pPr>
            <a:r>
              <a:rPr lang="en-IN" sz="2600" dirty="0"/>
              <a:t>console.log(user.cat?.name); //undefined</a:t>
            </a:r>
          </a:p>
          <a:p>
            <a:pPr marL="457200" lvl="2" indent="0">
              <a:spcBef>
                <a:spcPts val="0"/>
              </a:spcBef>
              <a:buNone/>
            </a:pPr>
            <a:r>
              <a:rPr lang="en-IN" sz="2600" dirty="0"/>
              <a:t>console.log(user.dog?.name); //Alex</a:t>
            </a:r>
          </a:p>
          <a:p>
            <a:pPr marL="457200" lvl="2" indent="0">
              <a:spcBef>
                <a:spcPts val="0"/>
              </a:spcBef>
              <a:buNone/>
            </a:pPr>
            <a:r>
              <a:rPr lang="en-IN" sz="2600" dirty="0"/>
              <a:t>console.log(user.cat.name);</a:t>
            </a:r>
          </a:p>
          <a:p>
            <a:endParaRPr lang="en-IN" dirty="0"/>
          </a:p>
        </p:txBody>
      </p:sp>
    </p:spTree>
    <p:extLst>
      <p:ext uri="{BB962C8B-B14F-4D97-AF65-F5344CB8AC3E}">
        <p14:creationId xmlns:p14="http://schemas.microsoft.com/office/powerpoint/2010/main" val="914941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C25B-ABD1-4BE4-B18E-8459B647C02E}"/>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23) What does the </a:t>
            </a:r>
            <a:r>
              <a:rPr lang="en-US" sz="3200" b="1" i="0" u="none" strike="noStrike" dirty="0" err="1">
                <a:solidFill>
                  <a:srgbClr val="000000"/>
                </a:solidFill>
                <a:effectLst/>
                <a:latin typeface="Roboto" panose="02000000000000000000" pitchFamily="2" charset="0"/>
                <a:hlinkClick r:id="rId2"/>
              </a:rPr>
              <a:t>instanceof</a:t>
            </a:r>
            <a:r>
              <a:rPr lang="en-US" sz="3200" b="1" i="0" u="none" strike="noStrike" dirty="0">
                <a:solidFill>
                  <a:srgbClr val="000000"/>
                </a:solidFill>
                <a:effectLst/>
                <a:latin typeface="Roboto" panose="02000000000000000000" pitchFamily="2" charset="0"/>
                <a:hlinkClick r:id="rId2"/>
              </a:rPr>
              <a:t> operator do?</a:t>
            </a:r>
            <a:endParaRPr lang="en-IN" sz="3200" dirty="0"/>
          </a:p>
        </p:txBody>
      </p:sp>
      <p:sp>
        <p:nvSpPr>
          <p:cNvPr id="3" name="Content Placeholder 2">
            <a:extLst>
              <a:ext uri="{FF2B5EF4-FFF2-40B4-BE49-F238E27FC236}">
                <a16:creationId xmlns:a16="http://schemas.microsoft.com/office/drawing/2014/main" id="{03B95652-E25E-4675-97F8-7F3C0C71DD1F}"/>
              </a:ext>
            </a:extLst>
          </p:cNvPr>
          <p:cNvSpPr>
            <a:spLocks noGrp="1"/>
          </p:cNvSpPr>
          <p:nvPr>
            <p:ph idx="1"/>
          </p:nvPr>
        </p:nvSpPr>
        <p:spPr/>
        <p:txBody>
          <a:bodyPr/>
          <a:lstStyle/>
          <a:p>
            <a:r>
              <a:rPr lang="en-US" b="0" i="0" dirty="0">
                <a:solidFill>
                  <a:srgbClr val="212529"/>
                </a:solidFill>
                <a:effectLst/>
                <a:latin typeface="Roboto" panose="02000000000000000000" pitchFamily="2" charset="0"/>
              </a:rPr>
              <a:t>In </a:t>
            </a:r>
            <a:r>
              <a:rPr lang="en-US" b="0" i="0" dirty="0" err="1">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err="1">
                <a:solidFill>
                  <a:srgbClr val="212529"/>
                </a:solidFill>
                <a:effectLst/>
                <a:latin typeface="Roboto" panose="02000000000000000000" pitchFamily="2" charset="0"/>
              </a:rPr>
              <a:t>instanceof</a:t>
            </a:r>
            <a:r>
              <a:rPr lang="en-US" b="0" i="0" dirty="0">
                <a:solidFill>
                  <a:srgbClr val="212529"/>
                </a:solidFill>
                <a:effectLst/>
                <a:latin typeface="Roboto" panose="02000000000000000000" pitchFamily="2" charset="0"/>
              </a:rPr>
              <a:t> operator checks whether the object is an instance of a class or not.</a:t>
            </a:r>
            <a:endParaRPr lang="en-IN" dirty="0"/>
          </a:p>
        </p:txBody>
      </p:sp>
      <p:sp>
        <p:nvSpPr>
          <p:cNvPr id="5" name="TextBox 4">
            <a:extLst>
              <a:ext uri="{FF2B5EF4-FFF2-40B4-BE49-F238E27FC236}">
                <a16:creationId xmlns:a16="http://schemas.microsoft.com/office/drawing/2014/main" id="{FB101E44-53CA-4DF8-BC90-300CD3C25524}"/>
              </a:ext>
            </a:extLst>
          </p:cNvPr>
          <p:cNvSpPr txBox="1"/>
          <p:nvPr/>
        </p:nvSpPr>
        <p:spPr>
          <a:xfrm>
            <a:off x="2585301" y="3551251"/>
            <a:ext cx="5446335" cy="1200329"/>
          </a:xfrm>
          <a:prstGeom prst="rect">
            <a:avLst/>
          </a:prstGeom>
          <a:solidFill>
            <a:schemeClr val="tx1">
              <a:lumMod val="95000"/>
              <a:lumOff val="5000"/>
            </a:schemeClr>
          </a:solidFill>
        </p:spPr>
        <p:txBody>
          <a:bodyPr wrap="square">
            <a:spAutoFit/>
          </a:bodyPr>
          <a:lstStyle/>
          <a:p>
            <a:r>
              <a:rPr lang="en-IN" b="0" dirty="0" err="1">
                <a:solidFill>
                  <a:srgbClr val="4EC9B0"/>
                </a:solidFill>
                <a:effectLst/>
                <a:latin typeface="Consolas" panose="020B0609020204030204" pitchFamily="49" charset="0"/>
              </a:rPr>
              <a:t>Square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prototype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new</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Square</a:t>
            </a:r>
            <a:r>
              <a:rPr lang="en-IN" b="0" dirty="0">
                <a:solidFill>
                  <a:srgbClr val="D4D4D4"/>
                </a:solidFill>
                <a:effectLst/>
                <a:latin typeface="Consolas" panose="020B0609020204030204" pitchFamily="49" charset="0"/>
              </a:rPr>
              <a:t>();</a:t>
            </a:r>
          </a:p>
          <a:p>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sq</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instanceof</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Square</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3261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0353-D21A-690B-BBC1-06086742F7FF}"/>
              </a:ext>
            </a:extLst>
          </p:cNvPr>
          <p:cNvSpPr>
            <a:spLocks noGrp="1"/>
          </p:cNvSpPr>
          <p:nvPr>
            <p:ph type="title"/>
          </p:nvPr>
        </p:nvSpPr>
        <p:spPr/>
        <p:txBody>
          <a:bodyPr/>
          <a:lstStyle/>
          <a:p>
            <a:r>
              <a:rPr lang="en-US" dirty="0" err="1">
                <a:solidFill>
                  <a:schemeClr val="accent4">
                    <a:lumMod val="75000"/>
                  </a:schemeClr>
                </a:solidFill>
              </a:rPr>
              <a:t>typeof</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0B6DAD1-8D50-21CB-4190-89AD83F8E8D9}"/>
              </a:ext>
            </a:extLst>
          </p:cNvPr>
          <p:cNvSpPr>
            <a:spLocks noGrp="1"/>
          </p:cNvSpPr>
          <p:nvPr>
            <p:ph idx="1"/>
          </p:nvPr>
        </p:nvSpPr>
        <p:spPr>
          <a:xfrm>
            <a:off x="458694" y="1949450"/>
            <a:ext cx="11274612" cy="4627519"/>
          </a:xfrm>
        </p:spPr>
        <p:txBody>
          <a:bodyPr>
            <a:normAutofit fontScale="47500" lnSpcReduction="20000"/>
          </a:bodyPr>
          <a:lstStyle/>
          <a:p>
            <a:r>
              <a:rPr lang="en-US" b="0" i="0" dirty="0">
                <a:solidFill>
                  <a:srgbClr val="273239"/>
                </a:solidFill>
                <a:effectLst/>
                <a:latin typeface="urw-din"/>
              </a:rPr>
              <a:t>In JavaScript, the </a:t>
            </a:r>
            <a:r>
              <a:rPr lang="en-US" b="1" i="0" dirty="0" err="1">
                <a:solidFill>
                  <a:srgbClr val="273239"/>
                </a:solidFill>
                <a:effectLst/>
                <a:latin typeface="urw-din"/>
              </a:rPr>
              <a:t>typeof</a:t>
            </a:r>
            <a:r>
              <a:rPr lang="en-US" b="1" i="0" dirty="0">
                <a:solidFill>
                  <a:srgbClr val="273239"/>
                </a:solidFill>
                <a:effectLst/>
                <a:latin typeface="urw-din"/>
              </a:rPr>
              <a:t> operator</a:t>
            </a:r>
            <a:r>
              <a:rPr lang="en-US" b="0" i="0" dirty="0">
                <a:solidFill>
                  <a:srgbClr val="273239"/>
                </a:solidFill>
                <a:effectLst/>
                <a:latin typeface="urw-din"/>
              </a:rPr>
              <a:t> returns the data type of its operand in the form of a string. The operand can be any object, function, or variable.</a:t>
            </a:r>
          </a:p>
          <a:p>
            <a:r>
              <a:rPr lang="en-US" b="0" i="0" dirty="0">
                <a:solidFill>
                  <a:srgbClr val="273239"/>
                </a:solidFill>
                <a:effectLst/>
                <a:latin typeface="urw-din"/>
              </a:rPr>
              <a:t>The possible types that exists in </a:t>
            </a:r>
            <a:r>
              <a:rPr lang="en-US" b="0" i="0" dirty="0" err="1">
                <a:solidFill>
                  <a:srgbClr val="273239"/>
                </a:solidFill>
                <a:effectLst/>
                <a:latin typeface="urw-din"/>
              </a:rPr>
              <a:t>javascript</a:t>
            </a:r>
            <a:r>
              <a:rPr lang="en-US" b="0" i="0" dirty="0">
                <a:solidFill>
                  <a:srgbClr val="273239"/>
                </a:solidFill>
                <a:effectLst/>
                <a:latin typeface="urw-din"/>
              </a:rPr>
              <a:t> are:</a:t>
            </a:r>
            <a:endParaRPr lang="en-US" dirty="0">
              <a:solidFill>
                <a:srgbClr val="273239"/>
              </a:solidFill>
              <a:latin typeface="urw-din"/>
            </a:endParaRPr>
          </a:p>
          <a:p>
            <a:pPr lvl="1" fontAlgn="base"/>
            <a:r>
              <a:rPr lang="en-US" b="0" i="0" dirty="0">
                <a:solidFill>
                  <a:srgbClr val="273239"/>
                </a:solidFill>
                <a:effectLst/>
                <a:latin typeface="urw-din"/>
              </a:rPr>
              <a:t>undefined</a:t>
            </a:r>
          </a:p>
          <a:p>
            <a:pPr lvl="1" fontAlgn="base"/>
            <a:r>
              <a:rPr lang="en-US" b="0" i="0" dirty="0">
                <a:solidFill>
                  <a:srgbClr val="273239"/>
                </a:solidFill>
                <a:effectLst/>
                <a:latin typeface="urw-din"/>
              </a:rPr>
              <a:t>Object</a:t>
            </a:r>
          </a:p>
          <a:p>
            <a:pPr lvl="1" fontAlgn="base"/>
            <a:r>
              <a:rPr lang="en-US" b="0" i="0" dirty="0" err="1">
                <a:solidFill>
                  <a:srgbClr val="273239"/>
                </a:solidFill>
                <a:effectLst/>
                <a:latin typeface="urw-din"/>
              </a:rPr>
              <a:t>boolean</a:t>
            </a:r>
            <a:endParaRPr lang="en-US" b="0" i="0" dirty="0">
              <a:solidFill>
                <a:srgbClr val="273239"/>
              </a:solidFill>
              <a:effectLst/>
              <a:latin typeface="urw-din"/>
            </a:endParaRPr>
          </a:p>
          <a:p>
            <a:pPr lvl="1" fontAlgn="base"/>
            <a:r>
              <a:rPr lang="en-US" b="0" i="0" dirty="0">
                <a:solidFill>
                  <a:srgbClr val="273239"/>
                </a:solidFill>
                <a:effectLst/>
                <a:latin typeface="urw-din"/>
              </a:rPr>
              <a:t>number</a:t>
            </a:r>
          </a:p>
          <a:p>
            <a:pPr lvl="1" fontAlgn="base"/>
            <a:r>
              <a:rPr lang="en-US" b="0" i="0" dirty="0">
                <a:solidFill>
                  <a:srgbClr val="273239"/>
                </a:solidFill>
                <a:effectLst/>
                <a:latin typeface="urw-din"/>
              </a:rPr>
              <a:t>string</a:t>
            </a:r>
          </a:p>
          <a:p>
            <a:pPr lvl="1" fontAlgn="base"/>
            <a:r>
              <a:rPr lang="en-US" b="0" i="0" dirty="0">
                <a:solidFill>
                  <a:srgbClr val="273239"/>
                </a:solidFill>
                <a:effectLst/>
                <a:latin typeface="urw-din"/>
              </a:rPr>
              <a:t>symbol</a:t>
            </a:r>
          </a:p>
          <a:p>
            <a:pPr lvl="1" fontAlgn="base"/>
            <a:r>
              <a:rPr lang="en-US" b="0" i="0" dirty="0">
                <a:solidFill>
                  <a:srgbClr val="273239"/>
                </a:solidFill>
                <a:effectLst/>
                <a:latin typeface="urw-din"/>
              </a:rPr>
              <a:t>function</a:t>
            </a:r>
          </a:p>
          <a:p>
            <a:pPr algn="l" fontAlgn="base">
              <a:buFont typeface="Arial" panose="020B0604020202020204" pitchFamily="34" charset="0"/>
              <a:buChar char="•"/>
            </a:pPr>
            <a:r>
              <a:rPr lang="en-US" b="0" i="0" dirty="0">
                <a:solidFill>
                  <a:srgbClr val="273239"/>
                </a:solidFill>
                <a:effectLst/>
                <a:latin typeface="urw-din"/>
              </a:rPr>
              <a:t>Example:-</a:t>
            </a:r>
          </a:p>
          <a:p>
            <a:pPr marL="457200" lvl="1" indent="0">
              <a:buNone/>
            </a:pPr>
            <a:r>
              <a:rPr lang="en-IN" dirty="0"/>
              <a:t>// "string"</a:t>
            </a:r>
          </a:p>
          <a:p>
            <a:pPr marL="457200" lvl="1" indent="0">
              <a:buNone/>
            </a:pPr>
            <a:r>
              <a:rPr lang="en-IN" dirty="0"/>
              <a:t>    console.log(</a:t>
            </a:r>
            <a:r>
              <a:rPr lang="en-IN" dirty="0" err="1"/>
              <a:t>typeof</a:t>
            </a:r>
            <a:r>
              <a:rPr lang="en-IN" dirty="0"/>
              <a:t> '</a:t>
            </a:r>
            <a:r>
              <a:rPr lang="en-IN" dirty="0" err="1"/>
              <a:t>mukul</a:t>
            </a:r>
            <a:r>
              <a:rPr lang="en-IN" dirty="0"/>
              <a:t>')</a:t>
            </a:r>
          </a:p>
          <a:p>
            <a:pPr marL="457200" lvl="1" indent="0">
              <a:buNone/>
            </a:pPr>
            <a:r>
              <a:rPr lang="en-IN" dirty="0"/>
              <a:t>     </a:t>
            </a:r>
          </a:p>
          <a:p>
            <a:pPr marL="457200" lvl="1" indent="0">
              <a:buNone/>
            </a:pPr>
            <a:r>
              <a:rPr lang="en-IN" dirty="0"/>
              <a:t>    // "number"</a:t>
            </a:r>
          </a:p>
          <a:p>
            <a:pPr marL="457200" lvl="1" indent="0">
              <a:buNone/>
            </a:pPr>
            <a:r>
              <a:rPr lang="en-IN" dirty="0"/>
              <a:t>    console.log(</a:t>
            </a:r>
            <a:r>
              <a:rPr lang="en-IN" dirty="0" err="1"/>
              <a:t>typeof</a:t>
            </a:r>
            <a:r>
              <a:rPr lang="en-IN" dirty="0"/>
              <a:t> 25)</a:t>
            </a:r>
          </a:p>
          <a:p>
            <a:pPr marL="457200" lvl="1" indent="0">
              <a:buNone/>
            </a:pPr>
            <a:r>
              <a:rPr lang="en-IN" dirty="0"/>
              <a:t>     </a:t>
            </a:r>
          </a:p>
          <a:p>
            <a:pPr marL="457200" lvl="1" indent="0">
              <a:buNone/>
            </a:pPr>
            <a:r>
              <a:rPr lang="en-IN" dirty="0"/>
              <a:t>    // "undefined"</a:t>
            </a:r>
          </a:p>
          <a:p>
            <a:pPr marL="457200" lvl="1" indent="0">
              <a:buNone/>
            </a:pPr>
            <a:r>
              <a:rPr lang="en-IN" dirty="0"/>
              <a:t>    console.log(</a:t>
            </a:r>
            <a:r>
              <a:rPr lang="en-IN" dirty="0" err="1"/>
              <a:t>typeof</a:t>
            </a:r>
            <a:r>
              <a:rPr lang="en-IN" dirty="0"/>
              <a:t> variable)</a:t>
            </a:r>
          </a:p>
        </p:txBody>
      </p:sp>
    </p:spTree>
    <p:extLst>
      <p:ext uri="{BB962C8B-B14F-4D97-AF65-F5344CB8AC3E}">
        <p14:creationId xmlns:p14="http://schemas.microsoft.com/office/powerpoint/2010/main" val="2732746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3C05-A9A9-47ED-BECD-ED3472D5D4D4}"/>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25) What are different types of Popup boxes available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9D10EA67-5FFF-461F-A007-4B377BBA1E30}"/>
              </a:ext>
            </a:extLst>
          </p:cNvPr>
          <p:cNvSpPr>
            <a:spLocks noGrp="1"/>
          </p:cNvSpPr>
          <p:nvPr>
            <p:ph idx="1"/>
          </p:nvPr>
        </p:nvSpPr>
        <p:spPr>
          <a:xfrm>
            <a:off x="458694" y="2016562"/>
            <a:ext cx="11274612" cy="4195763"/>
          </a:xfrm>
        </p:spPr>
        <p:txBody>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Alert: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0" i="0" dirty="0">
                <a:solidFill>
                  <a:srgbClr val="212529"/>
                </a:solidFill>
                <a:effectLst/>
                <a:latin typeface="Roboto" panose="02000000000000000000" pitchFamily="2" charset="0"/>
              </a:rPr>
              <a:t>Confirm: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0" i="0" dirty="0">
                <a:solidFill>
                  <a:srgbClr val="212529"/>
                </a:solidFill>
                <a:effectLst/>
                <a:latin typeface="Roboto" panose="02000000000000000000" pitchFamily="2" charset="0"/>
              </a:rPr>
              <a:t>Prompt: has </a:t>
            </a:r>
            <a:r>
              <a:rPr lang="en-IN" b="1" i="0" dirty="0">
                <a:solidFill>
                  <a:srgbClr val="212529"/>
                </a:solidFill>
                <a:effectLst/>
                <a:latin typeface="Roboto" panose="02000000000000000000" pitchFamily="2" charset="0"/>
              </a:rPr>
              <a:t>textbox</a:t>
            </a:r>
            <a:r>
              <a:rPr lang="en-IN" b="0" i="0" dirty="0">
                <a:solidFill>
                  <a:srgbClr val="212529"/>
                </a:solidFill>
                <a:effectLst/>
                <a:latin typeface="Roboto" panose="02000000000000000000" pitchFamily="2" charset="0"/>
              </a:rPr>
              <a:t>,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endParaRPr lang="en-IN" dirty="0"/>
          </a:p>
        </p:txBody>
      </p:sp>
    </p:spTree>
    <p:extLst>
      <p:ext uri="{BB962C8B-B14F-4D97-AF65-F5344CB8AC3E}">
        <p14:creationId xmlns:p14="http://schemas.microsoft.com/office/powerpoint/2010/main" val="26442148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FC8-2D81-D332-FD59-435290B73297}"/>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hlinkClick r:id="rId2"/>
              </a:rPr>
              <a:t>26) How can you create an object in </a:t>
            </a:r>
            <a:r>
              <a:rPr lang="en-US" sz="4400" b="1" i="0" u="none" strike="noStrike" dirty="0" err="1">
                <a:solidFill>
                  <a:srgbClr val="000000"/>
                </a:solidFill>
                <a:effectLst/>
                <a:latin typeface="Roboto" panose="02000000000000000000" pitchFamily="2" charset="0"/>
                <a:hlinkClick r:id="rId2"/>
              </a:rPr>
              <a:t>Javascript</a:t>
            </a:r>
            <a:r>
              <a:rPr lang="en-US" sz="4400" b="1" i="0" u="none" strike="noStrike" dirty="0">
                <a:solidFill>
                  <a:srgbClr val="000000"/>
                </a:solidFill>
                <a:effectLst/>
                <a:latin typeface="Roboto" panose="02000000000000000000" pitchFamily="2" charset="0"/>
                <a:hlinkClick r:id="rId2"/>
              </a:rPr>
              <a:t>?</a:t>
            </a:r>
            <a:endParaRPr lang="en-IN" dirty="0"/>
          </a:p>
        </p:txBody>
      </p:sp>
      <p:sp>
        <p:nvSpPr>
          <p:cNvPr id="3" name="Content Placeholder 2">
            <a:extLst>
              <a:ext uri="{FF2B5EF4-FFF2-40B4-BE49-F238E27FC236}">
                <a16:creationId xmlns:a16="http://schemas.microsoft.com/office/drawing/2014/main" id="{B36342F8-7024-CFEE-9CE2-4DEDB23AA7A0}"/>
              </a:ext>
            </a:extLst>
          </p:cNvPr>
          <p:cNvSpPr>
            <a:spLocks noGrp="1"/>
          </p:cNvSpPr>
          <p:nvPr>
            <p:ph idx="1"/>
          </p:nvPr>
        </p:nvSpPr>
        <p:spPr/>
        <p:txBody>
          <a:bodyPr>
            <a:normAutofit/>
          </a:bodyPr>
          <a:lstStyle/>
          <a:p>
            <a:r>
              <a:rPr lang="en-US" b="0" i="0" dirty="0">
                <a:solidFill>
                  <a:srgbClr val="000000"/>
                </a:solidFill>
                <a:effectLst/>
                <a:latin typeface="Segoe UI" panose="020B0502040204020203" pitchFamily="34" charset="0"/>
              </a:rPr>
              <a:t>Using the JavaScript Keyword new</a:t>
            </a:r>
          </a:p>
          <a:p>
            <a:pPr lvl="1"/>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Object();</a:t>
            </a:r>
            <a:br>
              <a:rPr lang="en-IN" dirty="0"/>
            </a:br>
            <a:r>
              <a:rPr lang="en-IN" b="0" i="0" dirty="0" err="1">
                <a:solidFill>
                  <a:srgbClr val="000000"/>
                </a:solidFill>
                <a:effectLst/>
                <a:latin typeface="Consolas" panose="020B0609020204030204" pitchFamily="49" charset="0"/>
              </a:rPr>
              <a:t>person.firstName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person.eyeColor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endParaRPr lang="en-US" b="0" i="0" dirty="0">
              <a:solidFill>
                <a:srgbClr val="000000"/>
              </a:solidFill>
              <a:effectLst/>
              <a:latin typeface="Segoe UI" panose="020B0502040204020203" pitchFamily="34" charset="0"/>
            </a:endParaRPr>
          </a:p>
          <a:p>
            <a:r>
              <a:rPr lang="en-IN" dirty="0"/>
              <a:t>Object Literal</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p>
          <a:p>
            <a:endParaRPr lang="en-IN" dirty="0"/>
          </a:p>
        </p:txBody>
      </p:sp>
    </p:spTree>
    <p:extLst>
      <p:ext uri="{BB962C8B-B14F-4D97-AF65-F5344CB8AC3E}">
        <p14:creationId xmlns:p14="http://schemas.microsoft.com/office/powerpoint/2010/main" val="12947102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D74-87D6-4F7A-8C12-E08E7DD9C98E}"/>
              </a:ext>
            </a:extLst>
          </p:cNvPr>
          <p:cNvSpPr>
            <a:spLocks noGrp="1"/>
          </p:cNvSpPr>
          <p:nvPr>
            <p:ph type="title"/>
          </p:nvPr>
        </p:nvSpPr>
        <p:spPr>
          <a:xfrm>
            <a:off x="458694" y="365760"/>
            <a:ext cx="11400226" cy="1325563"/>
          </a:xfrm>
        </p:spPr>
        <p:txBody>
          <a:bodyPr>
            <a:normAutofit/>
          </a:bodyPr>
          <a:lstStyle/>
          <a:p>
            <a:r>
              <a:rPr lang="en-US" sz="3200" b="1" i="0" u="none" strike="noStrike" dirty="0">
                <a:solidFill>
                  <a:srgbClr val="000000"/>
                </a:solidFill>
                <a:effectLst/>
                <a:latin typeface="Roboto" panose="02000000000000000000" pitchFamily="2" charset="0"/>
                <a:hlinkClick r:id="rId2"/>
              </a:rPr>
              <a:t>29) What is the difference between the </a:t>
            </a:r>
            <a:r>
              <a:rPr lang="en-US" sz="3200" b="1" i="0" u="none" strike="noStrike" dirty="0" err="1">
                <a:solidFill>
                  <a:srgbClr val="000000"/>
                </a:solidFill>
                <a:effectLst/>
                <a:latin typeface="Roboto" panose="02000000000000000000" pitchFamily="2" charset="0"/>
                <a:hlinkClick r:id="rId2"/>
              </a:rPr>
              <a:t>substr</a:t>
            </a:r>
            <a:r>
              <a:rPr lang="en-US" sz="3200" b="1" i="0" u="none" strike="noStrike" dirty="0">
                <a:solidFill>
                  <a:srgbClr val="000000"/>
                </a:solidFill>
                <a:effectLst/>
                <a:latin typeface="Roboto" panose="02000000000000000000" pitchFamily="2" charset="0"/>
                <a:hlinkClick r:id="rId2"/>
              </a:rPr>
              <a:t>() and substring() functions in JavaScript?</a:t>
            </a:r>
            <a:endParaRPr lang="en-IN" sz="3200" dirty="0"/>
          </a:p>
        </p:txBody>
      </p:sp>
      <p:sp>
        <p:nvSpPr>
          <p:cNvPr id="3" name="Content Placeholder 2">
            <a:extLst>
              <a:ext uri="{FF2B5EF4-FFF2-40B4-BE49-F238E27FC236}">
                <a16:creationId xmlns:a16="http://schemas.microsoft.com/office/drawing/2014/main" id="{0863B95B-C238-49F6-82F3-D0CEAF950682}"/>
              </a:ext>
            </a:extLst>
          </p:cNvPr>
          <p:cNvSpPr>
            <a:spLocks noGrp="1"/>
          </p:cNvSpPr>
          <p:nvPr>
            <p:ph idx="1"/>
          </p:nvPr>
        </p:nvSpPr>
        <p:spPr>
          <a:xfrm>
            <a:off x="458693" y="1949450"/>
            <a:ext cx="11485067" cy="4195763"/>
          </a:xfrm>
        </p:spPr>
        <p:txBody>
          <a:bodyPr>
            <a:normAutofit/>
          </a:bodyPr>
          <a:lstStyle/>
          <a:p>
            <a:r>
              <a:rPr lang="en-US" sz="2400" b="0" i="0" dirty="0">
                <a:solidFill>
                  <a:srgbClr val="212529"/>
                </a:solidFill>
                <a:effectLst/>
                <a:latin typeface="Roboto" panose="02000000000000000000" pitchFamily="2" charset="0"/>
              </a:rPr>
              <a:t>The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function has the form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1" i="0" dirty="0" err="1">
                <a:solidFill>
                  <a:srgbClr val="212529"/>
                </a:solidFill>
                <a:effectLst/>
                <a:latin typeface="Roboto" panose="02000000000000000000" pitchFamily="2" charset="0"/>
              </a:rPr>
              <a:t>startIndex</a:t>
            </a:r>
            <a:r>
              <a:rPr lang="en-US" sz="2400" b="1" i="0" dirty="0">
                <a:solidFill>
                  <a:srgbClr val="212529"/>
                </a:solidFill>
                <a:effectLst/>
                <a:latin typeface="Roboto" panose="02000000000000000000" pitchFamily="2" charset="0"/>
              </a:rPr>
              <a:t>, length)</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and returns ‘</a:t>
            </a:r>
            <a:r>
              <a:rPr lang="en-US" sz="2400" b="1" i="0" dirty="0">
                <a:solidFill>
                  <a:srgbClr val="212529"/>
                </a:solidFill>
                <a:effectLst/>
                <a:latin typeface="Roboto" panose="02000000000000000000" pitchFamily="2" charset="0"/>
              </a:rPr>
              <a:t>length</a:t>
            </a:r>
            <a:r>
              <a:rPr lang="en-US" sz="2400" b="0" i="0" dirty="0">
                <a:solidFill>
                  <a:srgbClr val="212529"/>
                </a:solidFill>
                <a:effectLst/>
                <a:latin typeface="Roboto" panose="02000000000000000000" pitchFamily="2" charset="0"/>
              </a:rPr>
              <a:t>’ number of characters.</a:t>
            </a:r>
          </a:p>
          <a:p>
            <a:r>
              <a:rPr lang="en-US" sz="2400" b="0" i="0" dirty="0">
                <a:solidFill>
                  <a:srgbClr val="212529"/>
                </a:solidFill>
                <a:effectLst/>
                <a:latin typeface="Roboto" panose="02000000000000000000" pitchFamily="2" charset="0"/>
              </a:rPr>
              <a:t>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function has the form </a:t>
            </a:r>
            <a:r>
              <a:rPr lang="en-US" sz="2400" b="1" i="0" dirty="0">
                <a:solidFill>
                  <a:srgbClr val="212529"/>
                </a:solidFill>
                <a:effectLst/>
                <a:latin typeface="Roboto" panose="02000000000000000000" pitchFamily="2" charset="0"/>
              </a:rPr>
              <a:t>substring(</a:t>
            </a:r>
            <a:r>
              <a:rPr lang="en-US" sz="2400" b="1" i="0" dirty="0" err="1">
                <a:solidFill>
                  <a:srgbClr val="212529"/>
                </a:solidFill>
                <a:effectLst/>
                <a:latin typeface="Roboto" panose="02000000000000000000" pitchFamily="2" charset="0"/>
              </a:rPr>
              <a:t>startIndex,endIndex</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up to </a:t>
            </a:r>
            <a:r>
              <a:rPr lang="en-US" sz="2400" b="1" i="0" dirty="0" err="1">
                <a:solidFill>
                  <a:srgbClr val="212529"/>
                </a:solidFill>
                <a:effectLst/>
                <a:latin typeface="Roboto" panose="02000000000000000000" pitchFamily="2" charset="0"/>
              </a:rPr>
              <a:t>endIndex</a:t>
            </a:r>
            <a:r>
              <a:rPr lang="en-US" sz="2400" b="0" i="0" dirty="0">
                <a:solidFill>
                  <a:srgbClr val="212529"/>
                </a:solidFill>
                <a:effectLst/>
                <a:latin typeface="Roboto" panose="02000000000000000000" pitchFamily="2" charset="0"/>
              </a:rPr>
              <a:t> – 1.</a:t>
            </a:r>
            <a:endParaRPr lang="en-IN" sz="2400" dirty="0"/>
          </a:p>
        </p:txBody>
      </p:sp>
      <p:sp>
        <p:nvSpPr>
          <p:cNvPr id="5" name="TextBox 4">
            <a:extLst>
              <a:ext uri="{FF2B5EF4-FFF2-40B4-BE49-F238E27FC236}">
                <a16:creationId xmlns:a16="http://schemas.microsoft.com/office/drawing/2014/main" id="{C15C5AFB-2DAD-41AF-9346-83EE5B992D71}"/>
              </a:ext>
            </a:extLst>
          </p:cNvPr>
          <p:cNvSpPr txBox="1"/>
          <p:nvPr/>
        </p:nvSpPr>
        <p:spPr>
          <a:xfrm>
            <a:off x="3019681" y="3906044"/>
            <a:ext cx="6278252" cy="2031325"/>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ello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"ell"</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18423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50E-C4FC-482F-ABA5-79A6B83C251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34) How to get inner Html of an element in JavaScript?</a:t>
            </a:r>
            <a:endParaRPr lang="en-IN" sz="3200" dirty="0"/>
          </a:p>
        </p:txBody>
      </p:sp>
      <p:sp>
        <p:nvSpPr>
          <p:cNvPr id="3" name="Content Placeholder 2">
            <a:extLst>
              <a:ext uri="{FF2B5EF4-FFF2-40B4-BE49-F238E27FC236}">
                <a16:creationId xmlns:a16="http://schemas.microsoft.com/office/drawing/2014/main" id="{6984F4DD-1019-4D97-B733-C84E3202327C}"/>
              </a:ext>
            </a:extLst>
          </p:cNvPr>
          <p:cNvSpPr>
            <a:spLocks noGrp="1"/>
          </p:cNvSpPr>
          <p:nvPr>
            <p:ph idx="1"/>
          </p:nvPr>
        </p:nvSpPr>
        <p:spPr/>
        <p:txBody>
          <a:bodyPr/>
          <a:lstStyle/>
          <a:p>
            <a:r>
              <a:rPr lang="en-US" b="0" i="0" dirty="0" err="1">
                <a:solidFill>
                  <a:srgbClr val="212529"/>
                </a:solidFill>
                <a:effectLst/>
                <a:latin typeface="Roboto" panose="02000000000000000000" pitchFamily="2" charset="0"/>
              </a:rPr>
              <a:t>InnerHTML</a:t>
            </a:r>
            <a:r>
              <a:rPr lang="en-US" b="0" i="0" dirty="0">
                <a:solidFill>
                  <a:srgbClr val="212529"/>
                </a:solidFill>
                <a:effectLst/>
                <a:latin typeface="Roboto" panose="02000000000000000000" pitchFamily="2" charset="0"/>
              </a:rPr>
              <a:t> property of HTML DOM is used to get inner Html of an element in JavaScript.</a:t>
            </a:r>
            <a:endParaRPr lang="en-IN" dirty="0"/>
          </a:p>
        </p:txBody>
      </p:sp>
      <p:sp>
        <p:nvSpPr>
          <p:cNvPr id="5" name="TextBox 4">
            <a:extLst>
              <a:ext uri="{FF2B5EF4-FFF2-40B4-BE49-F238E27FC236}">
                <a16:creationId xmlns:a16="http://schemas.microsoft.com/office/drawing/2014/main" id="{7EEA2F31-7875-4348-955C-442C85A54CC7}"/>
              </a:ext>
            </a:extLst>
          </p:cNvPr>
          <p:cNvSpPr txBox="1"/>
          <p:nvPr/>
        </p:nvSpPr>
        <p:spPr>
          <a:xfrm>
            <a:off x="1385740" y="3282891"/>
            <a:ext cx="8427563" cy="2031325"/>
          </a:xfrm>
          <a:prstGeom prst="rect">
            <a:avLst/>
          </a:prstGeom>
          <a:solidFill>
            <a:schemeClr val="tx1">
              <a:lumMod val="95000"/>
              <a:lumOff val="5000"/>
            </a:schemeClr>
          </a:solidFill>
        </p:spPr>
        <p:txBody>
          <a:bodyPr wrap="square">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err="1">
                <a:solidFill>
                  <a:srgbClr val="CE9178"/>
                </a:solidFill>
                <a:effectLst/>
                <a:latin typeface="Consolas" panose="020B0609020204030204" pitchFamily="49" charset="0"/>
              </a:rPr>
              <a:t>javascript</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This is inner Element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 changed!"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Html changed!</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89906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157-2E26-4ABE-8ACD-C422A81E8B2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List some Unit Testing Frameworks JavaScript</a:t>
            </a:r>
            <a:endParaRPr lang="en-IN" sz="3200" dirty="0"/>
          </a:p>
        </p:txBody>
      </p:sp>
      <p:sp>
        <p:nvSpPr>
          <p:cNvPr id="3" name="Content Placeholder 2">
            <a:extLst>
              <a:ext uri="{FF2B5EF4-FFF2-40B4-BE49-F238E27FC236}">
                <a16:creationId xmlns:a16="http://schemas.microsoft.com/office/drawing/2014/main" id="{00191DD1-A141-4B8B-BB5C-7904C758106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Unit.js</a:t>
            </a:r>
          </a:p>
          <a:p>
            <a:pPr algn="l">
              <a:buFont typeface="Arial" panose="020B0604020202020204" pitchFamily="34" charset="0"/>
              <a:buChar char="•"/>
            </a:pPr>
            <a:r>
              <a:rPr lang="en-IN" b="0" i="0" dirty="0">
                <a:solidFill>
                  <a:srgbClr val="212529"/>
                </a:solidFill>
                <a:effectLst/>
                <a:latin typeface="Roboto" panose="02000000000000000000" pitchFamily="2" charset="0"/>
              </a:rPr>
              <a:t>Jasmine</a:t>
            </a:r>
          </a:p>
          <a:p>
            <a:pPr algn="l">
              <a:buFont typeface="Arial" panose="020B0604020202020204" pitchFamily="34" charset="0"/>
              <a:buChar char="•"/>
            </a:pPr>
            <a:r>
              <a:rPr lang="en-IN" b="0" i="0" dirty="0">
                <a:solidFill>
                  <a:srgbClr val="212529"/>
                </a:solidFill>
                <a:effectLst/>
                <a:latin typeface="Roboto" panose="02000000000000000000" pitchFamily="2" charset="0"/>
              </a:rPr>
              <a:t>Karma</a:t>
            </a:r>
          </a:p>
          <a:p>
            <a:pPr algn="l">
              <a:buFont typeface="Arial" panose="020B0604020202020204" pitchFamily="34" charset="0"/>
              <a:buChar char="•"/>
            </a:pPr>
            <a:r>
              <a:rPr lang="en-IN" b="0" i="0" dirty="0">
                <a:solidFill>
                  <a:srgbClr val="212529"/>
                </a:solidFill>
                <a:effectLst/>
                <a:latin typeface="Roboto" panose="02000000000000000000" pitchFamily="2" charset="0"/>
              </a:rPr>
              <a:t>Chai</a:t>
            </a:r>
          </a:p>
          <a:p>
            <a:pPr algn="l">
              <a:buFont typeface="Arial" panose="020B0604020202020204" pitchFamily="34" charset="0"/>
              <a:buChar char="•"/>
            </a:pPr>
            <a:r>
              <a:rPr lang="en-IN" b="0" i="0" dirty="0">
                <a:solidFill>
                  <a:srgbClr val="212529"/>
                </a:solidFill>
                <a:effectLst/>
                <a:latin typeface="Roboto" panose="02000000000000000000" pitchFamily="2" charset="0"/>
              </a:rPr>
              <a:t>AVA</a:t>
            </a:r>
          </a:p>
          <a:p>
            <a:pPr algn="l">
              <a:buFont typeface="Arial" panose="020B0604020202020204" pitchFamily="34" charset="0"/>
              <a:buChar char="•"/>
            </a:pPr>
            <a:r>
              <a:rPr lang="en-IN" b="0" i="0" dirty="0">
                <a:solidFill>
                  <a:srgbClr val="212529"/>
                </a:solidFill>
                <a:effectLst/>
                <a:latin typeface="Roboto" panose="02000000000000000000" pitchFamily="2" charset="0"/>
              </a:rPr>
              <a:t>Mocha</a:t>
            </a:r>
          </a:p>
          <a:p>
            <a:pPr algn="l">
              <a:buFont typeface="Arial" panose="020B0604020202020204" pitchFamily="34" charset="0"/>
              <a:buChar char="•"/>
            </a:pPr>
            <a:r>
              <a:rPr lang="en-IN" b="0" i="0" dirty="0" err="1">
                <a:solidFill>
                  <a:srgbClr val="212529"/>
                </a:solidFill>
                <a:effectLst/>
                <a:latin typeface="Roboto" panose="02000000000000000000" pitchFamily="2" charset="0"/>
              </a:rPr>
              <a:t>JSUnit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0" i="0" dirty="0" err="1">
                <a:solidFill>
                  <a:srgbClr val="212529"/>
                </a:solidFill>
                <a:effectLst/>
                <a:latin typeface="Roboto" panose="02000000000000000000" pitchFamily="2" charset="0"/>
              </a:rPr>
              <a:t>QUnit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1" i="0" dirty="0">
                <a:solidFill>
                  <a:srgbClr val="212529"/>
                </a:solidFill>
                <a:effectLst/>
                <a:latin typeface="Roboto" panose="02000000000000000000" pitchFamily="2" charset="0"/>
              </a:rPr>
              <a:t>Jest</a:t>
            </a:r>
          </a:p>
          <a:p>
            <a:pPr lvl="1"/>
            <a:endParaRPr lang="en-IN" b="1"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6941760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5E6-CFFA-04EC-FE82-053939727591}"/>
              </a:ext>
            </a:extLst>
          </p:cNvPr>
          <p:cNvSpPr>
            <a:spLocks noGrp="1"/>
          </p:cNvSpPr>
          <p:nvPr>
            <p:ph type="title"/>
          </p:nvPr>
        </p:nvSpPr>
        <p:spPr/>
        <p:txBody>
          <a:bodyPr/>
          <a:lstStyle/>
          <a:p>
            <a:r>
              <a:rPr lang="en-IN" dirty="0">
                <a:solidFill>
                  <a:schemeClr val="accent4">
                    <a:lumMod val="75000"/>
                  </a:schemeClr>
                </a:solidFill>
              </a:rPr>
              <a:t>Jest</a:t>
            </a:r>
          </a:p>
        </p:txBody>
      </p:sp>
      <p:sp>
        <p:nvSpPr>
          <p:cNvPr id="3" name="Content Placeholder 2">
            <a:extLst>
              <a:ext uri="{FF2B5EF4-FFF2-40B4-BE49-F238E27FC236}">
                <a16:creationId xmlns:a16="http://schemas.microsoft.com/office/drawing/2014/main" id="{53F281C2-A0CF-4341-6249-7CA1B6F4B021}"/>
              </a:ext>
            </a:extLst>
          </p:cNvPr>
          <p:cNvSpPr>
            <a:spLocks noGrp="1"/>
          </p:cNvSpPr>
          <p:nvPr>
            <p:ph idx="1"/>
          </p:nvPr>
        </p:nvSpPr>
        <p:spPr/>
        <p:txBody>
          <a:bodyPr>
            <a:normAutofit fontScale="55000" lnSpcReduction="20000"/>
          </a:bodyPr>
          <a:lstStyle/>
          <a:p>
            <a:r>
              <a:rPr lang="en-IN" b="0" dirty="0">
                <a:effectLst/>
                <a:latin typeface="Consolas" panose="020B0609020204030204" pitchFamily="49" charset="0"/>
              </a:rPr>
              <a:t>import { render, screen } from "@testing-library/react";</a:t>
            </a:r>
          </a:p>
          <a:p>
            <a:r>
              <a:rPr lang="en-IN" b="0" dirty="0">
                <a:effectLst/>
                <a:latin typeface="Consolas" panose="020B0609020204030204" pitchFamily="49" charset="0"/>
              </a:rPr>
              <a:t>import App from "./App";</a:t>
            </a:r>
          </a:p>
          <a:p>
            <a:br>
              <a:rPr lang="en-IN" b="0" dirty="0">
                <a:effectLst/>
                <a:latin typeface="Consolas" panose="020B0609020204030204" pitchFamily="49" charset="0"/>
              </a:rPr>
            </a:br>
            <a:r>
              <a:rPr lang="en-IN" b="0" dirty="0">
                <a:effectLst/>
                <a:latin typeface="Consolas" panose="020B0609020204030204" pitchFamily="49" charset="0"/>
              </a:rPr>
              <a:t>test("renders learn react link", () =&gt; {</a:t>
            </a:r>
          </a:p>
          <a:p>
            <a:r>
              <a:rPr lang="en-IN" b="0" dirty="0">
                <a:effectLst/>
                <a:latin typeface="Consolas" panose="020B0609020204030204" pitchFamily="49" charset="0"/>
              </a:rPr>
              <a:t>  render(&lt;App /&gt;);</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linkElement</a:t>
            </a:r>
            <a:r>
              <a:rPr lang="en-IN" b="0" dirty="0">
                <a:effectLst/>
                <a:latin typeface="Consolas" panose="020B0609020204030204" pitchFamily="49" charset="0"/>
              </a:rPr>
              <a:t> = </a:t>
            </a:r>
            <a:r>
              <a:rPr lang="en-IN" b="0" dirty="0" err="1">
                <a:effectLst/>
                <a:latin typeface="Consolas" panose="020B0609020204030204" pitchFamily="49" charset="0"/>
              </a:rPr>
              <a:t>screen.getByText</a:t>
            </a:r>
            <a:r>
              <a:rPr lang="en-IN" b="0" dirty="0">
                <a:effectLst/>
                <a:latin typeface="Consolas" panose="020B0609020204030204" pitchFamily="49" charset="0"/>
              </a:rPr>
              <a:t>(/learn react/</a:t>
            </a:r>
            <a:r>
              <a:rPr lang="en-IN" b="0" dirty="0" err="1">
                <a:effectLst/>
                <a:latin typeface="Consolas" panose="020B0609020204030204" pitchFamily="49" charset="0"/>
              </a:rPr>
              <a:t>i</a:t>
            </a:r>
            <a:r>
              <a:rPr lang="en-IN" b="0" dirty="0">
                <a:effectLst/>
                <a:latin typeface="Consolas" panose="020B0609020204030204" pitchFamily="49" charset="0"/>
              </a:rPr>
              <a:t>);</a:t>
            </a:r>
          </a:p>
          <a:p>
            <a:r>
              <a:rPr lang="en-IN" b="0" dirty="0">
                <a:effectLst/>
                <a:latin typeface="Consolas" panose="020B0609020204030204" pitchFamily="49" charset="0"/>
              </a:rPr>
              <a:t>  expect(</a:t>
            </a:r>
            <a:r>
              <a:rPr lang="en-IN" b="0" dirty="0" err="1">
                <a:effectLst/>
                <a:latin typeface="Consolas" panose="020B0609020204030204" pitchFamily="49" charset="0"/>
              </a:rPr>
              <a:t>linkElement</a:t>
            </a:r>
            <a:r>
              <a:rPr lang="en-IN" b="0" dirty="0">
                <a:effectLst/>
                <a:latin typeface="Consolas" panose="020B0609020204030204" pitchFamily="49" charset="0"/>
              </a:rPr>
              <a:t>).</a:t>
            </a:r>
            <a:r>
              <a:rPr lang="en-IN" b="0" dirty="0" err="1">
                <a:effectLst/>
                <a:latin typeface="Consolas" panose="020B0609020204030204" pitchFamily="49" charset="0"/>
              </a:rPr>
              <a:t>toBeInTheDocument</a:t>
            </a:r>
            <a:r>
              <a:rPr lang="en-IN" b="0" dirty="0">
                <a:effectLst/>
                <a:latin typeface="Consolas" panose="020B0609020204030204" pitchFamily="49" charset="0"/>
              </a:rPr>
              <a:t>();</a:t>
            </a:r>
          </a:p>
          <a:p>
            <a:r>
              <a:rPr lang="en-IN" b="0" dirty="0">
                <a:effectLst/>
                <a:latin typeface="Consolas" panose="020B0609020204030204" pitchFamily="49" charset="0"/>
              </a:rPr>
              <a:t>});</a:t>
            </a:r>
          </a:p>
          <a:p>
            <a:endParaRPr lang="en-IN" dirty="0">
              <a:latin typeface="Consolas" panose="020B0609020204030204" pitchFamily="49" charset="0"/>
            </a:endParaRPr>
          </a:p>
          <a:p>
            <a:r>
              <a:rPr lang="en-IN" b="0" dirty="0">
                <a:effectLst/>
                <a:latin typeface="Consolas" panose="020B0609020204030204" pitchFamily="49" charset="0"/>
              </a:rPr>
              <a:t>it("Tailoring Content </a:t>
            </a:r>
            <a:r>
              <a:rPr lang="en-IN" b="0" dirty="0" err="1">
                <a:effectLst/>
                <a:latin typeface="Consolas" panose="020B0609020204030204" pitchFamily="49" charset="0"/>
              </a:rPr>
              <a:t>SnapShot</a:t>
            </a:r>
            <a:r>
              <a:rPr lang="en-IN" b="0" dirty="0">
                <a:effectLst/>
                <a:latin typeface="Consolas" panose="020B0609020204030204" pitchFamily="49" charset="0"/>
              </a:rPr>
              <a:t>", () =&gt; {</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tree = </a:t>
            </a:r>
            <a:r>
              <a:rPr lang="en-IN" b="0" dirty="0" err="1">
                <a:effectLst/>
                <a:latin typeface="Consolas" panose="020B0609020204030204" pitchFamily="49" charset="0"/>
              </a:rPr>
              <a:t>renderer.create</a:t>
            </a:r>
            <a:r>
              <a:rPr lang="en-IN" b="0" dirty="0">
                <a:effectLst/>
                <a:latin typeface="Consolas" panose="020B0609020204030204" pitchFamily="49" charset="0"/>
              </a:rPr>
              <a:t>(&lt;</a:t>
            </a:r>
            <a:r>
              <a:rPr lang="en-IN" b="0" dirty="0" err="1">
                <a:effectLst/>
                <a:latin typeface="Consolas" panose="020B0609020204030204" pitchFamily="49" charset="0"/>
              </a:rPr>
              <a:t>TailoringContent</a:t>
            </a:r>
            <a:r>
              <a:rPr lang="en-IN" b="0" dirty="0">
                <a:effectLst/>
                <a:latin typeface="Consolas" panose="020B0609020204030204" pitchFamily="49" charset="0"/>
              </a:rPr>
              <a:t> /&gt;).</a:t>
            </a:r>
            <a:r>
              <a:rPr lang="en-IN" b="0" dirty="0" err="1">
                <a:effectLst/>
                <a:latin typeface="Consolas" panose="020B0609020204030204" pitchFamily="49" charset="0"/>
              </a:rPr>
              <a:t>toJSON</a:t>
            </a:r>
            <a:r>
              <a:rPr lang="en-IN" b="0" dirty="0">
                <a:effectLst/>
                <a:latin typeface="Consolas" panose="020B0609020204030204" pitchFamily="49" charset="0"/>
              </a:rPr>
              <a:t>();</a:t>
            </a:r>
          </a:p>
          <a:p>
            <a:r>
              <a:rPr lang="en-IN" b="0" dirty="0">
                <a:effectLst/>
                <a:latin typeface="Consolas" panose="020B0609020204030204" pitchFamily="49" charset="0"/>
              </a:rPr>
              <a:t>  expect(tree).</a:t>
            </a:r>
            <a:r>
              <a:rPr lang="en-IN" b="0" dirty="0" err="1">
                <a:effectLst/>
                <a:latin typeface="Consolas" panose="020B0609020204030204" pitchFamily="49" charset="0"/>
              </a:rPr>
              <a:t>toMatchSnapshot</a:t>
            </a:r>
            <a:r>
              <a:rPr lang="en-IN" b="0" dirty="0">
                <a:effectLst/>
                <a:latin typeface="Consolas" panose="020B0609020204030204" pitchFamily="49" charset="0"/>
              </a:rPr>
              <a:t>();</a:t>
            </a:r>
          </a:p>
          <a:p>
            <a:r>
              <a:rPr lang="en-IN" b="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41895929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A7BC-45DE-498C-9435-C02CA32C873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OBJECT CLONING JavaScript</a:t>
            </a:r>
            <a:endParaRPr lang="en-IN" sz="3200" dirty="0"/>
          </a:p>
        </p:txBody>
      </p:sp>
      <p:sp>
        <p:nvSpPr>
          <p:cNvPr id="3" name="Content Placeholder 2">
            <a:extLst>
              <a:ext uri="{FF2B5EF4-FFF2-40B4-BE49-F238E27FC236}">
                <a16:creationId xmlns:a16="http://schemas.microsoft.com/office/drawing/2014/main" id="{105798AE-6DC9-432D-86EB-E5C27F736F09}"/>
              </a:ext>
            </a:extLst>
          </p:cNvPr>
          <p:cNvSpPr>
            <a:spLocks noGrp="1"/>
          </p:cNvSpPr>
          <p:nvPr>
            <p:ph idx="1"/>
          </p:nvPr>
        </p:nvSpPr>
        <p:spPr/>
        <p:txBody>
          <a:bodyPr/>
          <a:lstStyle/>
          <a:p>
            <a:r>
              <a:rPr lang="en-US" dirty="0"/>
              <a:t>1</a:t>
            </a:r>
            <a:r>
              <a:rPr lang="en-US" baseline="30000" dirty="0"/>
              <a:t>st</a:t>
            </a:r>
            <a:r>
              <a:rPr lang="en-US" dirty="0"/>
              <a:t>  console will return “</a:t>
            </a:r>
            <a:r>
              <a:rPr lang="en-US" dirty="0" err="1"/>
              <a:t>rrr</a:t>
            </a:r>
            <a:r>
              <a:rPr lang="en-US" dirty="0"/>
              <a:t>” by changing “</a:t>
            </a:r>
            <a:r>
              <a:rPr lang="en-US" dirty="0" err="1"/>
              <a:t>rahul</a:t>
            </a:r>
            <a:r>
              <a:rPr lang="en-US" dirty="0"/>
              <a:t>” while 2</a:t>
            </a:r>
            <a:r>
              <a:rPr lang="en-US" baseline="30000" dirty="0"/>
              <a:t>nd</a:t>
            </a:r>
            <a:r>
              <a:rPr lang="en-US" dirty="0"/>
              <a:t> one will give “</a:t>
            </a:r>
            <a:r>
              <a:rPr lang="en-US" dirty="0" err="1"/>
              <a:t>rrr</a:t>
            </a:r>
            <a:r>
              <a:rPr lang="en-US" dirty="0"/>
              <a:t>” without doing any change.</a:t>
            </a:r>
            <a:endParaRPr lang="en-IN" dirty="0"/>
          </a:p>
        </p:txBody>
      </p:sp>
      <p:sp>
        <p:nvSpPr>
          <p:cNvPr id="5" name="TextBox 4">
            <a:extLst>
              <a:ext uri="{FF2B5EF4-FFF2-40B4-BE49-F238E27FC236}">
                <a16:creationId xmlns:a16="http://schemas.microsoft.com/office/drawing/2014/main" id="{51CAF770-DFFC-41C5-96B6-97B87A697A91}"/>
              </a:ext>
            </a:extLst>
          </p:cNvPr>
          <p:cNvSpPr txBox="1"/>
          <p:nvPr/>
        </p:nvSpPr>
        <p:spPr>
          <a:xfrm>
            <a:off x="2651289" y="3239682"/>
            <a:ext cx="6094428" cy="2862322"/>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rahul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 =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rrrrrrrrr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250599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3A84-C955-4519-9C2E-5898193E901C}"/>
              </a:ext>
            </a:extLst>
          </p:cNvPr>
          <p:cNvSpPr>
            <a:spLocks noGrp="1"/>
          </p:cNvSpPr>
          <p:nvPr>
            <p:ph type="title"/>
          </p:nvPr>
        </p:nvSpPr>
        <p:spPr/>
        <p:txBody>
          <a:bodyPr>
            <a:normAutofit/>
          </a:bodyPr>
          <a:lstStyle/>
          <a:p>
            <a:r>
              <a:rPr lang="en-US" sz="3200" b="1" dirty="0">
                <a:solidFill>
                  <a:schemeClr val="accent5">
                    <a:lumMod val="75000"/>
                  </a:schemeClr>
                </a:solidFill>
                <a:effectLst/>
                <a:latin typeface="Consolas" panose="020B0609020204030204" pitchFamily="49" charset="0"/>
              </a:rPr>
              <a:t>Explain </a:t>
            </a:r>
            <a:r>
              <a:rPr lang="en-US" sz="3200" b="1" dirty="0" err="1">
                <a:solidFill>
                  <a:schemeClr val="accent5">
                    <a:lumMod val="75000"/>
                  </a:schemeClr>
                </a:solidFill>
                <a:effectLst/>
                <a:latin typeface="Consolas" panose="020B0609020204030204" pitchFamily="49" charset="0"/>
              </a:rPr>
              <a:t>Function.prototype.bind</a:t>
            </a:r>
            <a:r>
              <a:rPr lang="en-US" sz="3200" b="1" dirty="0">
                <a:solidFill>
                  <a:schemeClr val="accent5">
                    <a:lumMod val="75000"/>
                  </a:schemeClr>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1D48E175-00CA-4241-AC47-AD647379F00E}"/>
              </a:ext>
            </a:extLst>
          </p:cNvPr>
          <p:cNvSpPr>
            <a:spLocks noGrp="1"/>
          </p:cNvSpPr>
          <p:nvPr>
            <p:ph idx="1"/>
          </p:nvPr>
        </p:nvSpPr>
        <p:spPr/>
        <p:txBody>
          <a:bodyPr/>
          <a:lstStyle/>
          <a:p>
            <a:r>
              <a:rPr lang="en-US" dirty="0"/>
              <a:t>The bind() method creates a new function that, when called, has its this keyword set to the provided value, with a given sequence of arguments preceding any provided when the new function is called. </a:t>
            </a:r>
          </a:p>
          <a:p>
            <a:endParaRPr lang="en-IN" dirty="0"/>
          </a:p>
        </p:txBody>
      </p:sp>
    </p:spTree>
    <p:extLst>
      <p:ext uri="{BB962C8B-B14F-4D97-AF65-F5344CB8AC3E}">
        <p14:creationId xmlns:p14="http://schemas.microsoft.com/office/powerpoint/2010/main" val="110054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87A-399C-3656-9FE0-E61DFE26FA88}"/>
              </a:ext>
            </a:extLst>
          </p:cNvPr>
          <p:cNvSpPr>
            <a:spLocks noGrp="1"/>
          </p:cNvSpPr>
          <p:nvPr>
            <p:ph type="title"/>
          </p:nvPr>
        </p:nvSpPr>
        <p:spPr/>
        <p:txBody>
          <a:bodyPr/>
          <a:lstStyle/>
          <a:p>
            <a:r>
              <a:rPr lang="en-US" b="1" i="0" dirty="0">
                <a:solidFill>
                  <a:srgbClr val="C00000"/>
                </a:solidFill>
                <a:effectLst/>
                <a:latin typeface="Nunito" pitchFamily="2" charset="0"/>
              </a:rPr>
              <a:t>Method chaining</a:t>
            </a:r>
            <a:endParaRPr lang="en-IN" dirty="0">
              <a:solidFill>
                <a:srgbClr val="C00000"/>
              </a:solidFill>
            </a:endParaRPr>
          </a:p>
        </p:txBody>
      </p:sp>
      <p:sp>
        <p:nvSpPr>
          <p:cNvPr id="3" name="Content Placeholder 2">
            <a:extLst>
              <a:ext uri="{FF2B5EF4-FFF2-40B4-BE49-F238E27FC236}">
                <a16:creationId xmlns:a16="http://schemas.microsoft.com/office/drawing/2014/main" id="{11E15697-9B2F-9FC3-D3EF-F90BA853E0F1}"/>
              </a:ext>
            </a:extLst>
          </p:cNvPr>
          <p:cNvSpPr>
            <a:spLocks noGrp="1"/>
          </p:cNvSpPr>
          <p:nvPr>
            <p:ph idx="1"/>
          </p:nvPr>
        </p:nvSpPr>
        <p:spPr/>
        <p:txBody>
          <a:bodyPr>
            <a:normAutofit/>
          </a:bodyPr>
          <a:lstStyle/>
          <a:p>
            <a:r>
              <a:rPr lang="en-US" b="0" i="0" dirty="0">
                <a:solidFill>
                  <a:srgbClr val="273239"/>
                </a:solidFill>
                <a:effectLst/>
                <a:latin typeface="Nunito" pitchFamily="2" charset="0"/>
              </a:rPr>
              <a:t>Method chaining is calling one method after another in one continuous line of code.</a:t>
            </a:r>
          </a:p>
          <a:p>
            <a:pPr marL="457200" lvl="1" indent="0">
              <a:buNone/>
            </a:pPr>
            <a:r>
              <a:rPr lang="en-IN" dirty="0"/>
              <a:t>let </a:t>
            </a:r>
            <a:r>
              <a:rPr lang="en-IN" dirty="0" err="1"/>
              <a:t>userName</a:t>
            </a:r>
            <a:r>
              <a:rPr lang="en-IN" dirty="0"/>
              <a:t>=“</a:t>
            </a:r>
            <a:r>
              <a:rPr lang="en-IN" dirty="0" err="1"/>
              <a:t>vikash</a:t>
            </a:r>
            <a:r>
              <a:rPr lang="en-IN" dirty="0"/>
              <a:t>”;</a:t>
            </a:r>
          </a:p>
          <a:p>
            <a:pPr marL="457200" lvl="1" indent="0">
              <a:buNone/>
            </a:pPr>
            <a:r>
              <a:rPr lang="en-IN" dirty="0"/>
              <a:t>let letter=</a:t>
            </a:r>
            <a:r>
              <a:rPr lang="en-IN" dirty="0" err="1"/>
              <a:t>userName.chartAt</a:t>
            </a:r>
            <a:r>
              <a:rPr lang="en-IN" dirty="0"/>
              <a:t>(0).</a:t>
            </a:r>
            <a:r>
              <a:rPr lang="en-IN" dirty="0" err="1"/>
              <a:t>toUpperCase</a:t>
            </a:r>
            <a:r>
              <a:rPr lang="en-IN" dirty="0"/>
              <a:t>().trim();</a:t>
            </a:r>
          </a:p>
          <a:p>
            <a:pPr marL="457200" lvl="1" indent="0">
              <a:buNone/>
            </a:pPr>
            <a:r>
              <a:rPr lang="en-IN" dirty="0"/>
              <a:t>console.log( letter);</a:t>
            </a:r>
          </a:p>
        </p:txBody>
      </p:sp>
    </p:spTree>
    <p:extLst>
      <p:ext uri="{BB962C8B-B14F-4D97-AF65-F5344CB8AC3E}">
        <p14:creationId xmlns:p14="http://schemas.microsoft.com/office/powerpoint/2010/main" val="21093120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204B-1247-420C-8098-E52FB4E2C24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rPr>
              <a:t>Block Scope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DBE0C57-C335-3EF6-2113-BADBF2305A95}"/>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latin typeface="urw-din"/>
                <a:hlinkClick r:id="rId2"/>
              </a:rPr>
              <a:t>Block Scope</a:t>
            </a:r>
            <a:r>
              <a:rPr lang="en-US" b="0" i="0" dirty="0">
                <a:solidFill>
                  <a:srgbClr val="273239"/>
                </a:solidFill>
                <a:effectLst/>
                <a:latin typeface="urw-din"/>
              </a:rPr>
              <a:t> is related to the variables or functions which are declared using </a:t>
            </a:r>
            <a:r>
              <a:rPr lang="en-US" b="0" i="0" u="sng" dirty="0">
                <a:solidFill>
                  <a:srgbClr val="273239"/>
                </a:solidFill>
                <a:effectLst/>
                <a:latin typeface="urw-din"/>
                <a:hlinkClick r:id="rId3"/>
              </a:rPr>
              <a:t>let </a:t>
            </a:r>
            <a:r>
              <a:rPr lang="en-US" b="0" i="0" dirty="0">
                <a:solidFill>
                  <a:srgbClr val="273239"/>
                </a:solidFill>
                <a:effectLst/>
                <a:latin typeface="urw-din"/>
              </a:rPr>
              <a:t>and </a:t>
            </a:r>
            <a:r>
              <a:rPr lang="en-US" b="0" i="0" u="sng" dirty="0">
                <a:solidFill>
                  <a:srgbClr val="273239"/>
                </a:solidFill>
                <a:effectLst/>
                <a:latin typeface="urw-din"/>
                <a:hlinkClick r:id="rId4"/>
              </a:rPr>
              <a:t>const </a:t>
            </a:r>
            <a:r>
              <a:rPr lang="en-US" b="0" i="0" dirty="0">
                <a:solidFill>
                  <a:srgbClr val="273239"/>
                </a:solidFill>
                <a:effectLst/>
                <a:latin typeface="urw-din"/>
              </a:rPr>
              <a:t>since </a:t>
            </a:r>
            <a:r>
              <a:rPr lang="en-US" b="0" i="0" u="sng" dirty="0">
                <a:solidFill>
                  <a:srgbClr val="273239"/>
                </a:solidFill>
                <a:effectLst/>
                <a:latin typeface="urw-din"/>
                <a:hlinkClick r:id="rId5"/>
              </a:rPr>
              <a:t>var</a:t>
            </a:r>
            <a:r>
              <a:rPr lang="en-US" b="0" i="0" dirty="0">
                <a:solidFill>
                  <a:srgbClr val="273239"/>
                </a:solidFill>
                <a:effectLst/>
                <a:latin typeface="urw-din"/>
              </a:rPr>
              <a:t> does not have block scope.</a:t>
            </a:r>
          </a:p>
          <a:p>
            <a:pPr algn="l" fontAlgn="base">
              <a:buFont typeface="Arial" panose="020B0604020202020204" pitchFamily="34" charset="0"/>
              <a:buChar char="•"/>
            </a:pPr>
            <a:r>
              <a:rPr lang="en-US" b="0" i="0" dirty="0">
                <a:solidFill>
                  <a:srgbClr val="273239"/>
                </a:solidFill>
                <a:effectLst/>
                <a:latin typeface="urw-din"/>
              </a:rPr>
              <a:t>Block Scope tells us that variables that are declared inside a block { }, can be accessed within that block only, not outside of that block.</a:t>
            </a:r>
          </a:p>
          <a:p>
            <a:endParaRPr lang="en-IN" dirty="0"/>
          </a:p>
        </p:txBody>
      </p:sp>
    </p:spTree>
    <p:extLst>
      <p:ext uri="{BB962C8B-B14F-4D97-AF65-F5344CB8AC3E}">
        <p14:creationId xmlns:p14="http://schemas.microsoft.com/office/powerpoint/2010/main" val="16702881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17D-59C6-FDD7-4EF5-5948C2B33C02}"/>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hlinkClick r:id="rId2">
                  <a:extLst>
                    <a:ext uri="{A12FA001-AC4F-418D-AE19-62706E023703}">
                      <ahyp:hlinkClr xmlns:ahyp="http://schemas.microsoft.com/office/drawing/2018/hyperlinkcolor" val="tx"/>
                    </a:ext>
                  </a:extLst>
                </a:hlinkClick>
              </a:rPr>
              <a:t>Scope Chain</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6B8AC402-20D9-AA74-0B78-4D40F414A870}"/>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urw-din"/>
              </a:rPr>
              <a:t>When a variable is used in </a:t>
            </a:r>
            <a:r>
              <a:rPr lang="en-US" dirty="0">
                <a:solidFill>
                  <a:srgbClr val="273239"/>
                </a:solidFill>
                <a:latin typeface="urw-din"/>
              </a:rPr>
              <a:t>J</a:t>
            </a:r>
            <a:r>
              <a:rPr lang="en-US" b="0" i="0" dirty="0">
                <a:solidFill>
                  <a:srgbClr val="273239"/>
                </a:solidFill>
                <a:effectLst/>
                <a:latin typeface="urw-din"/>
              </a:rPr>
              <a:t>avaScript</a:t>
            </a:r>
            <a:r>
              <a:rPr lang="en-US" dirty="0">
                <a:solidFill>
                  <a:srgbClr val="273239"/>
                </a:solidFill>
                <a:latin typeface="urw-din"/>
              </a:rPr>
              <a:t>, the JavaScript engine will try to find the variable’s value in the current scope. If it could not finds the variable , it will look into the outer scope and will continue to do so until it finds the variable or reaches global scope.</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JavaScript engine uses scopes to find out the exact location or accessibility of variables and that particular process is known as Scope Chain.</a:t>
            </a:r>
          </a:p>
          <a:p>
            <a:pPr algn="l" fontAlgn="base">
              <a:buFont typeface="Arial" panose="020B0604020202020204" pitchFamily="34" charset="0"/>
              <a:buChar char="•"/>
            </a:pPr>
            <a:r>
              <a:rPr lang="en-US" b="0" i="0" dirty="0">
                <a:solidFill>
                  <a:srgbClr val="273239"/>
                </a:solidFill>
                <a:effectLst/>
                <a:latin typeface="urw-din"/>
              </a:rPr>
              <a:t>Scope Chain means that one variable has a scope (it may be global or local/function or block scope) is used by another variable or function having another scope (may be global or local/function or block scope).</a:t>
            </a:r>
          </a:p>
          <a:p>
            <a:pPr algn="l" fontAlgn="base">
              <a:buFont typeface="Arial" panose="020B0604020202020204" pitchFamily="34" charset="0"/>
              <a:buChar char="•"/>
            </a:pPr>
            <a:r>
              <a:rPr lang="en-US" b="0" i="0" dirty="0">
                <a:solidFill>
                  <a:srgbClr val="273239"/>
                </a:solidFill>
                <a:effectLst/>
                <a:latin typeface="urw-din"/>
              </a:rPr>
              <a:t>This complete chain formation goes on and stops when the user wishes to stop it according to the requirement.</a:t>
            </a:r>
          </a:p>
          <a:p>
            <a:endParaRPr lang="en-IN" dirty="0"/>
          </a:p>
        </p:txBody>
      </p:sp>
    </p:spTree>
    <p:extLst>
      <p:ext uri="{BB962C8B-B14F-4D97-AF65-F5344CB8AC3E}">
        <p14:creationId xmlns:p14="http://schemas.microsoft.com/office/powerpoint/2010/main" val="2371829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F23-7B48-1D6F-110A-3220147BEFB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sofia-pro"/>
              </a:rPr>
              <a:t>Variable Shadowing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50EA5DBC-E43E-865C-BE3A-E474297F1079}"/>
              </a:ext>
            </a:extLst>
          </p:cNvPr>
          <p:cNvSpPr>
            <a:spLocks noGrp="1"/>
          </p:cNvSpPr>
          <p:nvPr>
            <p:ph idx="1"/>
          </p:nvPr>
        </p:nvSpPr>
        <p:spPr/>
        <p:txBody>
          <a:bodyPr>
            <a:normAutofit fontScale="40000" lnSpcReduction="20000"/>
          </a:bodyPr>
          <a:lstStyle/>
          <a:p>
            <a:r>
              <a:rPr lang="en-US" sz="4500" b="0" i="0" dirty="0">
                <a:solidFill>
                  <a:srgbClr val="273239"/>
                </a:solidFill>
                <a:effectLst/>
                <a:latin typeface="urw-din"/>
              </a:rPr>
              <a:t>Now, when a variable is declared in a certain scope having the same name defined on its outer scope and when we call the variable from the inner scope, the value assigned to the variable in the inner scope is the value that will be stored in the variable in the memory space. This is known as </a:t>
            </a:r>
            <a:r>
              <a:rPr lang="en-US" sz="4500" b="1" i="0" dirty="0">
                <a:solidFill>
                  <a:srgbClr val="273239"/>
                </a:solidFill>
                <a:effectLst/>
                <a:latin typeface="urw-din"/>
              </a:rPr>
              <a:t>Shadowing or Variable Shadowing</a:t>
            </a:r>
            <a:r>
              <a:rPr lang="en-IN" sz="4500" b="1" i="0" dirty="0">
                <a:solidFill>
                  <a:srgbClr val="273239"/>
                </a:solidFill>
                <a:effectLst/>
                <a:latin typeface="urw-din"/>
              </a:rPr>
              <a:t>.</a:t>
            </a:r>
          </a:p>
          <a:p>
            <a:r>
              <a:rPr lang="en-US" b="1" i="0" dirty="0">
                <a:solidFill>
                  <a:srgbClr val="273239"/>
                </a:solidFill>
                <a:effectLst/>
                <a:latin typeface="urw-din"/>
              </a:rPr>
              <a:t>function </a:t>
            </a:r>
            <a:r>
              <a:rPr lang="en-US" b="1" i="0" dirty="0" err="1">
                <a:solidFill>
                  <a:srgbClr val="273239"/>
                </a:solidFill>
                <a:effectLst/>
                <a:latin typeface="urw-din"/>
              </a:rPr>
              <a:t>func</a:t>
            </a:r>
            <a:r>
              <a:rPr lang="en-US" b="1" i="0" dirty="0">
                <a:solidFill>
                  <a:srgbClr val="273239"/>
                </a:solidFill>
                <a:effectLst/>
                <a:latin typeface="urw-din"/>
              </a:rPr>
              <a:t>() {</a:t>
            </a:r>
          </a:p>
          <a:p>
            <a:r>
              <a:rPr lang="en-US" b="1" i="0" dirty="0">
                <a:solidFill>
                  <a:srgbClr val="273239"/>
                </a:solidFill>
                <a:effectLst/>
                <a:latin typeface="urw-din"/>
              </a:rPr>
              <a:t>	var a = 'Geeks';</a:t>
            </a:r>
          </a:p>
          <a:p>
            <a:r>
              <a:rPr lang="en-US" b="1" i="0" dirty="0">
                <a:solidFill>
                  <a:srgbClr val="273239"/>
                </a:solidFill>
                <a:effectLst/>
                <a:latin typeface="urw-din"/>
              </a:rPr>
              <a:t>	let b = 'Geeks;</a:t>
            </a:r>
          </a:p>
          <a:p>
            <a:r>
              <a:rPr lang="en-US" b="1" i="0" dirty="0">
                <a:solidFill>
                  <a:srgbClr val="273239"/>
                </a:solidFill>
                <a:effectLst/>
                <a:latin typeface="urw-din"/>
              </a:rPr>
              <a:t>	</a:t>
            </a:r>
          </a:p>
          <a:p>
            <a:r>
              <a:rPr lang="en-US" b="1" i="0" dirty="0">
                <a:solidFill>
                  <a:srgbClr val="273239"/>
                </a:solidFill>
                <a:effectLst/>
                <a:latin typeface="urw-din"/>
              </a:rPr>
              <a:t>	if (true) {</a:t>
            </a:r>
          </a:p>
          <a:p>
            <a:r>
              <a:rPr lang="en-US" b="1" i="0" dirty="0">
                <a:solidFill>
                  <a:srgbClr val="273239"/>
                </a:solidFill>
                <a:effectLst/>
                <a:latin typeface="urw-din"/>
              </a:rPr>
              <a:t>		let a = '</a:t>
            </a:r>
            <a:r>
              <a:rPr lang="en-US" b="1" i="0" dirty="0" err="1">
                <a:solidFill>
                  <a:srgbClr val="273239"/>
                </a:solidFill>
                <a:effectLst/>
                <a:latin typeface="urw-din"/>
              </a:rPr>
              <a:t>GeeksforGeeks</a:t>
            </a:r>
            <a:r>
              <a:rPr lang="en-US" b="1" i="0" dirty="0">
                <a:solidFill>
                  <a:srgbClr val="273239"/>
                </a:solidFill>
                <a:effectLst/>
                <a:latin typeface="urw-din"/>
              </a:rPr>
              <a:t>'; // Legal Shadowing</a:t>
            </a:r>
          </a:p>
          <a:p>
            <a:r>
              <a:rPr lang="en-US" b="1" i="0" dirty="0">
                <a:solidFill>
                  <a:srgbClr val="273239"/>
                </a:solidFill>
                <a:effectLst/>
                <a:latin typeface="urw-din"/>
              </a:rPr>
              <a:t>		var b = 'Geeks'; // Illegal Shadowing</a:t>
            </a:r>
          </a:p>
          <a:p>
            <a:r>
              <a:rPr lang="en-US" b="1" i="0" dirty="0">
                <a:solidFill>
                  <a:srgbClr val="273239"/>
                </a:solidFill>
                <a:effectLst/>
                <a:latin typeface="urw-din"/>
              </a:rPr>
              <a:t>		console.log(a); // It will print '</a:t>
            </a:r>
            <a:r>
              <a:rPr lang="en-US" b="1" i="0" dirty="0" err="1">
                <a:solidFill>
                  <a:srgbClr val="273239"/>
                </a:solidFill>
                <a:effectLst/>
                <a:latin typeface="urw-din"/>
              </a:rPr>
              <a:t>GeeksforGeeks</a:t>
            </a:r>
            <a:r>
              <a:rPr lang="en-US" b="1" i="0" dirty="0">
                <a:solidFill>
                  <a:srgbClr val="273239"/>
                </a:solidFill>
                <a:effectLst/>
                <a:latin typeface="urw-din"/>
              </a:rPr>
              <a:t>'</a:t>
            </a:r>
          </a:p>
          <a:p>
            <a:r>
              <a:rPr lang="en-US" b="1" i="0" dirty="0">
                <a:solidFill>
                  <a:srgbClr val="273239"/>
                </a:solidFill>
                <a:effectLst/>
                <a:latin typeface="urw-din"/>
              </a:rPr>
              <a:t>		console.log(b); // It will print error</a:t>
            </a:r>
          </a:p>
          <a:p>
            <a:r>
              <a:rPr lang="en-US" b="1" i="0" dirty="0">
                <a:solidFill>
                  <a:srgbClr val="273239"/>
                </a:solidFill>
                <a:effectLst/>
                <a:latin typeface="urw-din"/>
              </a:rPr>
              <a:t>	}</a:t>
            </a:r>
          </a:p>
          <a:p>
            <a:r>
              <a:rPr lang="en-US" b="1" i="0" dirty="0">
                <a:solidFill>
                  <a:srgbClr val="273239"/>
                </a:solidFill>
                <a:effectLst/>
                <a:latin typeface="urw-din"/>
              </a:rPr>
              <a:t>}</a:t>
            </a:r>
          </a:p>
          <a:p>
            <a:r>
              <a:rPr lang="en-US" b="1" i="0" dirty="0" err="1">
                <a:solidFill>
                  <a:srgbClr val="273239"/>
                </a:solidFill>
                <a:effectLst/>
                <a:latin typeface="urw-din"/>
              </a:rPr>
              <a:t>func</a:t>
            </a:r>
            <a:r>
              <a:rPr lang="en-US" b="1" i="0" dirty="0">
                <a:solidFill>
                  <a:srgbClr val="273239"/>
                </a:solidFill>
                <a:effectLst/>
                <a:latin typeface="urw-din"/>
              </a:rPr>
              <a:t>();</a:t>
            </a:r>
          </a:p>
        </p:txBody>
      </p:sp>
    </p:spTree>
    <p:extLst>
      <p:ext uri="{BB962C8B-B14F-4D97-AF65-F5344CB8AC3E}">
        <p14:creationId xmlns:p14="http://schemas.microsoft.com/office/powerpoint/2010/main" val="3266545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319-519D-3EDF-3BD8-FCDAFCFBF670}"/>
              </a:ext>
            </a:extLst>
          </p:cNvPr>
          <p:cNvSpPr>
            <a:spLocks noGrp="1"/>
          </p:cNvSpPr>
          <p:nvPr>
            <p:ph type="title"/>
          </p:nvPr>
        </p:nvSpPr>
        <p:spPr/>
        <p:txBody>
          <a:bodyPr>
            <a:normAutofit/>
          </a:bodyPr>
          <a:lstStyle/>
          <a:p>
            <a:r>
              <a:rPr lang="en-IN" sz="3200" b="1" dirty="0">
                <a:solidFill>
                  <a:schemeClr val="accent5">
                    <a:lumMod val="75000"/>
                  </a:schemeClr>
                </a:solidFill>
              </a:rPr>
              <a:t>temporal dead zone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64CCA14-6108-D4E3-DC09-EEFFF5650125}"/>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Temporal Dead Zone is </a:t>
            </a:r>
            <a:r>
              <a:rPr lang="en-US" b="1" i="0" dirty="0">
                <a:solidFill>
                  <a:srgbClr val="202124"/>
                </a:solidFill>
                <a:effectLst/>
                <a:latin typeface="arial" panose="020B0604020202020204" pitchFamily="34" charset="0"/>
              </a:rPr>
              <a:t>the period of time during which the let and const declarations cannot be accessed</a:t>
            </a:r>
            <a:r>
              <a:rPr lang="en-US" b="0" i="0" dirty="0">
                <a:solidFill>
                  <a:srgbClr val="202124"/>
                </a:solidFill>
                <a:effectLst/>
                <a:latin typeface="arial" panose="020B0604020202020204" pitchFamily="34" charset="0"/>
              </a:rPr>
              <a:t>.</a:t>
            </a:r>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Temporal Dead Zone starts when the code execution enters the block which contains the let or const declaration and continues until the declaration has executed.</a:t>
            </a:r>
          </a:p>
          <a:p>
            <a:endParaRPr lang="en-IN" dirty="0"/>
          </a:p>
        </p:txBody>
      </p:sp>
    </p:spTree>
    <p:extLst>
      <p:ext uri="{BB962C8B-B14F-4D97-AF65-F5344CB8AC3E}">
        <p14:creationId xmlns:p14="http://schemas.microsoft.com/office/powerpoint/2010/main" val="4243007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1D9-F5E4-0772-9FD0-89D84A2648FB}"/>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Temporal Dead Zone</a:t>
            </a:r>
            <a:endParaRPr lang="en-IN" sz="3200" dirty="0">
              <a:solidFill>
                <a:schemeClr val="accent5">
                  <a:lumMod val="75000"/>
                </a:schemeClr>
              </a:solidFill>
            </a:endParaRPr>
          </a:p>
        </p:txBody>
      </p:sp>
      <p:sp>
        <p:nvSpPr>
          <p:cNvPr id="4" name="Rectangle 1">
            <a:extLst>
              <a:ext uri="{FF2B5EF4-FFF2-40B4-BE49-F238E27FC236}">
                <a16:creationId xmlns:a16="http://schemas.microsoft.com/office/drawing/2014/main" id="{288A15DC-1253-9B68-F9A1-092D328F0F9D}"/>
              </a:ext>
            </a:extLst>
          </p:cNvPr>
          <p:cNvSpPr>
            <a:spLocks noGrp="1" noChangeArrowheads="1"/>
          </p:cNvSpPr>
          <p:nvPr>
            <p:ph idx="1"/>
          </p:nvPr>
        </p:nvSpPr>
        <p:spPr bwMode="auto">
          <a:xfrm>
            <a:off x="237372" y="1691323"/>
            <a:ext cx="1171725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24292F"/>
                </a:solidFill>
                <a:effectLst/>
                <a:latin typeface="-apple-system"/>
              </a:rPr>
              <a:t>The Temporal Dead Zone is a behavior in JavaScript that occurs when declaring a variable with the let and const keywords, but not with var. In ECMAScript 6, accessing a </a:t>
            </a:r>
            <a:r>
              <a:rPr kumimoji="0" lang="en-US" altLang="en-US" b="0" i="0" u="none" strike="noStrike" cap="none" normalizeH="0" baseline="0" dirty="0">
                <a:ln>
                  <a:noFill/>
                </a:ln>
                <a:solidFill>
                  <a:srgbClr val="24292F"/>
                </a:solidFill>
                <a:effectLst/>
                <a:latin typeface="ui-monospace"/>
              </a:rPr>
              <a:t>let</a:t>
            </a:r>
            <a:r>
              <a:rPr kumimoji="0" lang="en-US" altLang="en-US" b="0" i="0" u="none" strike="noStrike" cap="none" normalizeH="0" baseline="0" dirty="0">
                <a:ln>
                  <a:noFill/>
                </a:ln>
                <a:solidFill>
                  <a:srgbClr val="24292F"/>
                </a:solidFill>
                <a:effectLst/>
                <a:latin typeface="-apple-system"/>
              </a:rPr>
              <a:t> or </a:t>
            </a:r>
            <a:r>
              <a:rPr kumimoji="0" lang="en-US" altLang="en-US" b="0" i="0" u="none" strike="noStrike" cap="none" normalizeH="0" baseline="0" dirty="0">
                <a:ln>
                  <a:noFill/>
                </a:ln>
                <a:solidFill>
                  <a:srgbClr val="24292F"/>
                </a:solidFill>
                <a:effectLst/>
                <a:latin typeface="ui-monospace"/>
              </a:rPr>
              <a:t>const</a:t>
            </a:r>
            <a:r>
              <a:rPr kumimoji="0" lang="en-US" altLang="en-US" b="0" i="0" u="none" strike="noStrike" cap="none" normalizeH="0" baseline="0" dirty="0">
                <a:ln>
                  <a:noFill/>
                </a:ln>
                <a:solidFill>
                  <a:srgbClr val="24292F"/>
                </a:solidFill>
                <a:effectLst/>
                <a:latin typeface="-apple-system"/>
              </a:rPr>
              <a:t> variable before its declaration (within its scope) causes a </a:t>
            </a:r>
            <a:r>
              <a:rPr kumimoji="0" lang="en-US" altLang="en-US" b="0" i="0" u="none" strike="noStrike" cap="none" normalizeH="0" baseline="0" dirty="0" err="1">
                <a:ln>
                  <a:noFill/>
                </a:ln>
                <a:solidFill>
                  <a:srgbClr val="24292F"/>
                </a:solidFill>
                <a:effectLst/>
                <a:latin typeface="-apple-system"/>
              </a:rPr>
              <a:t>ReferenceError</a:t>
            </a:r>
            <a:r>
              <a:rPr kumimoji="0" lang="en-US" altLang="en-US" b="0" i="0" u="none" strike="noStrike" cap="none" normalizeH="0" baseline="0" dirty="0">
                <a:ln>
                  <a:noFill/>
                </a:ln>
                <a:solidFill>
                  <a:srgbClr val="24292F"/>
                </a:solidFill>
                <a:effectLst/>
                <a:latin typeface="-apple-system"/>
              </a:rPr>
              <a:t>. </a:t>
            </a:r>
          </a:p>
          <a:p>
            <a:pPr marL="0" indent="0">
              <a:lnSpc>
                <a:spcPct val="100000"/>
              </a:lnSpc>
              <a:buClrTx/>
              <a:buNone/>
            </a:pPr>
            <a:endParaRPr kumimoji="0" lang="en-US" altLang="en-US" b="0" i="0" u="none" strike="noStrike" cap="none" normalizeH="0" baseline="0" dirty="0">
              <a:ln>
                <a:noFill/>
              </a:ln>
              <a:solidFill>
                <a:srgbClr val="24292F"/>
              </a:solidFill>
              <a:effectLst/>
              <a:latin typeface="-apple-system"/>
            </a:endParaRPr>
          </a:p>
          <a:p>
            <a:pPr>
              <a:lnSpc>
                <a:spcPct val="100000"/>
              </a:lnSpc>
              <a:buClrTx/>
            </a:pPr>
            <a:r>
              <a:rPr kumimoji="0" lang="en-US" altLang="en-US" b="0" i="0" u="none" strike="noStrike" cap="none" normalizeH="0" baseline="0" dirty="0">
                <a:ln>
                  <a:noFill/>
                </a:ln>
                <a:solidFill>
                  <a:srgbClr val="24292F"/>
                </a:solidFill>
                <a:effectLst/>
                <a:latin typeface="-apple-system"/>
              </a:rPr>
              <a:t>The time span when that happens, between the creation of a variable’s binding and its declaration, is called the temporal dead zone.</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function </a:t>
            </a:r>
            <a:r>
              <a:rPr kumimoji="0" lang="en-US" altLang="en-US" sz="2000" b="0" i="0" u="none" strike="noStrike" cap="none" normalizeH="0" baseline="0" dirty="0" err="1">
                <a:ln>
                  <a:noFill/>
                </a:ln>
                <a:solidFill>
                  <a:schemeClr val="tx1"/>
                </a:solidFill>
                <a:effectLst/>
                <a:latin typeface="Arial" panose="020B0604020202020204" pitchFamily="34" charset="0"/>
              </a:rPr>
              <a:t>somemethod</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console.log(counter1); // undefined</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console.log(counter2); // </a:t>
            </a:r>
            <a:r>
              <a:rPr kumimoji="0" lang="en-US" altLang="en-US" sz="2000" b="0" i="0" u="none" strike="noStrike" cap="none" normalizeH="0" baseline="0" dirty="0" err="1">
                <a:ln>
                  <a:noFill/>
                </a:ln>
                <a:solidFill>
                  <a:schemeClr val="tx1"/>
                </a:solidFill>
                <a:effectLst/>
                <a:latin typeface="Arial" panose="020B0604020202020204" pitchFamily="34" charset="0"/>
              </a:rPr>
              <a:t>ReferenceError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var counter1 = 1;</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let counter2 = 2;</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108377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p:txBody>
          <a:bodyPr/>
          <a:lstStyle/>
          <a:p>
            <a:r>
              <a:rPr lang="en-IN" b="1" i="0" dirty="0">
                <a:solidFill>
                  <a:srgbClr val="24292F"/>
                </a:solidFill>
                <a:effectLst/>
                <a:latin typeface="-apple-system"/>
              </a:rPr>
              <a:t>slice </a:t>
            </a:r>
          </a:p>
          <a:p>
            <a:r>
              <a:rPr lang="en-IN" b="1" i="0" dirty="0">
                <a:solidFill>
                  <a:srgbClr val="24292F"/>
                </a:solidFill>
                <a:effectLst/>
                <a:latin typeface="-apple-system"/>
              </a:rPr>
              <a:t>splice</a:t>
            </a:r>
            <a:endParaRPr lang="en-IN" dirty="0"/>
          </a:p>
        </p:txBody>
      </p:sp>
    </p:spTree>
    <p:extLst>
      <p:ext uri="{BB962C8B-B14F-4D97-AF65-F5344CB8AC3E}">
        <p14:creationId xmlns:p14="http://schemas.microsoft.com/office/powerpoint/2010/main" val="87375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118-FA98-F030-B20A-7E502D18EF7A}"/>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difference between slice and splice</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FE91240-1626-F016-8D9C-C917BBBAC827}"/>
              </a:ext>
            </a:extLst>
          </p:cNvPr>
          <p:cNvGraphicFramePr>
            <a:graphicFrameLocks noGrp="1"/>
          </p:cNvGraphicFramePr>
          <p:nvPr>
            <p:ph idx="1"/>
            <p:extLst>
              <p:ext uri="{D42A27DB-BD31-4B8C-83A1-F6EECF244321}">
                <p14:modId xmlns:p14="http://schemas.microsoft.com/office/powerpoint/2010/main" val="2188562396"/>
              </p:ext>
            </p:extLst>
          </p:nvPr>
        </p:nvGraphicFramePr>
        <p:xfrm>
          <a:off x="458694" y="1903571"/>
          <a:ext cx="11274424" cy="4831080"/>
        </p:xfrm>
        <a:graphic>
          <a:graphicData uri="http://schemas.openxmlformats.org/drawingml/2006/table">
            <a:tbl>
              <a:tblPr firstRow="1" bandRow="1" bandCol="1">
                <a:tableStyleId>{7E9639D4-E3E2-4D34-9284-5A2195B3D0D7}</a:tableStyleId>
              </a:tblPr>
              <a:tblGrid>
                <a:gridCol w="5637212">
                  <a:extLst>
                    <a:ext uri="{9D8B030D-6E8A-4147-A177-3AD203B41FA5}">
                      <a16:colId xmlns:a16="http://schemas.microsoft.com/office/drawing/2014/main" val="2824798484"/>
                    </a:ext>
                  </a:extLst>
                </a:gridCol>
                <a:gridCol w="5637212">
                  <a:extLst>
                    <a:ext uri="{9D8B030D-6E8A-4147-A177-3AD203B41FA5}">
                      <a16:colId xmlns:a16="http://schemas.microsoft.com/office/drawing/2014/main" val="3344909599"/>
                    </a:ext>
                  </a:extLst>
                </a:gridCol>
              </a:tblGrid>
              <a:tr h="350520">
                <a:tc>
                  <a:txBody>
                    <a:bodyPr/>
                    <a:lstStyle/>
                    <a:p>
                      <a:r>
                        <a:rPr lang="en-IN" sz="1800" dirty="0">
                          <a:effectLst/>
                        </a:rPr>
                        <a:t>Slice</a:t>
                      </a:r>
                    </a:p>
                  </a:txBody>
                  <a:tcPr marL="82550" marR="82550" marT="38100" marB="38100" anchor="ctr"/>
                </a:tc>
                <a:tc>
                  <a:txBody>
                    <a:bodyPr/>
                    <a:lstStyle/>
                    <a:p>
                      <a:r>
                        <a:rPr lang="en-IN" sz="1800" dirty="0">
                          <a:effectLst/>
                        </a:rPr>
                        <a:t>Splice</a:t>
                      </a:r>
                    </a:p>
                  </a:txBody>
                  <a:tcPr marL="82550" marR="82550" marT="38100" marB="38100" anchor="ctr"/>
                </a:tc>
                <a:extLst>
                  <a:ext uri="{0D108BD9-81ED-4DB2-BD59-A6C34878D82A}">
                    <a16:rowId xmlns:a16="http://schemas.microsoft.com/office/drawing/2014/main" val="1420063567"/>
                  </a:ext>
                </a:extLst>
              </a:tr>
              <a:tr h="350520">
                <a:tc>
                  <a:txBody>
                    <a:bodyPr/>
                    <a:lstStyle/>
                    <a:p>
                      <a:r>
                        <a:rPr lang="en-US" sz="1800">
                          <a:effectLst/>
                        </a:rPr>
                        <a:t>Doesn't modify the original array(immutable)</a:t>
                      </a:r>
                    </a:p>
                  </a:txBody>
                  <a:tcPr marL="82550" marR="82550" marT="38100" marB="38100" anchor="ctr"/>
                </a:tc>
                <a:tc>
                  <a:txBody>
                    <a:bodyPr/>
                    <a:lstStyle/>
                    <a:p>
                      <a:r>
                        <a:rPr lang="en-US" sz="1800">
                          <a:effectLst/>
                        </a:rPr>
                        <a:t>Modifies the original array(mutable)</a:t>
                      </a:r>
                    </a:p>
                  </a:txBody>
                  <a:tcPr marL="82550" marR="82550" marT="38100" marB="38100" anchor="ctr"/>
                </a:tc>
                <a:extLst>
                  <a:ext uri="{0D108BD9-81ED-4DB2-BD59-A6C34878D82A}">
                    <a16:rowId xmlns:a16="http://schemas.microsoft.com/office/drawing/2014/main" val="780159184"/>
                  </a:ext>
                </a:extLst>
              </a:tr>
              <a:tr h="350520">
                <a:tc>
                  <a:txBody>
                    <a:bodyPr/>
                    <a:lstStyle/>
                    <a:p>
                      <a:r>
                        <a:rPr lang="en-US" sz="1800" dirty="0">
                          <a:effectLst/>
                        </a:rPr>
                        <a:t>Returns the subset of original array</a:t>
                      </a:r>
                    </a:p>
                  </a:txBody>
                  <a:tcPr marL="82550" marR="82550" marT="38100" marB="38100" anchor="ctr"/>
                </a:tc>
                <a:tc>
                  <a:txBody>
                    <a:bodyPr/>
                    <a:lstStyle/>
                    <a:p>
                      <a:r>
                        <a:rPr lang="en-US" sz="1800" dirty="0">
                          <a:effectLst/>
                        </a:rPr>
                        <a:t>Returns the deleted elements as array</a:t>
                      </a:r>
                    </a:p>
                  </a:txBody>
                  <a:tcPr marL="82550" marR="82550" marT="38100" marB="38100" anchor="ctr"/>
                </a:tc>
                <a:extLst>
                  <a:ext uri="{0D108BD9-81ED-4DB2-BD59-A6C34878D82A}">
                    <a16:rowId xmlns:a16="http://schemas.microsoft.com/office/drawing/2014/main" val="2112324341"/>
                  </a:ext>
                </a:extLst>
              </a:tr>
              <a:tr h="350520">
                <a:tc>
                  <a:txBody>
                    <a:bodyPr/>
                    <a:lstStyle/>
                    <a:p>
                      <a:r>
                        <a:rPr lang="en-US" sz="1800" dirty="0">
                          <a:effectLst/>
                        </a:rPr>
                        <a:t>Used to pick the elements from array</a:t>
                      </a:r>
                    </a:p>
                  </a:txBody>
                  <a:tcPr marL="82550" marR="82550" marT="38100" marB="38100" anchor="ctr"/>
                </a:tc>
                <a:tc>
                  <a:txBody>
                    <a:bodyPr/>
                    <a:lstStyle/>
                    <a:p>
                      <a:r>
                        <a:rPr lang="en-US" sz="1800" dirty="0">
                          <a:effectLst/>
                        </a:rPr>
                        <a:t>Used to insert or delete elements to/from array</a:t>
                      </a:r>
                    </a:p>
                  </a:txBody>
                  <a:tcPr marL="82550" marR="82550" marT="38100" marB="38100" anchor="ctr"/>
                </a:tc>
                <a:extLst>
                  <a:ext uri="{0D108BD9-81ED-4DB2-BD59-A6C34878D82A}">
                    <a16:rowId xmlns:a16="http://schemas.microsoft.com/office/drawing/2014/main" val="2690671837"/>
                  </a:ext>
                </a:extLst>
              </a:tr>
              <a:tr h="350520">
                <a:tc>
                  <a:txBody>
                    <a:bodyPr/>
                    <a:lstStyle/>
                    <a:p>
                      <a:r>
                        <a:rPr lang="en-US" sz="1800" dirty="0">
                          <a:effectLst/>
                        </a:rPr>
                        <a:t>Example:</a:t>
                      </a:r>
                    </a:p>
                    <a:p>
                      <a:r>
                        <a:rPr lang="en-US" sz="1800" dirty="0">
                          <a:effectLst/>
                        </a:rPr>
                        <a:t>var </a:t>
                      </a:r>
                      <a:r>
                        <a:rPr lang="en-US" sz="1800" dirty="0" err="1">
                          <a:effectLst/>
                        </a:rPr>
                        <a:t>arr</a:t>
                      </a:r>
                      <a:r>
                        <a:rPr lang="en-US" sz="1800" dirty="0">
                          <a:effectLst/>
                        </a:rPr>
                        <a:t> = [23,56,87,32,75,13];</a:t>
                      </a:r>
                    </a:p>
                    <a:p>
                      <a:r>
                        <a:rPr lang="en-US" sz="1800" dirty="0">
                          <a:effectLst/>
                        </a:rPr>
                        <a:t>        // Extracted array</a:t>
                      </a:r>
                    </a:p>
                    <a:p>
                      <a:r>
                        <a:rPr lang="en-US" sz="1800" dirty="0">
                          <a:effectLst/>
                        </a:rPr>
                        <a:t>        var </a:t>
                      </a:r>
                      <a:r>
                        <a:rPr lang="en-US" sz="1800" dirty="0" err="1">
                          <a:effectLst/>
                        </a:rPr>
                        <a:t>new_arr</a:t>
                      </a:r>
                      <a:r>
                        <a:rPr lang="en-US" sz="1800" dirty="0">
                          <a:effectLst/>
                        </a:rPr>
                        <a:t> = </a:t>
                      </a:r>
                      <a:r>
                        <a:rPr lang="en-US" sz="1800" dirty="0" err="1">
                          <a:effectLst/>
                        </a:rPr>
                        <a:t>arr.slice</a:t>
                      </a:r>
                      <a:r>
                        <a:rPr lang="en-US" sz="1800" dirty="0">
                          <a:effectLst/>
                        </a:rPr>
                        <a:t>(2,4);</a:t>
                      </a:r>
                    </a:p>
                    <a:p>
                      <a:r>
                        <a:rPr lang="en-US" sz="1800" dirty="0">
                          <a:effectLst/>
                        </a:rPr>
                        <a:t>        console.log(</a:t>
                      </a:r>
                      <a:r>
                        <a:rPr lang="en-US" sz="1800" dirty="0" err="1">
                          <a:effectLst/>
                        </a:rPr>
                        <a:t>new_arr</a:t>
                      </a:r>
                      <a:r>
                        <a:rPr lang="en-US" sz="1800" dirty="0">
                          <a:effectLst/>
                        </a:rPr>
                        <a:t>);</a:t>
                      </a:r>
                    </a:p>
                    <a:p>
                      <a:endParaRPr lang="en-US" sz="1800" dirty="0">
                        <a:effectLst/>
                      </a:endParaRPr>
                    </a:p>
                    <a:p>
                      <a:r>
                        <a:rPr lang="en-US" sz="1800" dirty="0">
                          <a:effectLst/>
                        </a:rPr>
                        <a:t>Output:</a:t>
                      </a:r>
                    </a:p>
                    <a:p>
                      <a:r>
                        <a:rPr lang="en-US" sz="1800" dirty="0">
                          <a:effectLst/>
                        </a:rPr>
                        <a:t>[87,32]</a:t>
                      </a:r>
                    </a:p>
                  </a:txBody>
                  <a:tcPr marL="82550" marR="82550" marT="38100" marB="381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languages = ['C++', 'Java', 'Html', 'Python',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Add 'Julia' and '</a:t>
                      </a:r>
                      <a:r>
                        <a:rPr lang="en-US" sz="1100" dirty="0" err="1">
                          <a:effectLst/>
                        </a:rPr>
                        <a:t>Php</a:t>
                      </a:r>
                      <a:r>
                        <a:rPr lang="en-US" sz="1100" dirty="0">
                          <a:effectLst/>
                        </a:rPr>
                        <a:t>' after removing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removed = </a:t>
                      </a:r>
                      <a:r>
                        <a:rPr lang="en-US" sz="1100" dirty="0" err="1">
                          <a:effectLst/>
                        </a:rPr>
                        <a:t>languages.splice</a:t>
                      </a:r>
                      <a:r>
                        <a:rPr lang="en-US" sz="1100" dirty="0">
                          <a:effectLst/>
                        </a:rPr>
                        <a:t>(2, 1, 'Julia', '</a:t>
                      </a:r>
                      <a:r>
                        <a:rPr lang="en-US" sz="1100" dirty="0" err="1">
                          <a:effectLst/>
                        </a:rPr>
                        <a:t>Php</a:t>
                      </a:r>
                      <a:r>
                        <a:rPr lang="en-US" sz="1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No Removing only Insertion from 2nd index from the 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US" sz="1100" dirty="0" err="1">
                          <a:effectLst/>
                        </a:rPr>
                        <a:t>languages.splice</a:t>
                      </a:r>
                      <a:r>
                        <a:rPr lang="en-US" sz="1100" dirty="0">
                          <a:effectLst/>
                        </a:rPr>
                        <a:t>(-2, 0,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Java,Html,Python,C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Java,Julia,Php,Pascal,Python,C</a:t>
                      </a:r>
                      <a:endParaRPr lang="en-US" sz="1100" dirty="0">
                        <a:effectLst/>
                      </a:endParaRPr>
                    </a:p>
                  </a:txBody>
                  <a:tcPr marL="82550" marR="82550" marT="38100" marB="38100" anchor="ctr"/>
                </a:tc>
                <a:extLst>
                  <a:ext uri="{0D108BD9-81ED-4DB2-BD59-A6C34878D82A}">
                    <a16:rowId xmlns:a16="http://schemas.microsoft.com/office/drawing/2014/main" val="3321231521"/>
                  </a:ext>
                </a:extLst>
              </a:tr>
            </a:tbl>
          </a:graphicData>
        </a:graphic>
      </p:graphicFrame>
    </p:spTree>
    <p:extLst>
      <p:ext uri="{BB962C8B-B14F-4D97-AF65-F5344CB8AC3E}">
        <p14:creationId xmlns:p14="http://schemas.microsoft.com/office/powerpoint/2010/main" val="34759849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66C0-C060-033E-C30D-8048AAE77719}"/>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JSON and its common operations</a:t>
            </a:r>
            <a:endParaRPr lang="en-IN" sz="3200" dirty="0"/>
          </a:p>
        </p:txBody>
      </p:sp>
      <p:sp>
        <p:nvSpPr>
          <p:cNvPr id="3" name="Content Placeholder 2">
            <a:extLst>
              <a:ext uri="{FF2B5EF4-FFF2-40B4-BE49-F238E27FC236}">
                <a16:creationId xmlns:a16="http://schemas.microsoft.com/office/drawing/2014/main" id="{AA3565E2-94BD-A4BE-DF51-78F51F5AE69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is a text-based data format following JavaScript object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which was popularized by </a:t>
            </a:r>
            <a:r>
              <a:rPr kumimoji="0" lang="en-US" altLang="en-US" sz="2800" b="0" i="0" u="none" strike="noStrike" cap="none" normalizeH="0" baseline="0" dirty="0">
                <a:ln>
                  <a:noFill/>
                </a:ln>
                <a:solidFill>
                  <a:srgbClr val="24292F"/>
                </a:solidFill>
                <a:effectLst/>
                <a:latin typeface="ui-monospace"/>
              </a:rPr>
              <a:t>Douglas Crockford</a:t>
            </a:r>
            <a:r>
              <a:rPr kumimoji="0" lang="en-US" altLang="en-US" sz="2800" b="0" i="0" u="none" strike="noStrike" cap="none" normalizeH="0" baseline="0" dirty="0">
                <a:ln>
                  <a:noFill/>
                </a:ln>
                <a:solidFill>
                  <a:srgbClr val="24292F"/>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It is useful when you want to transmit data across a network and it is basically just a text file with an extension of .</a:t>
            </a:r>
            <a:r>
              <a:rPr kumimoji="0" lang="en-US" altLang="en-US" sz="2800" b="0" i="0" u="none" strike="noStrike" cap="none" normalizeH="0" baseline="0" dirty="0" err="1">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and a MIME type of application/</a:t>
            </a:r>
            <a:r>
              <a:rPr kumimoji="0" lang="en-US" altLang="en-US" sz="2800" b="0" i="0" u="none" strike="noStrike" cap="none" normalizeH="0" baseline="0" dirty="0" err="1">
                <a:ln>
                  <a:noFill/>
                </a:ln>
                <a:solidFill>
                  <a:srgbClr val="24292F"/>
                </a:solidFill>
                <a:effectLst/>
                <a:latin typeface="-apple-system"/>
              </a:rPr>
              <a:t>json</a:t>
            </a: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Parsing:</a:t>
            </a:r>
            <a:r>
              <a:rPr kumimoji="0" lang="en-US" altLang="en-US" sz="2800" b="0" i="0" u="none" strike="noStrike" cap="none" normalizeH="0" baseline="0" dirty="0">
                <a:ln>
                  <a:noFill/>
                </a:ln>
                <a:solidFill>
                  <a:srgbClr val="24292F"/>
                </a:solidFill>
                <a:effectLst/>
                <a:latin typeface="-apple-system"/>
              </a:rPr>
              <a:t> Converting a string to a native object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JSON.parse</a:t>
            </a:r>
            <a:r>
              <a:rPr kumimoji="0" lang="en-US" altLang="en-US" sz="2800" b="1" i="0" u="none" strike="noStrike" cap="none" normalizeH="0" baseline="0" dirty="0">
                <a:ln>
                  <a:noFill/>
                </a:ln>
                <a:solidFill>
                  <a:srgbClr val="24292F"/>
                </a:solidFill>
                <a:effectLst/>
                <a:latin typeface="ui-monospace"/>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apple-system"/>
              </a:rPr>
              <a:t>Stringification</a:t>
            </a:r>
            <a:r>
              <a:rPr kumimoji="0" lang="en-US" altLang="en-US" sz="2800" b="1" i="0" u="none" strike="noStrike" cap="none" normalizeH="0" baseline="0" dirty="0">
                <a:ln>
                  <a:noFill/>
                </a:ln>
                <a:solidFill>
                  <a:srgbClr val="24292F"/>
                </a:solidFill>
                <a:effectLst/>
                <a:latin typeface="-apple-system"/>
              </a:rPr>
              <a:t>:</a:t>
            </a:r>
            <a:r>
              <a:rPr kumimoji="0" lang="en-US" altLang="en-US" sz="2800" b="0" i="0" u="none" strike="noStrike" cap="none" normalizeH="0" baseline="0" dirty="0">
                <a:ln>
                  <a:noFill/>
                </a:ln>
                <a:solidFill>
                  <a:srgbClr val="24292F"/>
                </a:solidFill>
                <a:effectLst/>
                <a:latin typeface="-apple-system"/>
              </a:rPr>
              <a:t> converting a native object to a string so it can be transmitted across the network</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JSON.stringify</a:t>
            </a:r>
            <a:r>
              <a:rPr kumimoji="0" lang="en-US" altLang="en-US" sz="2800" b="1" i="0" u="none" strike="noStrike" cap="none" normalizeH="0" baseline="0" dirty="0">
                <a:ln>
                  <a:noFill/>
                </a:ln>
                <a:solidFill>
                  <a:srgbClr val="24292F"/>
                </a:solidFill>
                <a:effectLst/>
                <a:latin typeface="ui-monospace"/>
              </a:rPr>
              <a:t>(object);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708285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904-B90C-51DB-D8F1-C967BAA0E10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decode or encode a URL in JavaScript?</a:t>
            </a:r>
            <a:endParaRPr lang="en-IN" sz="3200" dirty="0">
              <a:solidFill>
                <a:schemeClr val="accent4">
                  <a:lumMod val="75000"/>
                </a:schemeClr>
              </a:solidFill>
            </a:endParaRPr>
          </a:p>
        </p:txBody>
      </p:sp>
      <p:sp>
        <p:nvSpPr>
          <p:cNvPr id="4" name="Rectangle 1">
            <a:extLst>
              <a:ext uri="{FF2B5EF4-FFF2-40B4-BE49-F238E27FC236}">
                <a16:creationId xmlns:a16="http://schemas.microsoft.com/office/drawing/2014/main" id="{07A60648-35A5-9CA7-89BA-9F7C3D4D0958}"/>
              </a:ext>
            </a:extLst>
          </p:cNvPr>
          <p:cNvSpPr>
            <a:spLocks noGrp="1" noChangeArrowheads="1"/>
          </p:cNvSpPr>
          <p:nvPr>
            <p:ph idx="1"/>
          </p:nvPr>
        </p:nvSpPr>
        <p:spPr bwMode="auto">
          <a:xfrm>
            <a:off x="296134" y="1610162"/>
            <a:ext cx="1136695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4292F"/>
                </a:solidFill>
                <a:effectLst/>
                <a:latin typeface="ui-monospace"/>
              </a:rPr>
              <a:t>encodeURI</a:t>
            </a:r>
            <a:r>
              <a:rPr kumimoji="0" lang="en-US" altLang="en-US" sz="2400" b="0" i="0" u="none" strike="noStrike" cap="none" normalizeH="0" baseline="0" dirty="0">
                <a:ln>
                  <a:noFill/>
                </a:ln>
                <a:solidFill>
                  <a:srgbClr val="24292F"/>
                </a:solidFill>
                <a:effectLst/>
                <a:latin typeface="ui-monospace"/>
              </a:rPr>
              <a:t>()</a:t>
            </a:r>
            <a:r>
              <a:rPr kumimoji="0" lang="en-US" altLang="en-US" sz="2400" b="0" i="0" u="none" strike="noStrike" cap="none" normalizeH="0" baseline="0" dirty="0">
                <a:ln>
                  <a:noFill/>
                </a:ln>
                <a:solidFill>
                  <a:srgbClr val="24292F"/>
                </a:solidFill>
                <a:effectLst/>
                <a:latin typeface="-apple-system"/>
              </a:rPr>
              <a:t> function is used to encode an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This function requires a URL string as a parameter and return that encoded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4292F"/>
                </a:solidFill>
                <a:effectLst/>
                <a:latin typeface="ui-monospace"/>
              </a:rPr>
              <a:t>decodeURI</a:t>
            </a:r>
            <a:r>
              <a:rPr kumimoji="0" lang="en-US" altLang="en-US" sz="2400" b="0" i="0" u="none" strike="noStrike" cap="none" normalizeH="0" baseline="0" dirty="0">
                <a:ln>
                  <a:noFill/>
                </a:ln>
                <a:solidFill>
                  <a:srgbClr val="24292F"/>
                </a:solidFill>
                <a:effectLst/>
                <a:latin typeface="ui-monospace"/>
              </a:rPr>
              <a:t>()</a:t>
            </a:r>
            <a:r>
              <a:rPr kumimoji="0" lang="en-US" altLang="en-US" sz="2400" b="0" i="0" u="none" strike="noStrike" cap="none" normalizeH="0" baseline="0" dirty="0">
                <a:ln>
                  <a:noFill/>
                </a:ln>
                <a:solidFill>
                  <a:srgbClr val="24292F"/>
                </a:solidFill>
                <a:effectLst/>
                <a:latin typeface="-apple-system"/>
              </a:rPr>
              <a:t> function is used to decode an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This function requires an encoded URL string as parameter and return that decoded string.</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7488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9446-7EBA-8C2E-41AE-C609A183E510}"/>
              </a:ext>
            </a:extLst>
          </p:cNvPr>
          <p:cNvSpPr>
            <a:spLocks noGrp="1"/>
          </p:cNvSpPr>
          <p:nvPr>
            <p:ph type="title"/>
          </p:nvPr>
        </p:nvSpPr>
        <p:spPr/>
        <p:txBody>
          <a:bodyPr>
            <a:normAutofit/>
          </a:bodyPr>
          <a:lstStyle/>
          <a:p>
            <a:r>
              <a:rPr lang="en-IN" sz="3200" b="1" i="0" u="none" strike="noStrike" dirty="0">
                <a:effectLst/>
                <a:latin typeface="-apple-system"/>
                <a:hlinkClick r:id="rId2"/>
              </a:rPr>
              <a:t>What is </a:t>
            </a:r>
            <a:r>
              <a:rPr lang="en-IN" sz="3200" b="1" i="0" u="none" strike="noStrike" dirty="0" err="1">
                <a:effectLst/>
                <a:latin typeface="-apple-system"/>
                <a:hlinkClick r:id="rId2"/>
              </a:rPr>
              <a:t>IndexedDB</a:t>
            </a:r>
            <a:endParaRPr lang="en-IN" sz="3200" b="1" dirty="0"/>
          </a:p>
        </p:txBody>
      </p:sp>
      <p:sp>
        <p:nvSpPr>
          <p:cNvPr id="3" name="Content Placeholder 2">
            <a:extLst>
              <a:ext uri="{FF2B5EF4-FFF2-40B4-BE49-F238E27FC236}">
                <a16:creationId xmlns:a16="http://schemas.microsoft.com/office/drawing/2014/main" id="{874D8330-221F-352A-C20F-6F08BE5CB0EA}"/>
              </a:ext>
            </a:extLst>
          </p:cNvPr>
          <p:cNvSpPr>
            <a:spLocks noGrp="1"/>
          </p:cNvSpPr>
          <p:nvPr>
            <p:ph idx="1"/>
          </p:nvPr>
        </p:nvSpPr>
        <p:spPr/>
        <p:txBody>
          <a:bodyPr/>
          <a:lstStyle/>
          <a:p>
            <a:r>
              <a:rPr lang="en-US" b="0" i="0" dirty="0" err="1">
                <a:solidFill>
                  <a:srgbClr val="24292F"/>
                </a:solidFill>
                <a:effectLst/>
                <a:latin typeface="-apple-system"/>
              </a:rPr>
              <a:t>IndexedDB</a:t>
            </a:r>
            <a:r>
              <a:rPr lang="en-US" b="0" i="0" dirty="0">
                <a:solidFill>
                  <a:srgbClr val="24292F"/>
                </a:solidFill>
                <a:effectLst/>
                <a:latin typeface="-apple-system"/>
              </a:rPr>
              <a:t> is a low-level API for client-side storage of larger amounts of structured data, including files/blobs. This API uses indexes to enable high-performance searches of this data.</a:t>
            </a:r>
            <a:endParaRPr lang="en-IN" dirty="0"/>
          </a:p>
        </p:txBody>
      </p:sp>
    </p:spTree>
    <p:extLst>
      <p:ext uri="{BB962C8B-B14F-4D97-AF65-F5344CB8AC3E}">
        <p14:creationId xmlns:p14="http://schemas.microsoft.com/office/powerpoint/2010/main" val="336355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BE3E-2419-8A51-5702-289E25AD03A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use of the blur function?</a:t>
            </a:r>
            <a:endParaRPr lang="en-IN" dirty="0"/>
          </a:p>
        </p:txBody>
      </p:sp>
      <p:sp>
        <p:nvSpPr>
          <p:cNvPr id="3" name="Content Placeholder 2">
            <a:extLst>
              <a:ext uri="{FF2B5EF4-FFF2-40B4-BE49-F238E27FC236}">
                <a16:creationId xmlns:a16="http://schemas.microsoft.com/office/drawing/2014/main" id="{AC98C791-10A3-A845-A3AA-4DE36DED5FA7}"/>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Blur function is used to remove the focus from the specified object.</a:t>
            </a:r>
            <a:endParaRPr lang="en-IN" dirty="0"/>
          </a:p>
        </p:txBody>
      </p:sp>
    </p:spTree>
    <p:extLst>
      <p:ext uri="{BB962C8B-B14F-4D97-AF65-F5344CB8AC3E}">
        <p14:creationId xmlns:p14="http://schemas.microsoft.com/office/powerpoint/2010/main" val="28721938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0E2-738E-E2DE-F31E-4A7DDC07E428}"/>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HTML code dynamically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1058253-8160-A5CD-E70C-9A193909D096}"/>
              </a:ext>
            </a:extLst>
          </p:cNvPr>
          <p:cNvSpPr>
            <a:spLocks noGrp="1"/>
          </p:cNvSpPr>
          <p:nvPr>
            <p:ph idx="1"/>
          </p:nvPr>
        </p:nvSpPr>
        <p:spPr/>
        <p:txBody>
          <a:bodyPr/>
          <a:lstStyle/>
          <a:p>
            <a:r>
              <a:rPr lang="en-IN" b="0" i="0" dirty="0" err="1">
                <a:solidFill>
                  <a:srgbClr val="000000"/>
                </a:solidFill>
                <a:effectLst/>
                <a:latin typeface="inter-regular"/>
              </a:rPr>
              <a:t>document.getElementById</a:t>
            </a:r>
            <a:r>
              <a:rPr lang="en-IN" b="0" i="0" dirty="0">
                <a:solidFill>
                  <a:srgbClr val="000000"/>
                </a:solidFill>
                <a:effectLst/>
                <a:latin typeface="inter-regular"/>
              </a:rPr>
              <a:t>('</a:t>
            </a:r>
            <a:r>
              <a:rPr lang="en-IN" b="0" i="0" dirty="0" err="1">
                <a:solidFill>
                  <a:srgbClr val="000000"/>
                </a:solidFill>
                <a:effectLst/>
                <a:latin typeface="inter-regular"/>
              </a:rPr>
              <a:t>mylocation</a:t>
            </a:r>
            <a:r>
              <a:rPr lang="en-IN" b="0" i="0" dirty="0">
                <a:solidFill>
                  <a:srgbClr val="000000"/>
                </a:solidFill>
                <a:effectLst/>
                <a:latin typeface="inter-regular"/>
              </a:rPr>
              <a:t>')</a:t>
            </a:r>
            <a:r>
              <a:rPr lang="en-IN" b="0" i="0" dirty="0">
                <a:solidFill>
                  <a:srgbClr val="FF0000"/>
                </a:solidFill>
                <a:effectLst/>
                <a:latin typeface="inter-regular"/>
              </a:rPr>
              <a:t>.</a:t>
            </a:r>
            <a:r>
              <a:rPr lang="en-IN" b="0" i="0" dirty="0" err="1">
                <a:solidFill>
                  <a:srgbClr val="FF0000"/>
                </a:solidFill>
                <a:effectLst/>
                <a:latin typeface="inter-regular"/>
              </a:rPr>
              <a:t>innerHTML</a:t>
            </a:r>
            <a:r>
              <a:rPr lang="en-IN" b="0" i="0" dirty="0">
                <a:solidFill>
                  <a:srgbClr val="000000"/>
                </a:solidFill>
                <a:effectLst/>
                <a:latin typeface="inter-regular"/>
              </a:rPr>
              <a:t>=</a:t>
            </a:r>
            <a:r>
              <a:rPr lang="en-IN" b="0" i="0" dirty="0">
                <a:solidFill>
                  <a:srgbClr val="0000FF"/>
                </a:solidFill>
                <a:effectLst/>
                <a:latin typeface="inter-regular"/>
              </a:rPr>
              <a:t>"&lt;h2&gt;This is heading using JavaScript&lt;/h2&gt;"</a:t>
            </a:r>
            <a:r>
              <a:rPr lang="en-IN" b="0" i="0" dirty="0">
                <a:solidFill>
                  <a:srgbClr val="000000"/>
                </a:solidFill>
                <a:effectLst/>
                <a:latin typeface="inter-regular"/>
              </a:rPr>
              <a:t>;</a:t>
            </a:r>
            <a:endParaRPr lang="en-IN" dirty="0"/>
          </a:p>
        </p:txBody>
      </p:sp>
    </p:spTree>
    <p:extLst>
      <p:ext uri="{BB962C8B-B14F-4D97-AF65-F5344CB8AC3E}">
        <p14:creationId xmlns:p14="http://schemas.microsoft.com/office/powerpoint/2010/main" val="421874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3B2-3580-EEA6-6F22-B1652C15348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normal text code using JavaScript dynamically?</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E111457C-D1E4-1566-6EAD-376086831D9B}"/>
              </a:ext>
            </a:extLst>
          </p:cNvPr>
          <p:cNvSpPr>
            <a:spLocks noGrp="1"/>
          </p:cNvSpPr>
          <p:nvPr>
            <p:ph idx="1"/>
          </p:nvPr>
        </p:nvSpPr>
        <p:spPr/>
        <p:txBody>
          <a:bodyPr/>
          <a:lstStyle/>
          <a:p>
            <a:r>
              <a:rPr lang="en-US" b="0" i="0" dirty="0" err="1">
                <a:solidFill>
                  <a:srgbClr val="000000"/>
                </a:solidFill>
                <a:effectLst/>
                <a:latin typeface="inter-regular"/>
              </a:rPr>
              <a:t>document.getElementById</a:t>
            </a:r>
            <a:r>
              <a:rPr lang="en-US" b="0" i="0" dirty="0">
                <a:solidFill>
                  <a:srgbClr val="000000"/>
                </a:solidFill>
                <a:effectLst/>
                <a:latin typeface="inter-regular"/>
              </a:rPr>
              <a:t>('</a:t>
            </a:r>
            <a:r>
              <a:rPr lang="en-US" b="0" i="0" dirty="0" err="1">
                <a:solidFill>
                  <a:srgbClr val="000000"/>
                </a:solidFill>
                <a:effectLst/>
                <a:latin typeface="inter-regular"/>
              </a:rPr>
              <a:t>mylocation</a:t>
            </a:r>
            <a:r>
              <a:rPr lang="en-US" b="0" i="0" dirty="0">
                <a:solidFill>
                  <a:srgbClr val="000000"/>
                </a:solidFill>
                <a:effectLst/>
                <a:latin typeface="inter-regular"/>
              </a:rPr>
              <a:t>')</a:t>
            </a:r>
            <a:r>
              <a:rPr lang="en-US" b="0" i="0" dirty="0">
                <a:solidFill>
                  <a:srgbClr val="FF0000"/>
                </a:solidFill>
                <a:effectLst/>
                <a:latin typeface="inter-regular"/>
              </a:rPr>
              <a:t>.</a:t>
            </a:r>
            <a:r>
              <a:rPr lang="en-US" b="0" i="0" dirty="0" err="1">
                <a:solidFill>
                  <a:srgbClr val="FF0000"/>
                </a:solidFill>
                <a:effectLst/>
                <a:latin typeface="inter-regular"/>
              </a:rPr>
              <a:t>innerText</a:t>
            </a:r>
            <a:r>
              <a:rPr lang="en-US" b="0" i="0" dirty="0">
                <a:solidFill>
                  <a:srgbClr val="000000"/>
                </a:solidFill>
                <a:effectLst/>
                <a:latin typeface="inter-regular"/>
              </a:rPr>
              <a:t>=</a:t>
            </a:r>
            <a:r>
              <a:rPr lang="en-US" b="0" i="0" dirty="0">
                <a:solidFill>
                  <a:srgbClr val="0000FF"/>
                </a:solidFill>
                <a:effectLst/>
                <a:latin typeface="inter-regular"/>
              </a:rPr>
              <a:t>"This is text using JavaScript"</a:t>
            </a:r>
            <a:r>
              <a:rPr lang="en-US" b="0" i="0" dirty="0">
                <a:solidFill>
                  <a:srgbClr val="000000"/>
                </a:solidFill>
                <a:effectLst/>
                <a:latin typeface="inter-regular"/>
              </a:rPr>
              <a:t>;   </a:t>
            </a:r>
          </a:p>
        </p:txBody>
      </p:sp>
    </p:spTree>
    <p:extLst>
      <p:ext uri="{BB962C8B-B14F-4D97-AF65-F5344CB8AC3E}">
        <p14:creationId xmlns:p14="http://schemas.microsoft.com/office/powerpoint/2010/main" val="1574153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859-940C-EE71-3CA3-CDED28B5596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Difference between Client side JavaScript and Server side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21FD116-4B58-A5EE-16A8-1F15B449B00C}"/>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Client-side JavaScript</a:t>
            </a:r>
            <a:r>
              <a:rPr lang="en-US" b="0" i="0" dirty="0">
                <a:solidFill>
                  <a:srgbClr val="333333"/>
                </a:solidFill>
                <a:effectLst/>
                <a:latin typeface="inter-regular"/>
              </a:rPr>
              <a:t> comprises the basic language and predefined objects which are relevant to running JavaScript in a browser. The client-side JavaScript is embedded directly by in the HTML pages. The browser interprets this script at runtime.</a:t>
            </a:r>
          </a:p>
          <a:p>
            <a:pPr algn="just"/>
            <a:r>
              <a:rPr lang="en-US" b="1" i="0" dirty="0">
                <a:solidFill>
                  <a:srgbClr val="333333"/>
                </a:solidFill>
                <a:effectLst/>
                <a:latin typeface="inter-bold"/>
              </a:rPr>
              <a:t>Server-side JavaScript</a:t>
            </a:r>
            <a:r>
              <a:rPr lang="en-US" b="0" i="0" dirty="0">
                <a:solidFill>
                  <a:srgbClr val="333333"/>
                </a:solidFill>
                <a:effectLst/>
                <a:latin typeface="inter-regular"/>
              </a:rPr>
              <a:t> also resembles client-side JavaScript. It has a relevant JavaScript which is to run in a server. The server-side JavaScript are deployed only after compilation.</a:t>
            </a:r>
          </a:p>
          <a:p>
            <a:br>
              <a:rPr lang="en-US" dirty="0"/>
            </a:br>
            <a:endParaRPr lang="en-IN" dirty="0"/>
          </a:p>
        </p:txBody>
      </p:sp>
    </p:spTree>
    <p:extLst>
      <p:ext uri="{BB962C8B-B14F-4D97-AF65-F5344CB8AC3E}">
        <p14:creationId xmlns:p14="http://schemas.microsoft.com/office/powerpoint/2010/main" val="21436795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D9A9-96ED-B08E-EB31-4BDC14B5B96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 In which location cookies are stored on the hard disk?</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23B9AA9-D40A-D297-2910-F5CB709528B8}"/>
              </a:ext>
            </a:extLst>
          </p:cNvPr>
          <p:cNvSpPr>
            <a:spLocks noGrp="1"/>
          </p:cNvSpPr>
          <p:nvPr>
            <p:ph idx="1"/>
          </p:nvPr>
        </p:nvSpPr>
        <p:spPr/>
        <p:txBody>
          <a:bodyPr/>
          <a:lstStyle/>
          <a:p>
            <a:pPr marL="0" indent="0">
              <a:buNone/>
            </a:pPr>
            <a:r>
              <a:rPr lang="en-US" b="0" i="0" dirty="0">
                <a:solidFill>
                  <a:srgbClr val="333333"/>
                </a:solidFill>
                <a:effectLst/>
                <a:latin typeface="inter-regular"/>
              </a:rPr>
              <a:t>The storage of cookies on the hard disk depends on the OS and the browser.</a:t>
            </a:r>
          </a:p>
          <a:p>
            <a:r>
              <a:rPr lang="en-US" b="0" i="0" dirty="0">
                <a:solidFill>
                  <a:srgbClr val="333333"/>
                </a:solidFill>
                <a:effectLst/>
                <a:latin typeface="inter-regular"/>
              </a:rPr>
              <a:t>The Netscape Navigator on Windows uses a cookies.txt file that contains all the cookies. The path is </a:t>
            </a:r>
          </a:p>
          <a:p>
            <a:pPr marL="0" indent="0">
              <a:buNone/>
            </a:pPr>
            <a:r>
              <a:rPr lang="en-US" b="1" i="0" dirty="0">
                <a:solidFill>
                  <a:srgbClr val="333333"/>
                </a:solidFill>
                <a:effectLst/>
                <a:latin typeface="inter-regular"/>
              </a:rPr>
              <a:t>c:\Program Files\Netscape\Users\username\cookies.txt</a:t>
            </a:r>
          </a:p>
          <a:p>
            <a:r>
              <a:rPr lang="en-US" b="0" i="0" dirty="0">
                <a:solidFill>
                  <a:srgbClr val="333333"/>
                </a:solidFill>
                <a:effectLst/>
                <a:latin typeface="inter-regular"/>
              </a:rPr>
              <a:t>The Internet Explorer stores the cookies on a file username@website.txt. The path is: </a:t>
            </a:r>
            <a:r>
              <a:rPr lang="en-US" b="1" i="0" dirty="0">
                <a:solidFill>
                  <a:srgbClr val="333333"/>
                </a:solidFill>
                <a:effectLst/>
                <a:latin typeface="inter-regular"/>
              </a:rPr>
              <a:t>c:\Windows\Cookies\username@Website.txt.</a:t>
            </a:r>
          </a:p>
          <a:p>
            <a:pPr marL="0" indent="0">
              <a:buNone/>
            </a:pPr>
            <a:endParaRPr lang="en-IN" dirty="0"/>
          </a:p>
        </p:txBody>
      </p:sp>
    </p:spTree>
    <p:extLst>
      <p:ext uri="{BB962C8B-B14F-4D97-AF65-F5344CB8AC3E}">
        <p14:creationId xmlns:p14="http://schemas.microsoft.com/office/powerpoint/2010/main" val="13093447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06-4107-C389-6B67-F80EFC3A937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set the cursor to wait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AA94FDD-708F-4B3D-F5CF-3E0B0CB6B144}"/>
              </a:ext>
            </a:extLst>
          </p:cNvPr>
          <p:cNvSpPr>
            <a:spLocks noGrp="1"/>
          </p:cNvSpPr>
          <p:nvPr>
            <p:ph idx="1"/>
          </p:nvPr>
        </p:nvSpPr>
        <p:spPr/>
        <p:txBody>
          <a:bodyPr/>
          <a:lstStyle/>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window.document.body.style.cursor</a:t>
            </a:r>
            <a:r>
              <a:rPr lang="en-IN" b="0" i="0" dirty="0">
                <a:solidFill>
                  <a:srgbClr val="000000"/>
                </a:solidFill>
                <a:effectLst/>
                <a:latin typeface="inter-regular"/>
              </a:rPr>
              <a:t> = </a:t>
            </a:r>
            <a:r>
              <a:rPr lang="en-IN" b="0" i="0" dirty="0">
                <a:solidFill>
                  <a:srgbClr val="0000FF"/>
                </a:solidFill>
                <a:effectLst/>
                <a:latin typeface="inter-regular"/>
              </a:rPr>
              <a:t>"wait"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95758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117A-9B1A-B42E-6D2A-4228771F3C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can we detect OS of the client machine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64033C3-0E0B-B5B6-6974-8750A565EEA9}"/>
              </a:ext>
            </a:extLst>
          </p:cNvPr>
          <p:cNvSpPr>
            <a:spLocks noGrp="1"/>
          </p:cNvSpPr>
          <p:nvPr>
            <p:ph idx="1"/>
          </p:nvPr>
        </p:nvSpPr>
        <p:spPr/>
        <p:txBody>
          <a:bodyPr/>
          <a:lstStyle/>
          <a:p>
            <a:r>
              <a:rPr lang="en-US" b="0" i="0" dirty="0">
                <a:solidFill>
                  <a:srgbClr val="333333"/>
                </a:solidFill>
                <a:effectLst/>
                <a:latin typeface="inter-regular"/>
              </a:rPr>
              <a:t>The </a:t>
            </a:r>
            <a:r>
              <a:rPr lang="en-US" b="1" i="0" dirty="0" err="1">
                <a:solidFill>
                  <a:srgbClr val="333333"/>
                </a:solidFill>
                <a:effectLst/>
                <a:latin typeface="inter-bold"/>
              </a:rPr>
              <a:t>navigator.appVersion</a:t>
            </a:r>
            <a:r>
              <a:rPr lang="en-US" b="0" i="0" dirty="0">
                <a:solidFill>
                  <a:srgbClr val="333333"/>
                </a:solidFill>
                <a:effectLst/>
                <a:latin typeface="inter-regular"/>
              </a:rPr>
              <a:t> string can be used to detect the operating system on the client machine.</a:t>
            </a:r>
            <a:endParaRPr lang="en-IN" dirty="0"/>
          </a:p>
        </p:txBody>
      </p:sp>
    </p:spTree>
    <p:extLst>
      <p:ext uri="{BB962C8B-B14F-4D97-AF65-F5344CB8AC3E}">
        <p14:creationId xmlns:p14="http://schemas.microsoft.com/office/powerpoint/2010/main" val="30511880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45-8F51-C393-8BBE-E5915F00BAB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change the background color of HTML document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70DBDD7-3EFC-34CB-B1BA-E0494E62E700}"/>
              </a:ext>
            </a:extLst>
          </p:cNvPr>
          <p:cNvSpPr>
            <a:spLocks noGrp="1"/>
          </p:cNvSpPr>
          <p:nvPr>
            <p:ph idx="1"/>
          </p:nvPr>
        </p:nvSpPr>
        <p:spPr/>
        <p:txBody>
          <a:bodyPr/>
          <a:lstStyle/>
          <a:p>
            <a:pPr algn="just">
              <a:buFont typeface="+mj-lt"/>
              <a:buAutoNum type="arabicPeriod"/>
            </a:pPr>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document.body.bgColor</a:t>
            </a:r>
            <a:r>
              <a:rPr lang="en-IN" b="0" i="0" dirty="0">
                <a:solidFill>
                  <a:srgbClr val="000000"/>
                </a:solidFill>
                <a:effectLst/>
                <a:latin typeface="inter-regular"/>
              </a:rPr>
              <a:t>=</a:t>
            </a:r>
            <a:r>
              <a:rPr lang="en-IN" b="0" i="0" dirty="0">
                <a:solidFill>
                  <a:srgbClr val="0000FF"/>
                </a:solidFill>
                <a:effectLst/>
                <a:latin typeface="inter-regular"/>
              </a:rPr>
              <a:t>"pink"</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4835278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7F2-F32C-F1A7-DDB9-E08B913CB8A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Map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1AFD542-D228-6A81-D8B0-64ECAB061A18}"/>
              </a:ext>
            </a:extLst>
          </p:cNvPr>
          <p:cNvSpPr>
            <a:spLocks noGrp="1"/>
          </p:cNvSpPr>
          <p:nvPr>
            <p:ph idx="1"/>
          </p:nvPr>
        </p:nvSpPr>
        <p:spPr/>
        <p:txBody>
          <a:bodyPr>
            <a:normAutofit fontScale="70000" lnSpcReduction="20000"/>
          </a:bodyPr>
          <a:lstStyle/>
          <a:p>
            <a:r>
              <a:rPr lang="en-US" b="0" i="0" dirty="0">
                <a:solidFill>
                  <a:srgbClr val="333333"/>
                </a:solidFill>
                <a:effectLst/>
                <a:latin typeface="inter-regular"/>
              </a:rPr>
              <a:t>The JavaScript Map object is used to map keys to values. It stores each element as key-value pair. It operates the elements such as search, update and delete on the basis of specified key. For example:</a:t>
            </a:r>
          </a:p>
          <a:p>
            <a:pPr marL="457200" lvl="1" indent="0" algn="just">
              <a:buNone/>
            </a:pPr>
            <a:r>
              <a:rPr lang="en-IN" sz="2600" b="0" i="0" dirty="0">
                <a:solidFill>
                  <a:srgbClr val="000000"/>
                </a:solidFill>
                <a:effectLst/>
                <a:latin typeface="inter-regular"/>
              </a:rPr>
              <a:t>function display()  </a:t>
            </a:r>
          </a:p>
          <a:p>
            <a:pPr marL="457200" lvl="1" indent="0" algn="just">
              <a:buNone/>
            </a:pPr>
            <a:r>
              <a:rPr lang="en-IN" sz="2600" b="0" i="0" dirty="0">
                <a:solidFill>
                  <a:srgbClr val="000000"/>
                </a:solidFill>
                <a:effectLst/>
                <a:latin typeface="inter-regular"/>
              </a:rPr>
              <a:t>{  </a:t>
            </a:r>
          </a:p>
          <a:p>
            <a:pPr marL="914400" lvl="2" indent="0" algn="just">
              <a:buNone/>
            </a:pPr>
            <a:r>
              <a:rPr lang="en-IN" sz="2600" b="0" i="0" dirty="0">
                <a:solidFill>
                  <a:srgbClr val="000000"/>
                </a:solidFill>
                <a:effectLst/>
                <a:latin typeface="inter-regular"/>
              </a:rPr>
              <a:t>var </a:t>
            </a:r>
            <a:r>
              <a:rPr lang="en-IN" sz="2600" b="0" i="0" dirty="0">
                <a:solidFill>
                  <a:srgbClr val="FF0000"/>
                </a:solidFill>
                <a:effectLst/>
                <a:latin typeface="inter-regular"/>
              </a:rPr>
              <a:t>map</a:t>
            </a:r>
            <a:r>
              <a:rPr lang="en-IN" sz="2600" b="0" i="0" dirty="0">
                <a:solidFill>
                  <a:srgbClr val="000000"/>
                </a:solidFill>
                <a:effectLst/>
                <a:latin typeface="inter-regular"/>
              </a:rPr>
              <a:t>=</a:t>
            </a:r>
            <a:r>
              <a:rPr lang="en-IN" sz="2600" b="0" i="0" dirty="0">
                <a:solidFill>
                  <a:srgbClr val="0000FF"/>
                </a:solidFill>
                <a:effectLst/>
                <a:latin typeface="inter-regular"/>
              </a:rPr>
              <a:t>new</a:t>
            </a:r>
            <a:r>
              <a:rPr lang="en-IN" sz="2600" b="0" i="0" dirty="0">
                <a:solidFill>
                  <a:srgbClr val="000000"/>
                </a:solidFill>
                <a:effectLst/>
                <a:latin typeface="inter-regular"/>
              </a:rPr>
              <a:t> Map();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(1,"jQuery");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(2,"AngularJS");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(3,"Bootstrap");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(1)+"</a:t>
            </a:r>
            <a:r>
              <a:rPr lang="en-IN" sz="2600" b="1" i="0" dirty="0">
                <a:solidFill>
                  <a:srgbClr val="006699"/>
                </a:solidFill>
                <a:effectLst/>
                <a:latin typeface="inter-regular"/>
              </a:rPr>
              <a:t>&lt;</a:t>
            </a:r>
            <a:r>
              <a:rPr lang="en-IN" sz="2600" b="1" i="0" dirty="0" err="1">
                <a:solidFill>
                  <a:srgbClr val="006699"/>
                </a:solidFill>
                <a:effectLst/>
                <a:latin typeface="inter-regular"/>
              </a:rPr>
              <a:t>br</a:t>
            </a:r>
            <a:r>
              <a:rPr lang="en-IN" sz="2600" b="1" i="0" dirty="0">
                <a:solidFill>
                  <a:srgbClr val="006699"/>
                </a:solidFill>
                <a:effectLst/>
                <a:latin typeface="inter-regular"/>
              </a:rPr>
              <a:t>&gt;</a:t>
            </a:r>
            <a:r>
              <a:rPr lang="en-IN" sz="2600" b="0" i="0" dirty="0">
                <a:solidFill>
                  <a:srgbClr val="000000"/>
                </a:solidFill>
                <a:effectLst/>
                <a:latin typeface="inter-regular"/>
              </a:rPr>
              <a:t>");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(2)+"</a:t>
            </a:r>
            <a:r>
              <a:rPr lang="en-IN" sz="2600" b="1" i="0" dirty="0">
                <a:solidFill>
                  <a:srgbClr val="006699"/>
                </a:solidFill>
                <a:effectLst/>
                <a:latin typeface="inter-regular"/>
              </a:rPr>
              <a:t>&lt;</a:t>
            </a:r>
            <a:r>
              <a:rPr lang="en-IN" sz="2600" b="1" i="0" dirty="0" err="1">
                <a:solidFill>
                  <a:srgbClr val="006699"/>
                </a:solidFill>
                <a:effectLst/>
                <a:latin typeface="inter-regular"/>
              </a:rPr>
              <a:t>br</a:t>
            </a:r>
            <a:r>
              <a:rPr lang="en-IN" sz="2600" b="1" i="0" dirty="0">
                <a:solidFill>
                  <a:srgbClr val="006699"/>
                </a:solidFill>
                <a:effectLst/>
                <a:latin typeface="inter-regular"/>
              </a:rPr>
              <a:t>&gt;</a:t>
            </a:r>
            <a:r>
              <a:rPr lang="en-IN" sz="2600" b="0" i="0" dirty="0">
                <a:solidFill>
                  <a:srgbClr val="000000"/>
                </a:solidFill>
                <a:effectLst/>
                <a:latin typeface="inter-regular"/>
              </a:rPr>
              <a:t>");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(3));    </a:t>
            </a:r>
          </a:p>
          <a:p>
            <a:pPr marL="457200" lvl="1" indent="0" algn="just">
              <a:buNone/>
            </a:pPr>
            <a:r>
              <a:rPr lang="en-IN" sz="2600" b="0" i="0" dirty="0">
                <a:solidFill>
                  <a:srgbClr val="000000"/>
                </a:solidFill>
                <a:effectLst/>
                <a:latin typeface="inter-regular"/>
              </a:rPr>
              <a:t>}  </a:t>
            </a:r>
          </a:p>
          <a:p>
            <a:pPr marL="457200" lvl="1" indent="0" algn="just">
              <a:buNone/>
            </a:pPr>
            <a:r>
              <a:rPr lang="en-IN" sz="26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35193648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658-2779-DF29-D9CF-CDFB49628BC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WeakMap</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030BE92-F8EA-9AB8-D344-F4810486B9EC}"/>
              </a:ext>
            </a:extLst>
          </p:cNvPr>
          <p:cNvSpPr>
            <a:spLocks noGrp="1"/>
          </p:cNvSpPr>
          <p:nvPr>
            <p:ph idx="1"/>
          </p:nvPr>
        </p:nvSpPr>
        <p:spPr/>
        <p:txBody>
          <a:bodyPr>
            <a:noAutofit/>
          </a:bodyPr>
          <a:lstStyle/>
          <a:p>
            <a:r>
              <a:rPr lang="en-US" sz="1400" b="0" i="0" dirty="0">
                <a:solidFill>
                  <a:srgbClr val="333333"/>
                </a:solidFill>
                <a:effectLst/>
                <a:latin typeface="inter-regular"/>
              </a:rPr>
              <a:t>The JavaScript </a:t>
            </a:r>
            <a:r>
              <a:rPr lang="en-US" sz="1400" b="0" i="0" dirty="0" err="1">
                <a:solidFill>
                  <a:srgbClr val="333333"/>
                </a:solidFill>
                <a:effectLst/>
                <a:latin typeface="inter-regular"/>
              </a:rPr>
              <a:t>WeakMap</a:t>
            </a:r>
            <a:r>
              <a:rPr lang="en-US" sz="1400" b="0" i="0" dirty="0">
                <a:solidFill>
                  <a:srgbClr val="333333"/>
                </a:solidFill>
                <a:effectLst/>
                <a:latin typeface="inter-regular"/>
              </a:rPr>
              <a:t> object is a type of collection which is almost similar to Map. It stores each element as a key-value pair where keys are weakly referenced. Here, the keys are objects and the values are arbitrary values. For </a:t>
            </a:r>
          </a:p>
          <a:p>
            <a:r>
              <a:rPr lang="en-US" sz="1400" b="0" i="0" dirty="0">
                <a:solidFill>
                  <a:srgbClr val="333333"/>
                </a:solidFill>
                <a:effectLst/>
                <a:latin typeface="inter-regular"/>
              </a:rPr>
              <a:t>example:</a:t>
            </a:r>
          </a:p>
          <a:p>
            <a:pPr marL="457200" lvl="1" indent="0" algn="just">
              <a:buNone/>
            </a:pPr>
            <a:r>
              <a:rPr lang="en-IN" sz="1400" b="0" i="0" dirty="0">
                <a:solidFill>
                  <a:srgbClr val="000000"/>
                </a:solidFill>
                <a:effectLst/>
                <a:latin typeface="inter-regular"/>
              </a:rPr>
              <a:t>function display()  </a:t>
            </a:r>
          </a:p>
          <a:p>
            <a:pPr marL="457200" lvl="1" indent="0" algn="just">
              <a:buNone/>
            </a:pPr>
            <a:r>
              <a:rPr lang="en-IN" sz="1400" b="0" i="0" dirty="0">
                <a:solidFill>
                  <a:srgbClr val="000000"/>
                </a:solidFill>
                <a:effectLst/>
                <a:latin typeface="inter-regular"/>
              </a:rPr>
              <a:t>{  </a:t>
            </a:r>
          </a:p>
          <a:p>
            <a:pPr marL="914400" lvl="2" indent="0" algn="just">
              <a:buNone/>
            </a:pPr>
            <a:r>
              <a:rPr lang="en-IN" sz="1400" b="0" i="0" dirty="0">
                <a:solidFill>
                  <a:srgbClr val="000000"/>
                </a:solidFill>
                <a:effectLst/>
                <a:latin typeface="inter-regular"/>
              </a:rPr>
              <a:t>var </a:t>
            </a:r>
            <a:r>
              <a:rPr lang="en-IN" sz="1400" b="0" i="0" dirty="0" err="1">
                <a:solidFill>
                  <a:srgbClr val="FF0000"/>
                </a:solidFill>
                <a:effectLst/>
                <a:latin typeface="inter-regular"/>
              </a:rPr>
              <a:t>wm</a:t>
            </a:r>
            <a:r>
              <a:rPr lang="en-IN" sz="1400" b="0" i="0" dirty="0">
                <a:solidFill>
                  <a:srgbClr val="000000"/>
                </a:solidFill>
                <a:effectLst/>
                <a:latin typeface="inter-regular"/>
              </a:rPr>
              <a:t> = </a:t>
            </a:r>
            <a:r>
              <a:rPr lang="en-IN" sz="1400" b="0" i="0" dirty="0">
                <a:solidFill>
                  <a:srgbClr val="0000FF"/>
                </a:solidFill>
                <a:effectLst/>
                <a:latin typeface="inter-regular"/>
              </a:rPr>
              <a:t>new</a:t>
            </a:r>
            <a:r>
              <a:rPr lang="en-IN" sz="1400" b="0" i="0" dirty="0">
                <a:solidFill>
                  <a:srgbClr val="000000"/>
                </a:solidFill>
                <a:effectLst/>
                <a:latin typeface="inter-regular"/>
              </a:rPr>
              <a:t> </a:t>
            </a:r>
            <a:r>
              <a:rPr lang="en-IN" sz="1400" b="0" i="0" dirty="0" err="1">
                <a:solidFill>
                  <a:srgbClr val="000000"/>
                </a:solidFill>
                <a:effectLst/>
                <a:latin typeface="inter-regular"/>
              </a:rPr>
              <a:t>WeakMap</a:t>
            </a:r>
            <a:r>
              <a:rPr lang="en-IN" sz="1400" b="0" i="0" dirty="0">
                <a:solidFill>
                  <a:srgbClr val="000000"/>
                </a:solidFill>
                <a:effectLst/>
                <a:latin typeface="inter-regular"/>
              </a:rPr>
              <a:t>();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obj1</a:t>
            </a:r>
            <a:r>
              <a:rPr lang="en-IN" sz="1400" b="0" i="0" dirty="0">
                <a:solidFill>
                  <a:srgbClr val="000000"/>
                </a:solidFill>
                <a:effectLst/>
                <a:latin typeface="inter-regular"/>
              </a:rPr>
              <a:t> = {};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obj2</a:t>
            </a:r>
            <a:r>
              <a:rPr lang="en-IN" sz="1400" b="0" i="0" dirty="0">
                <a:solidFill>
                  <a:srgbClr val="000000"/>
                </a:solidFill>
                <a:effectLst/>
                <a:latin typeface="inter-regular"/>
              </a:rPr>
              <a:t> = {};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obj3</a:t>
            </a:r>
            <a:r>
              <a:rPr lang="en-IN" sz="1400" b="0" i="0" dirty="0">
                <a:solidFill>
                  <a:srgbClr val="000000"/>
                </a:solidFill>
                <a:effectLst/>
                <a:latin typeface="inter-regular"/>
              </a:rPr>
              <a:t>= {};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(obj1, "jQuery");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(obj2, "AngularJS");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(obj3,"Bootstrap");    </a:t>
            </a:r>
          </a:p>
          <a:p>
            <a:pPr marL="914400" lvl="2" indent="0" algn="just">
              <a:buNone/>
            </a:pPr>
            <a:r>
              <a:rPr lang="en-IN" sz="1400" b="0" i="0" dirty="0" err="1">
                <a:solidFill>
                  <a:srgbClr val="000000"/>
                </a:solidFill>
                <a:effectLst/>
                <a:latin typeface="inter-regular"/>
              </a:rPr>
              <a:t>document.writeln</a:t>
            </a:r>
            <a:r>
              <a:rPr lang="en-IN" sz="1400" b="0" i="0" dirty="0">
                <a:solidFill>
                  <a:srgbClr val="000000"/>
                </a:solidFill>
                <a:effectLst/>
                <a:latin typeface="inter-regular"/>
              </a:rPr>
              <a:t>(</a:t>
            </a:r>
            <a:r>
              <a:rPr lang="en-IN" sz="1400" b="0" i="0" dirty="0" err="1">
                <a:solidFill>
                  <a:srgbClr val="000000"/>
                </a:solidFill>
                <a:effectLst/>
                <a:latin typeface="inter-regular"/>
              </a:rPr>
              <a:t>wm.has</a:t>
            </a:r>
            <a:r>
              <a:rPr lang="en-IN" sz="1400" b="0" i="0" dirty="0">
                <a:solidFill>
                  <a:srgbClr val="000000"/>
                </a:solidFill>
                <a:effectLst/>
                <a:latin typeface="inter-regular"/>
              </a:rPr>
              <a:t>(obj2));     </a:t>
            </a:r>
          </a:p>
          <a:p>
            <a:pPr marL="457200" lvl="1" indent="0" algn="just">
              <a:buNone/>
            </a:pPr>
            <a:r>
              <a:rPr lang="en-IN" sz="1400" b="0" i="0" dirty="0">
                <a:solidFill>
                  <a:srgbClr val="000000"/>
                </a:solidFill>
                <a:effectLst/>
                <a:latin typeface="inter-regular"/>
              </a:rPr>
              <a:t>}     </a:t>
            </a:r>
          </a:p>
          <a:p>
            <a:pPr marL="457200" lvl="1" indent="0" algn="just">
              <a:buNone/>
            </a:pPr>
            <a:r>
              <a:rPr lang="en-IN" sz="1400" b="0" i="0" dirty="0">
                <a:solidFill>
                  <a:srgbClr val="000000"/>
                </a:solidFill>
                <a:effectLst/>
                <a:latin typeface="inter-regular"/>
              </a:rPr>
              <a:t>display();  </a:t>
            </a:r>
            <a:br>
              <a:rPr lang="en-IN" sz="1400" dirty="0"/>
            </a:br>
            <a:endParaRPr lang="en-IN" sz="1400" dirty="0"/>
          </a:p>
        </p:txBody>
      </p:sp>
    </p:spTree>
    <p:extLst>
      <p:ext uri="{BB962C8B-B14F-4D97-AF65-F5344CB8AC3E}">
        <p14:creationId xmlns:p14="http://schemas.microsoft.com/office/powerpoint/2010/main" val="1538179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E70C-E294-7995-33DA-94B0F9837B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fia-pro"/>
              </a:rPr>
              <a:t>What is Type Coercion in JavaScript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E68AC9B-E6B1-1D82-6237-BBD0A007D185}"/>
              </a:ext>
            </a:extLst>
          </p:cNvPr>
          <p:cNvSpPr>
            <a:spLocks noGrp="1"/>
          </p:cNvSpPr>
          <p:nvPr>
            <p:ph idx="1"/>
          </p:nvPr>
        </p:nvSpPr>
        <p:spPr/>
        <p:txBody>
          <a:bodyPr/>
          <a:lstStyle/>
          <a:p>
            <a:r>
              <a:rPr lang="en-US" b="1" i="0" dirty="0">
                <a:solidFill>
                  <a:srgbClr val="273239"/>
                </a:solidFill>
                <a:effectLst/>
                <a:latin typeface="urw-din"/>
              </a:rPr>
              <a:t>Type Coercion</a:t>
            </a:r>
            <a:r>
              <a:rPr lang="en-US" b="0" i="0" dirty="0">
                <a:solidFill>
                  <a:srgbClr val="273239"/>
                </a:solidFill>
                <a:effectLst/>
                <a:latin typeface="urw-din"/>
              </a:rPr>
              <a:t> refers to the process of automatic or implicit conversion of values from one data type to another. This includes conversion from Number to String, String to Number, Boolean to Number etc. when different types of operators are applied to the values.</a:t>
            </a:r>
            <a:endParaRPr lang="en-IN" dirty="0"/>
          </a:p>
        </p:txBody>
      </p:sp>
    </p:spTree>
    <p:extLst>
      <p:ext uri="{BB962C8B-B14F-4D97-AF65-F5344CB8AC3E}">
        <p14:creationId xmlns:p14="http://schemas.microsoft.com/office/powerpoint/2010/main" val="1714458232"/>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41F1D"/>
      </a:dk2>
      <a:lt2>
        <a:srgbClr val="E4E2E8"/>
      </a:lt2>
      <a:accent1>
        <a:srgbClr val="89AD1F"/>
      </a:accent1>
      <a:accent2>
        <a:srgbClr val="BB9F14"/>
      </a:accent2>
      <a:accent3>
        <a:srgbClr val="E77829"/>
      </a:accent3>
      <a:accent4>
        <a:srgbClr val="D51717"/>
      </a:accent4>
      <a:accent5>
        <a:srgbClr val="E72978"/>
      </a:accent5>
      <a:accent6>
        <a:srgbClr val="D517B5"/>
      </a:accent6>
      <a:hlink>
        <a:srgbClr val="BF3F5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19707</TotalTime>
  <Words>12929</Words>
  <Application>Microsoft Office PowerPoint</Application>
  <PresentationFormat>Widescreen</PresentationFormat>
  <Paragraphs>1198</Paragraphs>
  <Slides>193</Slides>
  <Notes>1</Notes>
  <HiddenSlides>0</HiddenSlides>
  <MMClips>0</MMClips>
  <ScaleCrop>false</ScaleCrop>
  <HeadingPairs>
    <vt:vector size="6" baseType="variant">
      <vt:variant>
        <vt:lpstr>Fonts Used</vt:lpstr>
      </vt:variant>
      <vt:variant>
        <vt:i4>28</vt:i4>
      </vt:variant>
      <vt:variant>
        <vt:lpstr>Theme</vt:lpstr>
      </vt:variant>
      <vt:variant>
        <vt:i4>1</vt:i4>
      </vt:variant>
      <vt:variant>
        <vt:lpstr>Slide Titles</vt:lpstr>
      </vt:variant>
      <vt:variant>
        <vt:i4>193</vt:i4>
      </vt:variant>
    </vt:vector>
  </HeadingPairs>
  <TitlesOfParts>
    <vt:vector size="222" baseType="lpstr">
      <vt:lpstr>-apple-system</vt:lpstr>
      <vt:lpstr>Arial</vt:lpstr>
      <vt:lpstr>Arial</vt:lpstr>
      <vt:lpstr>Avenir Next LT Pro</vt:lpstr>
      <vt:lpstr>AvenirNext LT Pro Medium</vt:lpstr>
      <vt:lpstr>Calibri</vt:lpstr>
      <vt:lpstr>Consolas</vt:lpstr>
      <vt:lpstr>Courier New</vt:lpstr>
      <vt:lpstr>erdana</vt:lpstr>
      <vt:lpstr>euclid_circular_a</vt:lpstr>
      <vt:lpstr>inherit</vt:lpstr>
      <vt:lpstr>Inter</vt:lpstr>
      <vt:lpstr>inter-bold</vt:lpstr>
      <vt:lpstr>inter-regular</vt:lpstr>
      <vt:lpstr>Metric</vt:lpstr>
      <vt:lpstr>Montserrat</vt:lpstr>
      <vt:lpstr>Nunito</vt:lpstr>
      <vt:lpstr>Raleway</vt:lpstr>
      <vt:lpstr>Roboto</vt:lpstr>
      <vt:lpstr>Sabon Next LT</vt:lpstr>
      <vt:lpstr>Segoe UI</vt:lpstr>
      <vt:lpstr>sofia-pro</vt:lpstr>
      <vt:lpstr>sohne</vt:lpstr>
      <vt:lpstr>Source Sans Pro</vt:lpstr>
      <vt:lpstr>ui-monospace</vt:lpstr>
      <vt:lpstr>urw-din</vt:lpstr>
      <vt:lpstr>var(--font-code)</vt:lpstr>
      <vt:lpstr>Verdana</vt:lpstr>
      <vt:lpstr>DappledVTI</vt:lpstr>
      <vt:lpstr>JavaScript  Interview Questions https://www.simplilearn.com/tutorials/javascript-tutorial/javascript-interview-questions </vt:lpstr>
      <vt:lpstr>1)What is JavaScript?</vt:lpstr>
      <vt:lpstr>list of javascript engines</vt:lpstr>
      <vt:lpstr>What are the different data types present in JavaScript?</vt:lpstr>
      <vt:lpstr>window.onload vs document.ready</vt:lpstr>
      <vt:lpstr>What's the difference between event.preventDefault() and event.stopPropagation() methods in JavaScript?</vt:lpstr>
      <vt:lpstr>optional chaining</vt:lpstr>
      <vt:lpstr>Method chaining</vt:lpstr>
      <vt:lpstr>What is the use of the blur function?</vt:lpstr>
      <vt:lpstr>7) Explain function hoisting in JavaScript?</vt:lpstr>
      <vt:lpstr>3) What is the difference between var, let and const?</vt:lpstr>
      <vt:lpstr>26) How can you create an array in Javascript?</vt:lpstr>
      <vt:lpstr>48) Explain few difference between null, undefined or undeclared JavaScript variable?</vt:lpstr>
      <vt:lpstr>Debouncing vs Throttling</vt:lpstr>
      <vt:lpstr>call, bind and apply</vt:lpstr>
      <vt:lpstr>Debouncing vs Throttling</vt:lpstr>
      <vt:lpstr>What is the use of a Set object in JavaScript?</vt:lpstr>
      <vt:lpstr>What is the use of a WeakSet object in JavaScript?</vt:lpstr>
      <vt:lpstr>Hoisting in javascript</vt:lpstr>
      <vt:lpstr>Async vs defer</vt:lpstr>
      <vt:lpstr>prototype in javascript</vt:lpstr>
      <vt:lpstr>Callback Hell</vt:lpstr>
      <vt:lpstr>What is a Promise. Why do you need promise.</vt:lpstr>
      <vt:lpstr>PowerPoint Presentation</vt:lpstr>
      <vt:lpstr>Async await</vt:lpstr>
      <vt:lpstr>Async vs promise</vt:lpstr>
      <vt:lpstr>Local vs Session vs Cookies</vt:lpstr>
      <vt:lpstr>For vs foreach vs for-in vs for-of</vt:lpstr>
      <vt:lpstr>For vs foreach vs for-in vs for-of</vt:lpstr>
      <vt:lpstr>Map vs Filter vs Reduce</vt:lpstr>
      <vt:lpstr>Map vs Filter vs Reduce Example</vt:lpstr>
      <vt:lpstr> some()</vt:lpstr>
      <vt:lpstr>Function() constructor</vt:lpstr>
      <vt:lpstr>Function() constructor</vt:lpstr>
      <vt:lpstr>What is a callback function? </vt:lpstr>
      <vt:lpstr>When to use callback function? </vt:lpstr>
      <vt:lpstr>higher order functions</vt:lpstr>
      <vt:lpstr>What is a higher order function</vt:lpstr>
      <vt:lpstr>What is a first order function</vt:lpstr>
      <vt:lpstr>What is a first class function</vt:lpstr>
      <vt:lpstr>Difference between First-Class and Higher-Order Functions in JavaScript</vt:lpstr>
      <vt:lpstr>What is a unary function</vt:lpstr>
      <vt:lpstr>What is a pure function</vt:lpstr>
      <vt:lpstr>What is IIFE(Immediately Invoked Function Expression)</vt:lpstr>
      <vt:lpstr>What is IIFEs (Immediately Invoked Function Expressions)?</vt:lpstr>
      <vt:lpstr>Anonymous Functions</vt:lpstr>
      <vt:lpstr>Function literals</vt:lpstr>
      <vt:lpstr>Lambda Functions Vs Anonymous Functions in JavaScript</vt:lpstr>
      <vt:lpstr>arrow function vs anonymous function javascript</vt:lpstr>
      <vt:lpstr>When should I use Arrow functions in ES6?</vt:lpstr>
      <vt:lpstr>Arrow function or lambda function</vt:lpstr>
      <vt:lpstr>Difference between anonymous function and normal function in JavaScript</vt:lpstr>
      <vt:lpstr>First Class Function</vt:lpstr>
      <vt:lpstr>Function Currying</vt:lpstr>
      <vt:lpstr>What are generator functions?</vt:lpstr>
      <vt:lpstr>generator function example</vt:lpstr>
      <vt:lpstr>Function Closures</vt:lpstr>
      <vt:lpstr>disadvantage of function closures</vt:lpstr>
      <vt:lpstr>Advantage of function closures</vt:lpstr>
      <vt:lpstr>5)Event Bubbling</vt:lpstr>
      <vt:lpstr>&lt;body&gt;     &lt;h2&gt;Bubbling Event in Javascript&lt;/h2&gt;        &lt;div id="parent"&gt;         &lt;button&gt;             &lt;h2&gt;Parent&lt;/h2&gt;         &lt;/button&gt;         &lt;button id="child"&gt;                &lt;p&gt;Child&lt;/p&gt;            &lt;/button&gt;     &lt;/div&gt;&lt;br&gt;           &lt;script&gt;         document.getElementById(         "child").addEventListener("click", function () {             alert("You clicked the Child element!");         }, false);                    document.getElementById(         "parent").addEventListener("click", function () {             alert("You clicked the parent element!");         }, false);     &lt;/script&gt;    &lt;/body&gt;</vt:lpstr>
      <vt:lpstr>6)Event Delegation</vt:lpstr>
      <vt:lpstr>5) Explain JavaScript Event Delegation Model?</vt:lpstr>
      <vt:lpstr>14) Explain Event bubbling and Event Capturing in JavaScript?</vt:lpstr>
      <vt:lpstr>2) What close() does in Javascript?</vt:lpstr>
      <vt:lpstr>6) Describe negative infinity in JavaScript?</vt:lpstr>
      <vt:lpstr>13) Explain “use strict” ?</vt:lpstr>
      <vt:lpstr>18) What will happen if an infinite while loop is run in Javascript?</vt:lpstr>
      <vt:lpstr>19) List HTML DOM mouse events?</vt:lpstr>
      <vt:lpstr>23) What does the instanceof operator do?</vt:lpstr>
      <vt:lpstr>typeof</vt:lpstr>
      <vt:lpstr>25) What are different types of Popup boxes available in Javascript?</vt:lpstr>
      <vt:lpstr>26) How can you create an object in Javascript?</vt:lpstr>
      <vt:lpstr>29) What is the difference between the substr() and substring() functions in JavaScript?</vt:lpstr>
      <vt:lpstr>34) How to get inner Html of an element in JavaScript?</vt:lpstr>
      <vt:lpstr>43) List some Unit Testing Frameworks JavaScript</vt:lpstr>
      <vt:lpstr>Jest</vt:lpstr>
      <vt:lpstr>43) OBJECT CLONING JavaScript</vt:lpstr>
      <vt:lpstr>Explain Function.prototype.bind.</vt:lpstr>
      <vt:lpstr>Block Scope</vt:lpstr>
      <vt:lpstr>Scope Chain</vt:lpstr>
      <vt:lpstr>Variable Shadowing in JavaScript</vt:lpstr>
      <vt:lpstr>temporal dead zone in javascript</vt:lpstr>
      <vt:lpstr>What is the Temporal Dead Zone</vt:lpstr>
      <vt:lpstr>Array methods</vt:lpstr>
      <vt:lpstr>What is the difference between slice and splice</vt:lpstr>
      <vt:lpstr>What is JSON and its common operations</vt:lpstr>
      <vt:lpstr>How do you decode or encode a URL in JavaScript?</vt:lpstr>
      <vt:lpstr>What is IndexedDB</vt:lpstr>
      <vt:lpstr>How to write HTML code dynamically using JavaScript?</vt:lpstr>
      <vt:lpstr>How to write normal text code using JavaScript dynamically?</vt:lpstr>
      <vt:lpstr>Difference between Client side JavaScript and Server side JavaScript?</vt:lpstr>
      <vt:lpstr> In which location cookies are stored on the hard disk?</vt:lpstr>
      <vt:lpstr>How to set the cursor to wait in JavaScript?</vt:lpstr>
      <vt:lpstr>How can we detect OS of the client machine using JavaScript?</vt:lpstr>
      <vt:lpstr>How to change the background color of HTML document using JavaScript?</vt:lpstr>
      <vt:lpstr>What is the use of a Map object in JavaScript?</vt:lpstr>
      <vt:lpstr>What is the use of a WeakMap object in JavaScript?</vt:lpstr>
      <vt:lpstr>What is Type Coercion in JavaScript ?</vt:lpstr>
      <vt:lpstr>In JavaScript, how many different methods can you make an object?</vt:lpstr>
      <vt:lpstr>What are the differences between pure and impure functions?</vt:lpstr>
      <vt:lpstr>What are the differences between WeakSet and Set</vt:lpstr>
      <vt:lpstr>What are the differences between WeakMap and Map</vt:lpstr>
      <vt:lpstr>What are the falsy values in JavaScript, and how can we check if a value is falsy?</vt:lpstr>
      <vt:lpstr>What are the types of errors in javascript?</vt:lpstr>
      <vt:lpstr>What are classes in javascript?</vt:lpstr>
      <vt:lpstr>What is Object Destructuring?</vt:lpstr>
      <vt:lpstr>Difference between prototypal and classical inheritance</vt:lpstr>
      <vt:lpstr>Inheritance and prototype chain in javascript</vt:lpstr>
      <vt:lpstr>What do you mean by JavaScript Design Patterns?</vt:lpstr>
      <vt:lpstr>Is JavaScript a pass-by-reference or pass-by-value language?</vt:lpstr>
      <vt:lpstr>Difference between Async/Await and Generators usage to achieve the same functionality.</vt:lpstr>
      <vt:lpstr>What is the role of deferred scripts in JavaScript?</vt:lpstr>
      <vt:lpstr>What has to be done in order to put Lexical Scoping into practice?</vt:lpstr>
      <vt:lpstr>Write a function that performs binary search on a sorted array.</vt:lpstr>
      <vt:lpstr>Implement a function that returns an updated array with r right rotations on an array of integers a .</vt:lpstr>
      <vt:lpstr>Write the code for dynamically inserting new components.</vt:lpstr>
      <vt:lpstr>Write the code given If two strings are anagrams of one another, then return true.</vt:lpstr>
      <vt:lpstr>Write the code to find the vowels</vt:lpstr>
      <vt:lpstr>In JavaScript, how do you turn an Object into an Array []?</vt:lpstr>
      <vt:lpstr>What is the data type of variables in JavaScript?</vt:lpstr>
      <vt:lpstr>What are the different types of errors in JavaScript?</vt:lpstr>
      <vt:lpstr>What is the unshift method in JavaScript?</vt:lpstr>
      <vt:lpstr>What is a window.onload and onDocumentReady?</vt:lpstr>
      <vt:lpstr>What is unescape() and escape() functions?</vt:lpstr>
      <vt:lpstr>What are the important JavaScript Array Method explain with example?</vt:lpstr>
      <vt:lpstr>What are some important JavaScript Unit Testing Frameworks?</vt:lpstr>
      <vt:lpstr>What are the different ways an HTML element can be accessed in a JavaScript code?</vt:lpstr>
      <vt:lpstr>Passed by value and passed by reference </vt:lpstr>
      <vt:lpstr>What is memoization?</vt:lpstr>
      <vt:lpstr>Difference between client-side and server-side</vt:lpstr>
      <vt:lpstr>What is the prototype design pattern?</vt:lpstr>
      <vt:lpstr>Prototypal vs Classical Inheritance</vt:lpstr>
      <vt:lpstr>JavaScript Design Patterns</vt:lpstr>
      <vt:lpstr>Difference between Async/Await and Generators </vt:lpstr>
      <vt:lpstr>What is Lexical Scoping?</vt:lpstr>
      <vt:lpstr>What is a Web Worker?</vt:lpstr>
      <vt:lpstr>Pwa(progressive web app)</vt:lpstr>
      <vt:lpstr>What is the difference between ViewState and SessionState?</vt:lpstr>
      <vt:lpstr>List some features of JavaScript.</vt:lpstr>
      <vt:lpstr>List some of the advantage and disadvantages of JavaScript.</vt:lpstr>
      <vt:lpstr>What is DOM? What is the use of document object?</vt:lpstr>
      <vt:lpstr>What is the use of window object?</vt:lpstr>
      <vt:lpstr>What is the use of history object?</vt:lpstr>
      <vt:lpstr>What is prototype chain</vt:lpstr>
      <vt:lpstr>What is the difference between == and === operators</vt:lpstr>
      <vt:lpstr>Es6 features</vt:lpstr>
      <vt:lpstr>What is the purpose of double exclamation</vt:lpstr>
      <vt:lpstr>What is the purpose of the delete operator</vt:lpstr>
      <vt:lpstr>What is typeof operator</vt:lpstr>
      <vt:lpstr>What is the difference between window and document</vt:lpstr>
      <vt:lpstr>How do you access history in javascript</vt:lpstr>
      <vt:lpstr>How do you detect caps lock key turned on or not</vt:lpstr>
      <vt:lpstr>What are global variables? What are the problems with global variables</vt:lpstr>
      <vt:lpstr>What is the purpose of isFinite function</vt:lpstr>
      <vt:lpstr>What is an event flow</vt:lpstr>
      <vt:lpstr>How do you find operating system details</vt:lpstr>
      <vt:lpstr>What is the difference between document load and DOMContentLoaded events</vt:lpstr>
      <vt:lpstr>What are the tools or techniques used for debugging JavaScript code</vt:lpstr>
      <vt:lpstr>What are the pros and cons of promises over callbacks</vt:lpstr>
      <vt:lpstr>What is the purpose of void (0)</vt:lpstr>
      <vt:lpstr>Is JavaScript a compiled or interpreted language</vt:lpstr>
      <vt:lpstr>Is JavaScript a case-sensitive language</vt:lpstr>
      <vt:lpstr>Who created javascript</vt:lpstr>
      <vt:lpstr>What is the use of preventDefault and stopPropagation method</vt:lpstr>
      <vt:lpstr>What is BOM(Browser Object Model)</vt:lpstr>
      <vt:lpstr>What is the use of setTimeout and setInterval</vt:lpstr>
      <vt:lpstr>Why is JavaScript treated as Single threaded</vt:lpstr>
      <vt:lpstr>What is ECMAScript</vt:lpstr>
      <vt:lpstr>What is the purpose JSON.stringify and JSON.parse</vt:lpstr>
      <vt:lpstr>What is the purpose of clearTimeout and clearInterval method</vt:lpstr>
      <vt:lpstr>What is pass by value and pass by reference?</vt:lpstr>
      <vt:lpstr>What is the difference between setTimeout, setImmediate and process.nextTick?</vt:lpstr>
      <vt:lpstr>What are the differences between for...of and for...in statements</vt:lpstr>
      <vt:lpstr>What is the difference between isNaN and Number.isNaN?</vt:lpstr>
      <vt:lpstr>What is the difference between Function constructor and function declaration</vt:lpstr>
      <vt:lpstr>What is the difference between Function declaration and Function expression?</vt:lpstr>
      <vt:lpstr>What is V8 JavaScript engine</vt:lpstr>
      <vt:lpstr>What is the difference between java and javascript</vt:lpstr>
      <vt:lpstr>What are object prototypes. How do you create an object with prototype</vt:lpstr>
      <vt:lpstr>What is a rest parameter</vt:lpstr>
      <vt:lpstr>What is a spread operator</vt:lpstr>
      <vt:lpstr>What is the difference between proto and prototype</vt:lpstr>
      <vt:lpstr>What is the purpose of exec() and test() method</vt:lpstr>
      <vt:lpstr>What is babel</vt:lpstr>
      <vt:lpstr>What is a polyfill</vt:lpstr>
      <vt:lpstr>What is tree shaking</vt:lpstr>
      <vt:lpstr>Web APIS</vt:lpstr>
      <vt:lpstr>Web APIS</vt:lpstr>
      <vt:lpstr>Console API</vt:lpstr>
      <vt:lpstr>Console Object Methods</vt:lpstr>
      <vt:lpstr>Deadlock, Starvation, and Livelock</vt:lpstr>
      <vt:lpstr>Built-in JavaScript Constructors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Interview Questions</dc:title>
  <dc:creator>Nayak, Rahul Ranjan</dc:creator>
  <cp:lastModifiedBy>CHAUDHARY, VIKASH</cp:lastModifiedBy>
  <cp:revision>287</cp:revision>
  <dcterms:created xsi:type="dcterms:W3CDTF">2022-02-22T07:49:49Z</dcterms:created>
  <dcterms:modified xsi:type="dcterms:W3CDTF">2024-10-26T06:23:25Z</dcterms:modified>
</cp:coreProperties>
</file>