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1" r:id="rId5"/>
    <p:sldId id="262" r:id="rId6"/>
    <p:sldId id="257"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E5C3-90E7-D889-7FB3-4D9AB9CA03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735430-C66B-27D8-0658-5395015961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A9EDD3-02DA-09B7-03D6-93EBC7B02CEA}"/>
              </a:ext>
            </a:extLst>
          </p:cNvPr>
          <p:cNvSpPr>
            <a:spLocks noGrp="1"/>
          </p:cNvSpPr>
          <p:nvPr>
            <p:ph type="dt" sz="half" idx="10"/>
          </p:nvPr>
        </p:nvSpPr>
        <p:spPr/>
        <p:txBody>
          <a:bodyPr/>
          <a:lstStyle/>
          <a:p>
            <a:fld id="{AF9974F6-A885-4EC5-B664-C96675E5F73A}" type="datetimeFigureOut">
              <a:rPr lang="en-IN" smtClean="0"/>
              <a:t>14-11-2024</a:t>
            </a:fld>
            <a:endParaRPr lang="en-IN"/>
          </a:p>
        </p:txBody>
      </p:sp>
      <p:sp>
        <p:nvSpPr>
          <p:cNvPr id="5" name="Footer Placeholder 4">
            <a:extLst>
              <a:ext uri="{FF2B5EF4-FFF2-40B4-BE49-F238E27FC236}">
                <a16:creationId xmlns:a16="http://schemas.microsoft.com/office/drawing/2014/main" id="{973B9C06-2A3D-BC6B-C0FA-74BFD9C0DA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AB7CAE-4A16-46A3-1752-C8A3A0BFEB41}"/>
              </a:ext>
            </a:extLst>
          </p:cNvPr>
          <p:cNvSpPr>
            <a:spLocks noGrp="1"/>
          </p:cNvSpPr>
          <p:nvPr>
            <p:ph type="sldNum" sz="quarter" idx="12"/>
          </p:nvPr>
        </p:nvSpPr>
        <p:spPr/>
        <p:txBody>
          <a:bodyPr/>
          <a:lstStyle/>
          <a:p>
            <a:fld id="{662E04FF-9090-4A3E-A407-F4CBA67F98D4}" type="slidenum">
              <a:rPr lang="en-IN" smtClean="0"/>
              <a:t>‹#›</a:t>
            </a:fld>
            <a:endParaRPr lang="en-IN"/>
          </a:p>
        </p:txBody>
      </p:sp>
    </p:spTree>
    <p:extLst>
      <p:ext uri="{BB962C8B-B14F-4D97-AF65-F5344CB8AC3E}">
        <p14:creationId xmlns:p14="http://schemas.microsoft.com/office/powerpoint/2010/main" val="395795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58CB-6C08-7242-6F64-A992CAE1B4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92B6EF-08ED-B41E-EAF3-E8A160DEA8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320AB-3B86-0EFF-21CA-3EE5937ED3D3}"/>
              </a:ext>
            </a:extLst>
          </p:cNvPr>
          <p:cNvSpPr>
            <a:spLocks noGrp="1"/>
          </p:cNvSpPr>
          <p:nvPr>
            <p:ph type="dt" sz="half" idx="10"/>
          </p:nvPr>
        </p:nvSpPr>
        <p:spPr/>
        <p:txBody>
          <a:bodyPr/>
          <a:lstStyle/>
          <a:p>
            <a:fld id="{AF9974F6-A885-4EC5-B664-C96675E5F73A}" type="datetimeFigureOut">
              <a:rPr lang="en-IN" smtClean="0"/>
              <a:t>14-11-2024</a:t>
            </a:fld>
            <a:endParaRPr lang="en-IN"/>
          </a:p>
        </p:txBody>
      </p:sp>
      <p:sp>
        <p:nvSpPr>
          <p:cNvPr id="5" name="Footer Placeholder 4">
            <a:extLst>
              <a:ext uri="{FF2B5EF4-FFF2-40B4-BE49-F238E27FC236}">
                <a16:creationId xmlns:a16="http://schemas.microsoft.com/office/drawing/2014/main" id="{C5747A53-0F35-DFDC-E53C-4D5FDBC7F0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53A7F4-3E0F-1DD6-808C-289039FB8A69}"/>
              </a:ext>
            </a:extLst>
          </p:cNvPr>
          <p:cNvSpPr>
            <a:spLocks noGrp="1"/>
          </p:cNvSpPr>
          <p:nvPr>
            <p:ph type="sldNum" sz="quarter" idx="12"/>
          </p:nvPr>
        </p:nvSpPr>
        <p:spPr/>
        <p:txBody>
          <a:bodyPr/>
          <a:lstStyle/>
          <a:p>
            <a:fld id="{662E04FF-9090-4A3E-A407-F4CBA67F98D4}" type="slidenum">
              <a:rPr lang="en-IN" smtClean="0"/>
              <a:t>‹#›</a:t>
            </a:fld>
            <a:endParaRPr lang="en-IN"/>
          </a:p>
        </p:txBody>
      </p:sp>
    </p:spTree>
    <p:extLst>
      <p:ext uri="{BB962C8B-B14F-4D97-AF65-F5344CB8AC3E}">
        <p14:creationId xmlns:p14="http://schemas.microsoft.com/office/powerpoint/2010/main" val="80927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E40B29-FA8E-4DDF-4FE8-5871318D53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336CB2-0A9F-8474-26AA-3ABB7EB90D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CA8B0B-1E3D-B431-AFE9-011F36B8E3AD}"/>
              </a:ext>
            </a:extLst>
          </p:cNvPr>
          <p:cNvSpPr>
            <a:spLocks noGrp="1"/>
          </p:cNvSpPr>
          <p:nvPr>
            <p:ph type="dt" sz="half" idx="10"/>
          </p:nvPr>
        </p:nvSpPr>
        <p:spPr/>
        <p:txBody>
          <a:bodyPr/>
          <a:lstStyle/>
          <a:p>
            <a:fld id="{AF9974F6-A885-4EC5-B664-C96675E5F73A}" type="datetimeFigureOut">
              <a:rPr lang="en-IN" smtClean="0"/>
              <a:t>14-11-2024</a:t>
            </a:fld>
            <a:endParaRPr lang="en-IN"/>
          </a:p>
        </p:txBody>
      </p:sp>
      <p:sp>
        <p:nvSpPr>
          <p:cNvPr id="5" name="Footer Placeholder 4">
            <a:extLst>
              <a:ext uri="{FF2B5EF4-FFF2-40B4-BE49-F238E27FC236}">
                <a16:creationId xmlns:a16="http://schemas.microsoft.com/office/drawing/2014/main" id="{DE42F079-F850-B5DE-84DA-3A1F8FC1C3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EC11CF-0A0B-35A0-6481-3492D8A18221}"/>
              </a:ext>
            </a:extLst>
          </p:cNvPr>
          <p:cNvSpPr>
            <a:spLocks noGrp="1"/>
          </p:cNvSpPr>
          <p:nvPr>
            <p:ph type="sldNum" sz="quarter" idx="12"/>
          </p:nvPr>
        </p:nvSpPr>
        <p:spPr/>
        <p:txBody>
          <a:bodyPr/>
          <a:lstStyle/>
          <a:p>
            <a:fld id="{662E04FF-9090-4A3E-A407-F4CBA67F98D4}" type="slidenum">
              <a:rPr lang="en-IN" smtClean="0"/>
              <a:t>‹#›</a:t>
            </a:fld>
            <a:endParaRPr lang="en-IN"/>
          </a:p>
        </p:txBody>
      </p:sp>
    </p:spTree>
    <p:extLst>
      <p:ext uri="{BB962C8B-B14F-4D97-AF65-F5344CB8AC3E}">
        <p14:creationId xmlns:p14="http://schemas.microsoft.com/office/powerpoint/2010/main" val="314201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36B7-7AC3-1F02-9886-0CE3C6A3C6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536A5C-2F25-4236-1BAD-00D753C3C1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605D37-2A60-1F09-4FC5-8F5C09B4062D}"/>
              </a:ext>
            </a:extLst>
          </p:cNvPr>
          <p:cNvSpPr>
            <a:spLocks noGrp="1"/>
          </p:cNvSpPr>
          <p:nvPr>
            <p:ph type="dt" sz="half" idx="10"/>
          </p:nvPr>
        </p:nvSpPr>
        <p:spPr/>
        <p:txBody>
          <a:bodyPr/>
          <a:lstStyle/>
          <a:p>
            <a:fld id="{AF9974F6-A885-4EC5-B664-C96675E5F73A}" type="datetimeFigureOut">
              <a:rPr lang="en-IN" smtClean="0"/>
              <a:t>14-11-2024</a:t>
            </a:fld>
            <a:endParaRPr lang="en-IN"/>
          </a:p>
        </p:txBody>
      </p:sp>
      <p:sp>
        <p:nvSpPr>
          <p:cNvPr id="5" name="Footer Placeholder 4">
            <a:extLst>
              <a:ext uri="{FF2B5EF4-FFF2-40B4-BE49-F238E27FC236}">
                <a16:creationId xmlns:a16="http://schemas.microsoft.com/office/drawing/2014/main" id="{C4D8D408-A5CB-EB85-5624-986C70F0C8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219992-70FB-C5DA-4FD9-3E772F608360}"/>
              </a:ext>
            </a:extLst>
          </p:cNvPr>
          <p:cNvSpPr>
            <a:spLocks noGrp="1"/>
          </p:cNvSpPr>
          <p:nvPr>
            <p:ph type="sldNum" sz="quarter" idx="12"/>
          </p:nvPr>
        </p:nvSpPr>
        <p:spPr/>
        <p:txBody>
          <a:bodyPr/>
          <a:lstStyle/>
          <a:p>
            <a:fld id="{662E04FF-9090-4A3E-A407-F4CBA67F98D4}" type="slidenum">
              <a:rPr lang="en-IN" smtClean="0"/>
              <a:t>‹#›</a:t>
            </a:fld>
            <a:endParaRPr lang="en-IN"/>
          </a:p>
        </p:txBody>
      </p:sp>
    </p:spTree>
    <p:extLst>
      <p:ext uri="{BB962C8B-B14F-4D97-AF65-F5344CB8AC3E}">
        <p14:creationId xmlns:p14="http://schemas.microsoft.com/office/powerpoint/2010/main" val="95951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50AB-E37C-5C69-CE1A-4494EA3E7A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361466-7D85-1808-E543-9A81BC7CE8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9E4E59-31DE-B1EA-BB4B-BEE26BCEC82C}"/>
              </a:ext>
            </a:extLst>
          </p:cNvPr>
          <p:cNvSpPr>
            <a:spLocks noGrp="1"/>
          </p:cNvSpPr>
          <p:nvPr>
            <p:ph type="dt" sz="half" idx="10"/>
          </p:nvPr>
        </p:nvSpPr>
        <p:spPr/>
        <p:txBody>
          <a:bodyPr/>
          <a:lstStyle/>
          <a:p>
            <a:fld id="{AF9974F6-A885-4EC5-B664-C96675E5F73A}" type="datetimeFigureOut">
              <a:rPr lang="en-IN" smtClean="0"/>
              <a:t>14-11-2024</a:t>
            </a:fld>
            <a:endParaRPr lang="en-IN"/>
          </a:p>
        </p:txBody>
      </p:sp>
      <p:sp>
        <p:nvSpPr>
          <p:cNvPr id="5" name="Footer Placeholder 4">
            <a:extLst>
              <a:ext uri="{FF2B5EF4-FFF2-40B4-BE49-F238E27FC236}">
                <a16:creationId xmlns:a16="http://schemas.microsoft.com/office/drawing/2014/main" id="{A0825445-C337-E10D-0725-AE86886FB2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4A5B1E-CA03-F25C-4C3C-86E5FB4318BB}"/>
              </a:ext>
            </a:extLst>
          </p:cNvPr>
          <p:cNvSpPr>
            <a:spLocks noGrp="1"/>
          </p:cNvSpPr>
          <p:nvPr>
            <p:ph type="sldNum" sz="quarter" idx="12"/>
          </p:nvPr>
        </p:nvSpPr>
        <p:spPr/>
        <p:txBody>
          <a:bodyPr/>
          <a:lstStyle/>
          <a:p>
            <a:fld id="{662E04FF-9090-4A3E-A407-F4CBA67F98D4}" type="slidenum">
              <a:rPr lang="en-IN" smtClean="0"/>
              <a:t>‹#›</a:t>
            </a:fld>
            <a:endParaRPr lang="en-IN"/>
          </a:p>
        </p:txBody>
      </p:sp>
    </p:spTree>
    <p:extLst>
      <p:ext uri="{BB962C8B-B14F-4D97-AF65-F5344CB8AC3E}">
        <p14:creationId xmlns:p14="http://schemas.microsoft.com/office/powerpoint/2010/main" val="283586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B3D7-9EB4-77E2-C2DF-0541AA0625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5E7901-8259-7C7F-E5A6-8725C04FED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235ABC-17DB-B66B-1FF0-8B8D40AF0A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7D192E-50C3-1D17-0351-F1CE711DD23F}"/>
              </a:ext>
            </a:extLst>
          </p:cNvPr>
          <p:cNvSpPr>
            <a:spLocks noGrp="1"/>
          </p:cNvSpPr>
          <p:nvPr>
            <p:ph type="dt" sz="half" idx="10"/>
          </p:nvPr>
        </p:nvSpPr>
        <p:spPr/>
        <p:txBody>
          <a:bodyPr/>
          <a:lstStyle/>
          <a:p>
            <a:fld id="{AF9974F6-A885-4EC5-B664-C96675E5F73A}" type="datetimeFigureOut">
              <a:rPr lang="en-IN" smtClean="0"/>
              <a:t>14-11-2024</a:t>
            </a:fld>
            <a:endParaRPr lang="en-IN"/>
          </a:p>
        </p:txBody>
      </p:sp>
      <p:sp>
        <p:nvSpPr>
          <p:cNvPr id="6" name="Footer Placeholder 5">
            <a:extLst>
              <a:ext uri="{FF2B5EF4-FFF2-40B4-BE49-F238E27FC236}">
                <a16:creationId xmlns:a16="http://schemas.microsoft.com/office/drawing/2014/main" id="{2B3BBC75-ED9B-BBEF-C688-C0F26640E1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081E62-BD68-63EB-447D-90A40F232099}"/>
              </a:ext>
            </a:extLst>
          </p:cNvPr>
          <p:cNvSpPr>
            <a:spLocks noGrp="1"/>
          </p:cNvSpPr>
          <p:nvPr>
            <p:ph type="sldNum" sz="quarter" idx="12"/>
          </p:nvPr>
        </p:nvSpPr>
        <p:spPr/>
        <p:txBody>
          <a:bodyPr/>
          <a:lstStyle/>
          <a:p>
            <a:fld id="{662E04FF-9090-4A3E-A407-F4CBA67F98D4}" type="slidenum">
              <a:rPr lang="en-IN" smtClean="0"/>
              <a:t>‹#›</a:t>
            </a:fld>
            <a:endParaRPr lang="en-IN"/>
          </a:p>
        </p:txBody>
      </p:sp>
    </p:spTree>
    <p:extLst>
      <p:ext uri="{BB962C8B-B14F-4D97-AF65-F5344CB8AC3E}">
        <p14:creationId xmlns:p14="http://schemas.microsoft.com/office/powerpoint/2010/main" val="866344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36F2-FDD4-2261-8C89-24536AFC65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A25AD4-D0C8-FCEE-6246-FB10F5A3D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C56ACA-309D-8D36-E916-DC6D5377B5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29D837-E255-4248-518E-65B1EA16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28B070-EDDF-DFCF-553E-705728944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1511A8-51FA-7206-7352-12A7200FCF46}"/>
              </a:ext>
            </a:extLst>
          </p:cNvPr>
          <p:cNvSpPr>
            <a:spLocks noGrp="1"/>
          </p:cNvSpPr>
          <p:nvPr>
            <p:ph type="dt" sz="half" idx="10"/>
          </p:nvPr>
        </p:nvSpPr>
        <p:spPr/>
        <p:txBody>
          <a:bodyPr/>
          <a:lstStyle/>
          <a:p>
            <a:fld id="{AF9974F6-A885-4EC5-B664-C96675E5F73A}" type="datetimeFigureOut">
              <a:rPr lang="en-IN" smtClean="0"/>
              <a:t>14-11-2024</a:t>
            </a:fld>
            <a:endParaRPr lang="en-IN"/>
          </a:p>
        </p:txBody>
      </p:sp>
      <p:sp>
        <p:nvSpPr>
          <p:cNvPr id="8" name="Footer Placeholder 7">
            <a:extLst>
              <a:ext uri="{FF2B5EF4-FFF2-40B4-BE49-F238E27FC236}">
                <a16:creationId xmlns:a16="http://schemas.microsoft.com/office/drawing/2014/main" id="{402A619A-681D-EC65-A0CF-4D30CDB257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0B2E68-5495-4424-FF5A-430B2000B94D}"/>
              </a:ext>
            </a:extLst>
          </p:cNvPr>
          <p:cNvSpPr>
            <a:spLocks noGrp="1"/>
          </p:cNvSpPr>
          <p:nvPr>
            <p:ph type="sldNum" sz="quarter" idx="12"/>
          </p:nvPr>
        </p:nvSpPr>
        <p:spPr/>
        <p:txBody>
          <a:bodyPr/>
          <a:lstStyle/>
          <a:p>
            <a:fld id="{662E04FF-9090-4A3E-A407-F4CBA67F98D4}" type="slidenum">
              <a:rPr lang="en-IN" smtClean="0"/>
              <a:t>‹#›</a:t>
            </a:fld>
            <a:endParaRPr lang="en-IN"/>
          </a:p>
        </p:txBody>
      </p:sp>
    </p:spTree>
    <p:extLst>
      <p:ext uri="{BB962C8B-B14F-4D97-AF65-F5344CB8AC3E}">
        <p14:creationId xmlns:p14="http://schemas.microsoft.com/office/powerpoint/2010/main" val="142909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2630-18D9-1E84-FC28-6B40A02BAA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F9DFF4-4B88-872E-8C9B-A77DA1A50751}"/>
              </a:ext>
            </a:extLst>
          </p:cNvPr>
          <p:cNvSpPr>
            <a:spLocks noGrp="1"/>
          </p:cNvSpPr>
          <p:nvPr>
            <p:ph type="dt" sz="half" idx="10"/>
          </p:nvPr>
        </p:nvSpPr>
        <p:spPr/>
        <p:txBody>
          <a:bodyPr/>
          <a:lstStyle/>
          <a:p>
            <a:fld id="{AF9974F6-A885-4EC5-B664-C96675E5F73A}" type="datetimeFigureOut">
              <a:rPr lang="en-IN" smtClean="0"/>
              <a:t>14-11-2024</a:t>
            </a:fld>
            <a:endParaRPr lang="en-IN"/>
          </a:p>
        </p:txBody>
      </p:sp>
      <p:sp>
        <p:nvSpPr>
          <p:cNvPr id="4" name="Footer Placeholder 3">
            <a:extLst>
              <a:ext uri="{FF2B5EF4-FFF2-40B4-BE49-F238E27FC236}">
                <a16:creationId xmlns:a16="http://schemas.microsoft.com/office/drawing/2014/main" id="{7172BAFA-A662-025D-97CF-90EBF8CFBE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613A97-4B87-020D-D89B-A6160D60213C}"/>
              </a:ext>
            </a:extLst>
          </p:cNvPr>
          <p:cNvSpPr>
            <a:spLocks noGrp="1"/>
          </p:cNvSpPr>
          <p:nvPr>
            <p:ph type="sldNum" sz="quarter" idx="12"/>
          </p:nvPr>
        </p:nvSpPr>
        <p:spPr/>
        <p:txBody>
          <a:bodyPr/>
          <a:lstStyle/>
          <a:p>
            <a:fld id="{662E04FF-9090-4A3E-A407-F4CBA67F98D4}" type="slidenum">
              <a:rPr lang="en-IN" smtClean="0"/>
              <a:t>‹#›</a:t>
            </a:fld>
            <a:endParaRPr lang="en-IN"/>
          </a:p>
        </p:txBody>
      </p:sp>
    </p:spTree>
    <p:extLst>
      <p:ext uri="{BB962C8B-B14F-4D97-AF65-F5344CB8AC3E}">
        <p14:creationId xmlns:p14="http://schemas.microsoft.com/office/powerpoint/2010/main" val="1981502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28E813-C496-F4E9-0B0A-90D417042486}"/>
              </a:ext>
            </a:extLst>
          </p:cNvPr>
          <p:cNvSpPr>
            <a:spLocks noGrp="1"/>
          </p:cNvSpPr>
          <p:nvPr>
            <p:ph type="dt" sz="half" idx="10"/>
          </p:nvPr>
        </p:nvSpPr>
        <p:spPr/>
        <p:txBody>
          <a:bodyPr/>
          <a:lstStyle/>
          <a:p>
            <a:fld id="{AF9974F6-A885-4EC5-B664-C96675E5F73A}" type="datetimeFigureOut">
              <a:rPr lang="en-IN" smtClean="0"/>
              <a:t>14-11-2024</a:t>
            </a:fld>
            <a:endParaRPr lang="en-IN"/>
          </a:p>
        </p:txBody>
      </p:sp>
      <p:sp>
        <p:nvSpPr>
          <p:cNvPr id="3" name="Footer Placeholder 2">
            <a:extLst>
              <a:ext uri="{FF2B5EF4-FFF2-40B4-BE49-F238E27FC236}">
                <a16:creationId xmlns:a16="http://schemas.microsoft.com/office/drawing/2014/main" id="{D5CCF4BB-F792-291E-C462-DF352E396C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E3EB41-738E-35D2-499A-F93186B6700A}"/>
              </a:ext>
            </a:extLst>
          </p:cNvPr>
          <p:cNvSpPr>
            <a:spLocks noGrp="1"/>
          </p:cNvSpPr>
          <p:nvPr>
            <p:ph type="sldNum" sz="quarter" idx="12"/>
          </p:nvPr>
        </p:nvSpPr>
        <p:spPr/>
        <p:txBody>
          <a:bodyPr/>
          <a:lstStyle/>
          <a:p>
            <a:fld id="{662E04FF-9090-4A3E-A407-F4CBA67F98D4}" type="slidenum">
              <a:rPr lang="en-IN" smtClean="0"/>
              <a:t>‹#›</a:t>
            </a:fld>
            <a:endParaRPr lang="en-IN"/>
          </a:p>
        </p:txBody>
      </p:sp>
    </p:spTree>
    <p:extLst>
      <p:ext uri="{BB962C8B-B14F-4D97-AF65-F5344CB8AC3E}">
        <p14:creationId xmlns:p14="http://schemas.microsoft.com/office/powerpoint/2010/main" val="221610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5B402-86B4-24D6-4AFD-49F5012B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078C9D-76EF-098C-A3F2-765D043832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6D9A58-C8F7-25D6-4DDE-2B9191FB4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977E7E-E823-92F4-27CD-5BED6ACA254E}"/>
              </a:ext>
            </a:extLst>
          </p:cNvPr>
          <p:cNvSpPr>
            <a:spLocks noGrp="1"/>
          </p:cNvSpPr>
          <p:nvPr>
            <p:ph type="dt" sz="half" idx="10"/>
          </p:nvPr>
        </p:nvSpPr>
        <p:spPr/>
        <p:txBody>
          <a:bodyPr/>
          <a:lstStyle/>
          <a:p>
            <a:fld id="{AF9974F6-A885-4EC5-B664-C96675E5F73A}" type="datetimeFigureOut">
              <a:rPr lang="en-IN" smtClean="0"/>
              <a:t>14-11-2024</a:t>
            </a:fld>
            <a:endParaRPr lang="en-IN"/>
          </a:p>
        </p:txBody>
      </p:sp>
      <p:sp>
        <p:nvSpPr>
          <p:cNvPr id="6" name="Footer Placeholder 5">
            <a:extLst>
              <a:ext uri="{FF2B5EF4-FFF2-40B4-BE49-F238E27FC236}">
                <a16:creationId xmlns:a16="http://schemas.microsoft.com/office/drawing/2014/main" id="{15D2E2F5-F1F8-DAC3-89F4-66FB7ED338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B3AA84-DA41-E104-0C76-BE776677DCFC}"/>
              </a:ext>
            </a:extLst>
          </p:cNvPr>
          <p:cNvSpPr>
            <a:spLocks noGrp="1"/>
          </p:cNvSpPr>
          <p:nvPr>
            <p:ph type="sldNum" sz="quarter" idx="12"/>
          </p:nvPr>
        </p:nvSpPr>
        <p:spPr/>
        <p:txBody>
          <a:bodyPr/>
          <a:lstStyle/>
          <a:p>
            <a:fld id="{662E04FF-9090-4A3E-A407-F4CBA67F98D4}" type="slidenum">
              <a:rPr lang="en-IN" smtClean="0"/>
              <a:t>‹#›</a:t>
            </a:fld>
            <a:endParaRPr lang="en-IN"/>
          </a:p>
        </p:txBody>
      </p:sp>
    </p:spTree>
    <p:extLst>
      <p:ext uri="{BB962C8B-B14F-4D97-AF65-F5344CB8AC3E}">
        <p14:creationId xmlns:p14="http://schemas.microsoft.com/office/powerpoint/2010/main" val="1888115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126B2-F1B0-47BA-AA6C-CBBF69EEA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59FED8-C6FF-97F3-F94C-0BEC6B11C9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C4ED13-455A-CDE6-D3BE-F8886E9EA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C89D0-6CDE-2153-A44C-4FD8B475D344}"/>
              </a:ext>
            </a:extLst>
          </p:cNvPr>
          <p:cNvSpPr>
            <a:spLocks noGrp="1"/>
          </p:cNvSpPr>
          <p:nvPr>
            <p:ph type="dt" sz="half" idx="10"/>
          </p:nvPr>
        </p:nvSpPr>
        <p:spPr/>
        <p:txBody>
          <a:bodyPr/>
          <a:lstStyle/>
          <a:p>
            <a:fld id="{AF9974F6-A885-4EC5-B664-C96675E5F73A}" type="datetimeFigureOut">
              <a:rPr lang="en-IN" smtClean="0"/>
              <a:t>14-11-2024</a:t>
            </a:fld>
            <a:endParaRPr lang="en-IN"/>
          </a:p>
        </p:txBody>
      </p:sp>
      <p:sp>
        <p:nvSpPr>
          <p:cNvPr id="6" name="Footer Placeholder 5">
            <a:extLst>
              <a:ext uri="{FF2B5EF4-FFF2-40B4-BE49-F238E27FC236}">
                <a16:creationId xmlns:a16="http://schemas.microsoft.com/office/drawing/2014/main" id="{D24ED5CB-C752-EE82-7554-06510DBE63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97422E-F629-EF32-BED0-7500BE96A443}"/>
              </a:ext>
            </a:extLst>
          </p:cNvPr>
          <p:cNvSpPr>
            <a:spLocks noGrp="1"/>
          </p:cNvSpPr>
          <p:nvPr>
            <p:ph type="sldNum" sz="quarter" idx="12"/>
          </p:nvPr>
        </p:nvSpPr>
        <p:spPr/>
        <p:txBody>
          <a:bodyPr/>
          <a:lstStyle/>
          <a:p>
            <a:fld id="{662E04FF-9090-4A3E-A407-F4CBA67F98D4}" type="slidenum">
              <a:rPr lang="en-IN" smtClean="0"/>
              <a:t>‹#›</a:t>
            </a:fld>
            <a:endParaRPr lang="en-IN"/>
          </a:p>
        </p:txBody>
      </p:sp>
    </p:spTree>
    <p:extLst>
      <p:ext uri="{BB962C8B-B14F-4D97-AF65-F5344CB8AC3E}">
        <p14:creationId xmlns:p14="http://schemas.microsoft.com/office/powerpoint/2010/main" val="3516309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E191E7-0A93-5B34-C139-A0665E81F0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03041-CB34-DDD0-5D3C-E0DBBCF571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6EC771-921A-1B08-8C33-B56202468D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9974F6-A885-4EC5-B664-C96675E5F73A}" type="datetimeFigureOut">
              <a:rPr lang="en-IN" smtClean="0"/>
              <a:t>14-11-2024</a:t>
            </a:fld>
            <a:endParaRPr lang="en-IN"/>
          </a:p>
        </p:txBody>
      </p:sp>
      <p:sp>
        <p:nvSpPr>
          <p:cNvPr id="5" name="Footer Placeholder 4">
            <a:extLst>
              <a:ext uri="{FF2B5EF4-FFF2-40B4-BE49-F238E27FC236}">
                <a16:creationId xmlns:a16="http://schemas.microsoft.com/office/drawing/2014/main" id="{EFDE10F1-C204-FF41-10B9-1689E76FBA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42F797-3E12-FA18-7712-DF3097BC8F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E04FF-9090-4A3E-A407-F4CBA67F98D4}" type="slidenum">
              <a:rPr lang="en-IN" smtClean="0"/>
              <a:t>‹#›</a:t>
            </a:fld>
            <a:endParaRPr lang="en-IN"/>
          </a:p>
        </p:txBody>
      </p:sp>
    </p:spTree>
    <p:extLst>
      <p:ext uri="{BB962C8B-B14F-4D97-AF65-F5344CB8AC3E}">
        <p14:creationId xmlns:p14="http://schemas.microsoft.com/office/powerpoint/2010/main" val="2316086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w3schools.com/js/js_es6.asp#mark_set" TargetMode="External"/><Relationship Id="rId13" Type="http://schemas.openxmlformats.org/officeDocument/2006/relationships/hyperlink" Target="https://www.w3schools.com/js/js_es6.asp#mark_rest" TargetMode="External"/><Relationship Id="rId18" Type="http://schemas.openxmlformats.org/officeDocument/2006/relationships/hyperlink" Target="https://www.w3schools.com/js/js_es6.asp#mark_array_keys" TargetMode="External"/><Relationship Id="rId26" Type="http://schemas.openxmlformats.org/officeDocument/2006/relationships/hyperlink" Target="https://www.w3schools.com/js/js_es6.asp#mark_modules" TargetMode="External"/><Relationship Id="rId3" Type="http://schemas.openxmlformats.org/officeDocument/2006/relationships/hyperlink" Target="https://www.w3schools.com/js/js_es6.asp#mark_const" TargetMode="External"/><Relationship Id="rId21" Type="http://schemas.openxmlformats.org/officeDocument/2006/relationships/hyperlink" Target="https://www.w3schools.com/js/js_es6.asp#mark_math_methods" TargetMode="External"/><Relationship Id="rId7" Type="http://schemas.openxmlformats.org/officeDocument/2006/relationships/hyperlink" Target="https://www.w3schools.com/js/js_es6.asp#mark_map" TargetMode="External"/><Relationship Id="rId12" Type="http://schemas.openxmlformats.org/officeDocument/2006/relationships/hyperlink" Target="https://www.w3schools.com/js/js_es6.asp#mark_param" TargetMode="External"/><Relationship Id="rId17" Type="http://schemas.openxmlformats.org/officeDocument/2006/relationships/hyperlink" Target="https://www.w3schools.com/js/js_es6.asp#mark_array_from" TargetMode="External"/><Relationship Id="rId25" Type="http://schemas.openxmlformats.org/officeDocument/2006/relationships/hyperlink" Target="https://www.w3schools.com/js/js_es6.asp#mark_entries" TargetMode="External"/><Relationship Id="rId2" Type="http://schemas.openxmlformats.org/officeDocument/2006/relationships/hyperlink" Target="https://www.w3schools.com/js/js_es6.asp#mark_let" TargetMode="External"/><Relationship Id="rId16" Type="http://schemas.openxmlformats.org/officeDocument/2006/relationships/hyperlink" Target="https://www.w3schools.com/js/js_es6.asp#mark_endswith" TargetMode="External"/><Relationship Id="rId20" Type="http://schemas.openxmlformats.org/officeDocument/2006/relationships/hyperlink" Target="https://www.w3schools.com/js/js_es6.asp#mark_array_findIndex" TargetMode="External"/><Relationship Id="rId1" Type="http://schemas.openxmlformats.org/officeDocument/2006/relationships/slideLayout" Target="../slideLayouts/slideLayout2.xml"/><Relationship Id="rId6" Type="http://schemas.openxmlformats.org/officeDocument/2006/relationships/hyperlink" Target="https://www.w3schools.com/js/js_es6.asp#mark_forof" TargetMode="External"/><Relationship Id="rId11" Type="http://schemas.openxmlformats.org/officeDocument/2006/relationships/hyperlink" Target="https://www.w3schools.com/js/js_es6.asp#mark_symbol" TargetMode="External"/><Relationship Id="rId24" Type="http://schemas.openxmlformats.org/officeDocument/2006/relationships/hyperlink" Target="https://www.w3schools.com/js/js_es6.asp#mark_global_methods" TargetMode="External"/><Relationship Id="rId5" Type="http://schemas.openxmlformats.org/officeDocument/2006/relationships/hyperlink" Target="https://www.w3schools.com/js/js_es6.asp#mark_spread" TargetMode="External"/><Relationship Id="rId15" Type="http://schemas.openxmlformats.org/officeDocument/2006/relationships/hyperlink" Target="https://www.w3schools.com/js/js_es6.asp#mark_startswith" TargetMode="External"/><Relationship Id="rId23" Type="http://schemas.openxmlformats.org/officeDocument/2006/relationships/hyperlink" Target="https://www.w3schools.com/js/js_es6.asp#mark_number_methods" TargetMode="External"/><Relationship Id="rId10" Type="http://schemas.openxmlformats.org/officeDocument/2006/relationships/hyperlink" Target="https://www.w3schools.com/js/js_es6.asp#mark_promise" TargetMode="External"/><Relationship Id="rId19" Type="http://schemas.openxmlformats.org/officeDocument/2006/relationships/hyperlink" Target="https://www.w3schools.com/js/js_es6.asp#mark_array_find" TargetMode="External"/><Relationship Id="rId4" Type="http://schemas.openxmlformats.org/officeDocument/2006/relationships/hyperlink" Target="https://www.w3schools.com/js/js_es6.asp#mark_arrow" TargetMode="External"/><Relationship Id="rId9" Type="http://schemas.openxmlformats.org/officeDocument/2006/relationships/hyperlink" Target="https://www.w3schools.com/js/js_es6.asp#mark_class" TargetMode="External"/><Relationship Id="rId14" Type="http://schemas.openxmlformats.org/officeDocument/2006/relationships/hyperlink" Target="https://www.w3schools.com/js/js_es6.asp#mark_includes" TargetMode="External"/><Relationship Id="rId22" Type="http://schemas.openxmlformats.org/officeDocument/2006/relationships/hyperlink" Target="https://www.w3schools.com/js/js_es6.asp#mark_number_properti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0654-74DB-294A-9800-4DC17A137A73}"/>
              </a:ext>
            </a:extLst>
          </p:cNvPr>
          <p:cNvSpPr>
            <a:spLocks noGrp="1"/>
          </p:cNvSpPr>
          <p:nvPr>
            <p:ph type="title"/>
          </p:nvPr>
        </p:nvSpPr>
        <p:spPr>
          <a:xfrm>
            <a:off x="1653363" y="365760"/>
            <a:ext cx="9367203" cy="1188720"/>
          </a:xfrm>
        </p:spPr>
        <p:txBody>
          <a:bodyPr>
            <a:normAutofit/>
          </a:bodyPr>
          <a:lstStyle/>
          <a:p>
            <a:r>
              <a:rPr lang="en-IN" b="0" i="0" dirty="0">
                <a:solidFill>
                  <a:schemeClr val="bg1"/>
                </a:solidFill>
                <a:effectLst/>
                <a:highlight>
                  <a:srgbClr val="000000"/>
                </a:highlight>
                <a:latin typeface="Segoe UI" panose="020B0502040204020203" pitchFamily="34" charset="0"/>
              </a:rPr>
              <a:t>JavaScript ES6</a:t>
            </a:r>
            <a:endParaRPr lang="en-IN" dirty="0">
              <a:solidFill>
                <a:schemeClr val="bg1"/>
              </a:solidFill>
              <a:highlight>
                <a:srgbClr val="000000"/>
              </a:highlight>
            </a:endParaRPr>
          </a:p>
        </p:txBody>
      </p:sp>
      <p:sp>
        <p:nvSpPr>
          <p:cNvPr id="38" name="Freeform: Shape 3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Content Placeholder 2">
            <a:extLst>
              <a:ext uri="{FF2B5EF4-FFF2-40B4-BE49-F238E27FC236}">
                <a16:creationId xmlns:a16="http://schemas.microsoft.com/office/drawing/2014/main" id="{60DD66F3-BE74-86AE-DF50-02005650C631}"/>
              </a:ext>
            </a:extLst>
          </p:cNvPr>
          <p:cNvSpPr>
            <a:spLocks noGrp="1"/>
          </p:cNvSpPr>
          <p:nvPr>
            <p:ph idx="1"/>
          </p:nvPr>
        </p:nvSpPr>
        <p:spPr>
          <a:xfrm>
            <a:off x="1653363" y="2176272"/>
            <a:ext cx="9367204" cy="4041648"/>
          </a:xfrm>
        </p:spPr>
        <p:txBody>
          <a:bodyPr anchor="t">
            <a:normAutofit/>
          </a:bodyPr>
          <a:lstStyle/>
          <a:p>
            <a:r>
              <a:rPr lang="en-US" sz="2400" b="0" i="0" dirty="0">
                <a:effectLst/>
                <a:latin typeface="Verdana" panose="020B0604030504040204" pitchFamily="34" charset="0"/>
              </a:rPr>
              <a:t>ECMAScript 2015 was the second major revision to JavaScript.</a:t>
            </a:r>
          </a:p>
          <a:p>
            <a:pPr marL="0" indent="0">
              <a:buNone/>
            </a:pPr>
            <a:endParaRPr lang="en-US" sz="2400" b="0" i="0" dirty="0">
              <a:effectLst/>
              <a:latin typeface="Verdana" panose="020B0604030504040204" pitchFamily="34" charset="0"/>
            </a:endParaRPr>
          </a:p>
          <a:p>
            <a:r>
              <a:rPr lang="en-US" sz="2400" b="0" i="0" dirty="0">
                <a:effectLst/>
                <a:latin typeface="Verdana" panose="020B0604030504040204" pitchFamily="34" charset="0"/>
              </a:rPr>
              <a:t>ECMAScript 2015 is also known as ES6 and ECMAScript 6.</a:t>
            </a:r>
          </a:p>
        </p:txBody>
      </p:sp>
    </p:spTree>
    <p:extLst>
      <p:ext uri="{BB962C8B-B14F-4D97-AF65-F5344CB8AC3E}">
        <p14:creationId xmlns:p14="http://schemas.microsoft.com/office/powerpoint/2010/main" val="185131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05A95E-CEC2-6D32-7ABE-52BED16E5263}"/>
              </a:ext>
            </a:extLst>
          </p:cNvPr>
          <p:cNvSpPr>
            <a:spLocks noGrp="1"/>
          </p:cNvSpPr>
          <p:nvPr>
            <p:ph type="title"/>
          </p:nvPr>
        </p:nvSpPr>
        <p:spPr>
          <a:xfrm>
            <a:off x="1653363" y="365760"/>
            <a:ext cx="9367203" cy="1188720"/>
          </a:xfrm>
        </p:spPr>
        <p:txBody>
          <a:bodyPr>
            <a:normAutofit/>
          </a:bodyPr>
          <a:lstStyle/>
          <a:p>
            <a:r>
              <a:rPr lang="en-US" b="1" i="0">
                <a:effectLst/>
                <a:latin typeface="Google Sans"/>
              </a:rPr>
              <a:t>Features of ES6</a:t>
            </a:r>
            <a:endParaRPr lang="en-IN"/>
          </a:p>
        </p:txBody>
      </p:sp>
      <p:sp>
        <p:nvSpPr>
          <p:cNvPr id="24" name="Freeform: Shape 23">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D3302859-1F45-40DB-ECBA-7E1404044C2E}"/>
              </a:ext>
            </a:extLst>
          </p:cNvPr>
          <p:cNvSpPr>
            <a:spLocks noGrp="1"/>
          </p:cNvSpPr>
          <p:nvPr>
            <p:ph idx="1"/>
          </p:nvPr>
        </p:nvSpPr>
        <p:spPr>
          <a:xfrm>
            <a:off x="1653363" y="2176272"/>
            <a:ext cx="9367204" cy="4041648"/>
          </a:xfrm>
        </p:spPr>
        <p:txBody>
          <a:bodyPr anchor="t">
            <a:normAutofit/>
          </a:bodyPr>
          <a:lstStyle/>
          <a:p>
            <a:pPr>
              <a:buFont typeface="Arial" panose="020B0604020202020204" pitchFamily="34" charset="0"/>
              <a:buChar char="•"/>
            </a:pPr>
            <a:r>
              <a:rPr lang="en-US" sz="2400" b="0" i="0" dirty="0">
                <a:effectLst/>
                <a:latin typeface="arial" panose="020B0604020202020204" pitchFamily="34" charset="0"/>
              </a:rPr>
              <a:t>let and const keywords :</a:t>
            </a:r>
          </a:p>
          <a:p>
            <a:pPr>
              <a:buFont typeface="Arial" panose="020B0604020202020204" pitchFamily="34" charset="0"/>
              <a:buChar char="•"/>
            </a:pPr>
            <a:r>
              <a:rPr lang="en-US" sz="2400" b="0" i="0" dirty="0">
                <a:effectLst/>
                <a:latin typeface="arial" panose="020B0604020202020204" pitchFamily="34" charset="0"/>
              </a:rPr>
              <a:t>Arrow Functions.</a:t>
            </a:r>
          </a:p>
          <a:p>
            <a:pPr>
              <a:buFont typeface="Arial" panose="020B0604020202020204" pitchFamily="34" charset="0"/>
              <a:buChar char="•"/>
            </a:pPr>
            <a:r>
              <a:rPr lang="en-US" sz="2400" b="0" i="0" dirty="0">
                <a:effectLst/>
                <a:latin typeface="arial" panose="020B0604020202020204" pitchFamily="34" charset="0"/>
              </a:rPr>
              <a:t>Multi-line Strings(``).</a:t>
            </a:r>
          </a:p>
          <a:p>
            <a:pPr>
              <a:buFont typeface="Arial" panose="020B0604020202020204" pitchFamily="34" charset="0"/>
              <a:buChar char="•"/>
            </a:pPr>
            <a:r>
              <a:rPr lang="en-US" sz="2400" b="0" i="0" dirty="0">
                <a:effectLst/>
                <a:latin typeface="arial" panose="020B0604020202020204" pitchFamily="34" charset="0"/>
              </a:rPr>
              <a:t>Default Parameters.</a:t>
            </a:r>
          </a:p>
          <a:p>
            <a:pPr>
              <a:buFont typeface="Arial" panose="020B0604020202020204" pitchFamily="34" charset="0"/>
              <a:buChar char="•"/>
            </a:pPr>
            <a:r>
              <a:rPr lang="en-US" sz="2400" b="0" i="0" dirty="0">
                <a:effectLst/>
                <a:latin typeface="arial" panose="020B0604020202020204" pitchFamily="34" charset="0"/>
              </a:rPr>
              <a:t>Template Literals.</a:t>
            </a:r>
          </a:p>
          <a:p>
            <a:pPr>
              <a:buFont typeface="Arial" panose="020B0604020202020204" pitchFamily="34" charset="0"/>
              <a:buChar char="•"/>
            </a:pPr>
            <a:r>
              <a:rPr lang="en-US" sz="2400" b="0" i="0" dirty="0" err="1">
                <a:effectLst/>
                <a:latin typeface="arial" panose="020B0604020202020204" pitchFamily="34" charset="0"/>
              </a:rPr>
              <a:t>Destructuring</a:t>
            </a:r>
            <a:r>
              <a:rPr lang="en-US" sz="2400" b="0" i="0" dirty="0">
                <a:effectLst/>
                <a:latin typeface="arial" panose="020B0604020202020204" pitchFamily="34" charset="0"/>
              </a:rPr>
              <a:t> Assignment.</a:t>
            </a:r>
          </a:p>
          <a:p>
            <a:pPr>
              <a:buFont typeface="Arial" panose="020B0604020202020204" pitchFamily="34" charset="0"/>
              <a:buChar char="•"/>
            </a:pPr>
            <a:r>
              <a:rPr lang="en-US" sz="2400" b="0" i="0" dirty="0">
                <a:effectLst/>
                <a:latin typeface="arial" panose="020B0604020202020204" pitchFamily="34" charset="0"/>
              </a:rPr>
              <a:t>Enhanced Object Literals.</a:t>
            </a:r>
          </a:p>
          <a:p>
            <a:pPr>
              <a:buFont typeface="Arial" panose="020B0604020202020204" pitchFamily="34" charset="0"/>
              <a:buChar char="•"/>
            </a:pPr>
            <a:r>
              <a:rPr lang="en-US" sz="2400" b="0" i="0" dirty="0">
                <a:effectLst/>
                <a:latin typeface="arial" panose="020B0604020202020204" pitchFamily="34" charset="0"/>
              </a:rPr>
              <a:t>Promises.</a:t>
            </a:r>
          </a:p>
          <a:p>
            <a:endParaRPr lang="en-IN" sz="2400" dirty="0"/>
          </a:p>
        </p:txBody>
      </p:sp>
    </p:spTree>
    <p:extLst>
      <p:ext uri="{BB962C8B-B14F-4D97-AF65-F5344CB8AC3E}">
        <p14:creationId xmlns:p14="http://schemas.microsoft.com/office/powerpoint/2010/main" val="1667605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19A3-3F4E-1B5D-D58E-88A300BCA244}"/>
              </a:ext>
            </a:extLst>
          </p:cNvPr>
          <p:cNvSpPr>
            <a:spLocks noGrp="1"/>
          </p:cNvSpPr>
          <p:nvPr>
            <p:ph type="title"/>
          </p:nvPr>
        </p:nvSpPr>
        <p:spPr/>
        <p:txBody>
          <a:bodyPr/>
          <a:lstStyle/>
          <a:p>
            <a:r>
              <a:rPr lang="en-US" sz="4400" b="0" i="0" dirty="0">
                <a:effectLst/>
                <a:latin typeface="arial" panose="020B0604020202020204" pitchFamily="34" charset="0"/>
              </a:rPr>
              <a:t>Object Literals</a:t>
            </a:r>
            <a:endParaRPr lang="en-IN" dirty="0"/>
          </a:p>
        </p:txBody>
      </p:sp>
      <p:sp>
        <p:nvSpPr>
          <p:cNvPr id="3" name="Content Placeholder 2">
            <a:extLst>
              <a:ext uri="{FF2B5EF4-FFF2-40B4-BE49-F238E27FC236}">
                <a16:creationId xmlns:a16="http://schemas.microsoft.com/office/drawing/2014/main" id="{1ED25E27-53F2-F840-3A73-65FAE0659919}"/>
              </a:ext>
            </a:extLst>
          </p:cNvPr>
          <p:cNvSpPr>
            <a:spLocks noGrp="1"/>
          </p:cNvSpPr>
          <p:nvPr>
            <p:ph idx="1"/>
          </p:nvPr>
        </p:nvSpPr>
        <p:spPr/>
        <p:txBody>
          <a:bodyPr>
            <a:normAutofit fontScale="85000" lnSpcReduction="20000"/>
          </a:bodyPr>
          <a:lstStyle/>
          <a:p>
            <a:pPr algn="l"/>
            <a:r>
              <a:rPr lang="en-US" b="0" i="0" dirty="0">
                <a:solidFill>
                  <a:srgbClr val="D1D1D1"/>
                </a:solidFill>
                <a:effectLst/>
                <a:latin typeface="-apple-system"/>
              </a:rPr>
              <a:t>Object literals are one of the most commonly used data structures in JavaScript. They are used to store collections of data, and can be used to represent complex data structures such as objects, arrays, functions, and even regular expressions. Object literals are also used to store information about a particular instance of an object, such as its state or behavior.</a:t>
            </a:r>
          </a:p>
          <a:p>
            <a:pPr algn="l"/>
            <a:r>
              <a:rPr lang="en-US" b="0" i="0" dirty="0">
                <a:solidFill>
                  <a:srgbClr val="D1D1D1"/>
                </a:solidFill>
                <a:effectLst/>
                <a:latin typeface="-apple-system"/>
              </a:rPr>
              <a:t>Object literals are written in the form of key-value pairs, where each key is a string and each value can be any valid JavaScript data type. For example, the following object literal stores information about a person:</a:t>
            </a:r>
          </a:p>
          <a:p>
            <a:r>
              <a:rPr lang="en-US" dirty="0"/>
              <a:t>const person = {</a:t>
            </a:r>
          </a:p>
          <a:p>
            <a:r>
              <a:rPr lang="en-US" dirty="0"/>
              <a:t>  name: 'John Doe',</a:t>
            </a:r>
          </a:p>
          <a:p>
            <a:r>
              <a:rPr lang="en-US" dirty="0"/>
              <a:t>  age: 30,</a:t>
            </a:r>
          </a:p>
          <a:p>
            <a:r>
              <a:rPr lang="en-US" dirty="0"/>
              <a:t>  address: '123 Main Street'</a:t>
            </a:r>
          </a:p>
          <a:p>
            <a:r>
              <a:rPr lang="en-US" dirty="0"/>
              <a:t>};</a:t>
            </a:r>
            <a:endParaRPr lang="en-IN" dirty="0"/>
          </a:p>
        </p:txBody>
      </p:sp>
    </p:spTree>
    <p:extLst>
      <p:ext uri="{BB962C8B-B14F-4D97-AF65-F5344CB8AC3E}">
        <p14:creationId xmlns:p14="http://schemas.microsoft.com/office/powerpoint/2010/main" val="248074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19A3-3F4E-1B5D-D58E-88A300BCA244}"/>
              </a:ext>
            </a:extLst>
          </p:cNvPr>
          <p:cNvSpPr>
            <a:spLocks noGrp="1"/>
          </p:cNvSpPr>
          <p:nvPr>
            <p:ph type="title"/>
          </p:nvPr>
        </p:nvSpPr>
        <p:spPr/>
        <p:txBody>
          <a:bodyPr/>
          <a:lstStyle/>
          <a:p>
            <a:r>
              <a:rPr lang="en-US" sz="4400" b="0" i="0" dirty="0">
                <a:effectLst/>
                <a:latin typeface="arial" panose="020B0604020202020204" pitchFamily="34" charset="0"/>
              </a:rPr>
              <a:t>Function Literals.</a:t>
            </a:r>
            <a:endParaRPr lang="en-IN" dirty="0"/>
          </a:p>
        </p:txBody>
      </p:sp>
      <p:sp>
        <p:nvSpPr>
          <p:cNvPr id="3" name="Content Placeholder 2">
            <a:extLst>
              <a:ext uri="{FF2B5EF4-FFF2-40B4-BE49-F238E27FC236}">
                <a16:creationId xmlns:a16="http://schemas.microsoft.com/office/drawing/2014/main" id="{1ED25E27-53F2-F840-3A73-65FAE0659919}"/>
              </a:ext>
            </a:extLst>
          </p:cNvPr>
          <p:cNvSpPr>
            <a:spLocks noGrp="1"/>
          </p:cNvSpPr>
          <p:nvPr>
            <p:ph idx="1"/>
          </p:nvPr>
        </p:nvSpPr>
        <p:spPr/>
        <p:txBody>
          <a:bodyPr>
            <a:normAutofit/>
          </a:bodyPr>
          <a:lstStyle/>
          <a:p>
            <a:pPr algn="l"/>
            <a:r>
              <a:rPr lang="en-US" dirty="0"/>
              <a:t>A function literal is just an expression that defines an unnamed function. </a:t>
            </a:r>
          </a:p>
          <a:p>
            <a:pPr marL="457200" lvl="1" indent="0">
              <a:buNone/>
            </a:pPr>
            <a:r>
              <a:rPr lang="en-US" dirty="0"/>
              <a:t>const </a:t>
            </a:r>
            <a:r>
              <a:rPr lang="en-US" dirty="0" err="1"/>
              <a:t>myFunction</a:t>
            </a:r>
            <a:r>
              <a:rPr lang="en-US" dirty="0"/>
              <a:t> = function </a:t>
            </a:r>
            <a:r>
              <a:rPr lang="en-US" dirty="0" err="1"/>
              <a:t>myFunction</a:t>
            </a:r>
            <a:r>
              <a:rPr lang="en-US" dirty="0"/>
              <a:t>() {</a:t>
            </a:r>
          </a:p>
          <a:p>
            <a:pPr marL="457200" lvl="1" indent="0">
              <a:buNone/>
            </a:pPr>
            <a:r>
              <a:rPr lang="en-US" dirty="0"/>
              <a:t>   alert("hello world");</a:t>
            </a:r>
          </a:p>
          <a:p>
            <a:pPr marL="457200" lvl="1" indent="0">
              <a:buNone/>
            </a:pPr>
            <a:r>
              <a:rPr lang="en-US" dirty="0"/>
              <a:t>};</a:t>
            </a:r>
            <a:endParaRPr lang="en-IN" dirty="0"/>
          </a:p>
        </p:txBody>
      </p:sp>
    </p:spTree>
    <p:extLst>
      <p:ext uri="{BB962C8B-B14F-4D97-AF65-F5344CB8AC3E}">
        <p14:creationId xmlns:p14="http://schemas.microsoft.com/office/powerpoint/2010/main" val="3033641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19A3-3F4E-1B5D-D58E-88A300BCA244}"/>
              </a:ext>
            </a:extLst>
          </p:cNvPr>
          <p:cNvSpPr>
            <a:spLocks noGrp="1"/>
          </p:cNvSpPr>
          <p:nvPr>
            <p:ph type="title"/>
          </p:nvPr>
        </p:nvSpPr>
        <p:spPr/>
        <p:txBody>
          <a:bodyPr/>
          <a:lstStyle/>
          <a:p>
            <a:r>
              <a:rPr lang="en-US" sz="4400" b="0" i="0" dirty="0">
                <a:effectLst/>
                <a:latin typeface="arial" panose="020B0604020202020204" pitchFamily="34" charset="0"/>
              </a:rPr>
              <a:t>Template Literals.</a:t>
            </a:r>
            <a:endParaRPr lang="en-IN" dirty="0"/>
          </a:p>
        </p:txBody>
      </p:sp>
      <p:sp>
        <p:nvSpPr>
          <p:cNvPr id="3" name="Content Placeholder 2">
            <a:extLst>
              <a:ext uri="{FF2B5EF4-FFF2-40B4-BE49-F238E27FC236}">
                <a16:creationId xmlns:a16="http://schemas.microsoft.com/office/drawing/2014/main" id="{1ED25E27-53F2-F840-3A73-65FAE0659919}"/>
              </a:ext>
            </a:extLst>
          </p:cNvPr>
          <p:cNvSpPr>
            <a:spLocks noGrp="1"/>
          </p:cNvSpPr>
          <p:nvPr>
            <p:ph idx="1"/>
          </p:nvPr>
        </p:nvSpPr>
        <p:spPr/>
        <p:txBody>
          <a:bodyPr>
            <a:normAutofit fontScale="77500" lnSpcReduction="20000"/>
          </a:bodyPr>
          <a:lstStyle/>
          <a:p>
            <a:pPr algn="l"/>
            <a:r>
              <a:rPr lang="en-US" b="1" dirty="0"/>
              <a:t>Template literals </a:t>
            </a:r>
            <a:r>
              <a:rPr lang="en-US" dirty="0"/>
              <a:t>are a new feature that was introduced in ECMAScript6, which offers a simple method for performing string interpolation and multiline string creation.</a:t>
            </a:r>
          </a:p>
          <a:p>
            <a:pPr algn="l"/>
            <a:r>
              <a:rPr lang="en-US" b="1" dirty="0"/>
              <a:t>The template literals </a:t>
            </a:r>
            <a:r>
              <a:rPr lang="en-US" dirty="0"/>
              <a:t>were called template strings before the introduction of ES6</a:t>
            </a:r>
            <a:r>
              <a:rPr lang="en-US"/>
              <a:t>. </a:t>
            </a:r>
          </a:p>
          <a:p>
            <a:pPr algn="l"/>
            <a:r>
              <a:rPr lang="en-US"/>
              <a:t>Starting </a:t>
            </a:r>
            <a:r>
              <a:rPr lang="en-US" dirty="0"/>
              <a:t>from ES6 (ECMAScript 6), we have Template Literals which are indicated by the backtick (` `) character</a:t>
            </a:r>
            <a:r>
              <a:rPr lang="en-US"/>
              <a:t>. </a:t>
            </a:r>
          </a:p>
          <a:p>
            <a:pPr algn="l"/>
            <a:r>
              <a:rPr lang="en-US" dirty="0"/>
              <a:t>Template literals can also be used to hold the placeholders, that are indicated by the ‘$’ sign and the {}  braces such as (${expression}).</a:t>
            </a:r>
          </a:p>
          <a:p>
            <a:pPr algn="l"/>
            <a:endParaRPr lang="en-US" dirty="0"/>
          </a:p>
          <a:p>
            <a:pPr marL="457200" lvl="1" indent="0">
              <a:buNone/>
            </a:pPr>
            <a:r>
              <a:rPr lang="en-IN" dirty="0" err="1"/>
              <a:t>const</a:t>
            </a:r>
            <a:r>
              <a:rPr lang="en-IN" dirty="0"/>
              <a:t> str1 = `Hi, </a:t>
            </a:r>
            <a:r>
              <a:rPr lang="en-IN" dirty="0" err="1"/>
              <a:t>GeeksforGeeks</a:t>
            </a:r>
            <a:r>
              <a:rPr lang="en-IN" dirty="0"/>
              <a:t> Learner`;</a:t>
            </a:r>
          </a:p>
          <a:p>
            <a:pPr marL="457200" lvl="1" indent="0">
              <a:buNone/>
            </a:pPr>
            <a:r>
              <a:rPr lang="en-IN" dirty="0"/>
              <a:t>console.log(str1);</a:t>
            </a:r>
          </a:p>
          <a:p>
            <a:pPr marL="457200" lvl="1" indent="0">
              <a:buNone/>
            </a:pPr>
            <a:endParaRPr lang="en-IN" dirty="0"/>
          </a:p>
          <a:p>
            <a:pPr marL="457200" lvl="1" indent="0">
              <a:buNone/>
            </a:pPr>
            <a:r>
              <a:rPr lang="en-IN" dirty="0" err="1"/>
              <a:t>const</a:t>
            </a:r>
            <a:r>
              <a:rPr lang="en-IN" dirty="0"/>
              <a:t> str = "</a:t>
            </a:r>
            <a:r>
              <a:rPr lang="en-IN" dirty="0" err="1"/>
              <a:t>GeeksforGeeks</a:t>
            </a:r>
            <a:r>
              <a:rPr lang="en-IN" dirty="0"/>
              <a:t>";</a:t>
            </a:r>
          </a:p>
          <a:p>
            <a:pPr marL="457200" lvl="1" indent="0">
              <a:buNone/>
            </a:pPr>
            <a:r>
              <a:rPr lang="en-IN" dirty="0" err="1"/>
              <a:t>const</a:t>
            </a:r>
            <a:r>
              <a:rPr lang="en-IN" dirty="0"/>
              <a:t> str2 = `Hi, ${str} Learner`;</a:t>
            </a:r>
          </a:p>
          <a:p>
            <a:pPr marL="457200" lvl="1" indent="0">
              <a:buNone/>
            </a:pPr>
            <a:r>
              <a:rPr lang="en-IN" dirty="0"/>
              <a:t>console.log(str2);</a:t>
            </a:r>
          </a:p>
          <a:p>
            <a:pPr algn="l"/>
            <a:endParaRPr lang="en-IN" dirty="0"/>
          </a:p>
        </p:txBody>
      </p:sp>
    </p:spTree>
    <p:extLst>
      <p:ext uri="{BB962C8B-B14F-4D97-AF65-F5344CB8AC3E}">
        <p14:creationId xmlns:p14="http://schemas.microsoft.com/office/powerpoint/2010/main" val="247615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D5A5-7755-0037-E031-02828B3F63FB}"/>
              </a:ext>
            </a:extLst>
          </p:cNvPr>
          <p:cNvSpPr>
            <a:spLocks noGrp="1"/>
          </p:cNvSpPr>
          <p:nvPr>
            <p:ph type="title"/>
          </p:nvPr>
        </p:nvSpPr>
        <p:spPr>
          <a:xfrm>
            <a:off x="1653363" y="365760"/>
            <a:ext cx="9367203" cy="1188720"/>
          </a:xfrm>
        </p:spPr>
        <p:txBody>
          <a:bodyPr>
            <a:normAutofit/>
          </a:bodyPr>
          <a:lstStyle/>
          <a:p>
            <a:r>
              <a:rPr lang="en-US" b="1" i="0">
                <a:effectLst/>
                <a:latin typeface="Google Sans"/>
              </a:rPr>
              <a:t>Features of ES6</a:t>
            </a:r>
            <a:endParaRPr lang="en-IN"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205235D-CEC3-EFD2-2823-AAF0F6CBC078}"/>
              </a:ext>
            </a:extLst>
          </p:cNvPr>
          <p:cNvSpPr>
            <a:spLocks noGrp="1"/>
          </p:cNvSpPr>
          <p:nvPr>
            <p:ph idx="1"/>
          </p:nvPr>
        </p:nvSpPr>
        <p:spPr>
          <a:xfrm>
            <a:off x="1653363" y="2176272"/>
            <a:ext cx="9367204" cy="4041648"/>
          </a:xfrm>
        </p:spPr>
        <p:txBody>
          <a:bodyPr numCol="2" anchor="t">
            <a:normAutofit/>
          </a:bodyPr>
          <a:lstStyle/>
          <a:p>
            <a:pPr>
              <a:buFont typeface="Arial" panose="020B0604020202020204" pitchFamily="34" charset="0"/>
              <a:buChar char="•"/>
            </a:pPr>
            <a:r>
              <a:rPr lang="en-IN" sz="1300" b="0" i="0">
                <a:effectLst/>
                <a:latin typeface="Verdana" panose="020B0604030504040204" pitchFamily="34" charset="0"/>
                <a:hlinkClick r:id="rId2"/>
              </a:rPr>
              <a:t>The let keyword</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3"/>
              </a:rPr>
              <a:t>The const keyword</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4"/>
              </a:rPr>
              <a:t>Arrow Functions</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5"/>
              </a:rPr>
              <a:t>The ... Operator</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6"/>
              </a:rPr>
              <a:t>For/of</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7"/>
              </a:rPr>
              <a:t>Map Objects</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8"/>
              </a:rPr>
              <a:t>Set Objects</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9"/>
              </a:rPr>
              <a:t>Classes</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10"/>
              </a:rPr>
              <a:t>Promises</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11"/>
              </a:rPr>
              <a:t>Symbol</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12"/>
              </a:rPr>
              <a:t>Default Parameters</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13"/>
              </a:rPr>
              <a:t>Function Rest Parameter</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14"/>
              </a:rPr>
              <a:t>String.includes()</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15"/>
              </a:rPr>
              <a:t>String.startsWith()</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16"/>
              </a:rPr>
              <a:t>String.endsWith()</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17"/>
              </a:rPr>
              <a:t>Array.from()</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18"/>
              </a:rPr>
              <a:t>Array keys()</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19"/>
              </a:rPr>
              <a:t>Array find()</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20"/>
              </a:rPr>
              <a:t>Array findIndex()</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21"/>
              </a:rPr>
              <a:t>New Math Methods</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22"/>
              </a:rPr>
              <a:t>New Number Properties</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23"/>
              </a:rPr>
              <a:t>New Number Methods</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24"/>
              </a:rPr>
              <a:t>New Global Methods</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25"/>
              </a:rPr>
              <a:t>Object entries</a:t>
            </a:r>
            <a:endParaRPr lang="en-IN" sz="1300" b="0" i="0">
              <a:effectLst/>
              <a:latin typeface="Verdana" panose="020B0604030504040204" pitchFamily="34" charset="0"/>
            </a:endParaRPr>
          </a:p>
          <a:p>
            <a:pPr>
              <a:buFont typeface="Arial" panose="020B0604020202020204" pitchFamily="34" charset="0"/>
              <a:buChar char="•"/>
            </a:pPr>
            <a:r>
              <a:rPr lang="en-IN" sz="1300" b="0" i="0">
                <a:effectLst/>
                <a:latin typeface="Verdana" panose="020B0604030504040204" pitchFamily="34" charset="0"/>
                <a:hlinkClick r:id="rId26"/>
              </a:rPr>
              <a:t>JavaScript Modules</a:t>
            </a:r>
            <a:endParaRPr lang="en-IN" sz="1300" b="0" i="0">
              <a:effectLst/>
              <a:latin typeface="Verdana" panose="020B0604030504040204" pitchFamily="34" charset="0"/>
            </a:endParaRPr>
          </a:p>
          <a:p>
            <a:endParaRPr lang="en-IN" sz="1300"/>
          </a:p>
        </p:txBody>
      </p:sp>
    </p:spTree>
    <p:extLst>
      <p:ext uri="{BB962C8B-B14F-4D97-AF65-F5344CB8AC3E}">
        <p14:creationId xmlns:p14="http://schemas.microsoft.com/office/powerpoint/2010/main" val="1533737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1114F-69DF-F0E4-C302-00F99F61E776}"/>
              </a:ext>
            </a:extLst>
          </p:cNvPr>
          <p:cNvSpPr>
            <a:spLocks noGrp="1"/>
          </p:cNvSpPr>
          <p:nvPr>
            <p:ph type="title"/>
          </p:nvPr>
        </p:nvSpPr>
        <p:spPr/>
        <p:txBody>
          <a:bodyPr/>
          <a:lstStyle/>
          <a:p>
            <a:r>
              <a:rPr lang="en-IN" dirty="0"/>
              <a:t>Spread Operator</a:t>
            </a:r>
          </a:p>
        </p:txBody>
      </p:sp>
      <p:sp>
        <p:nvSpPr>
          <p:cNvPr id="3" name="Content Placeholder 2">
            <a:extLst>
              <a:ext uri="{FF2B5EF4-FFF2-40B4-BE49-F238E27FC236}">
                <a16:creationId xmlns:a16="http://schemas.microsoft.com/office/drawing/2014/main" id="{94F8408C-6D00-B7DF-F2A4-BCA9762A9FEC}"/>
              </a:ext>
            </a:extLst>
          </p:cNvPr>
          <p:cNvSpPr>
            <a:spLocks noGrp="1"/>
          </p:cNvSpPr>
          <p:nvPr>
            <p:ph idx="1"/>
          </p:nvPr>
        </p:nvSpPr>
        <p:spPr/>
        <p:txBody>
          <a:bodyPr/>
          <a:lstStyle/>
          <a:p>
            <a:r>
              <a:rPr lang="en-US" dirty="0"/>
              <a:t>The JavaScript spread operator (...) allows us to quickly copy all or part of an existing array or object into another array or object.</a:t>
            </a:r>
          </a:p>
          <a:p>
            <a:r>
              <a:rPr lang="en-US" dirty="0"/>
              <a:t>const </a:t>
            </a:r>
            <a:r>
              <a:rPr lang="en-US" dirty="0" err="1"/>
              <a:t>numbersOne</a:t>
            </a:r>
            <a:r>
              <a:rPr lang="en-US" dirty="0"/>
              <a:t> = [1, 2, 3];</a:t>
            </a:r>
          </a:p>
          <a:p>
            <a:r>
              <a:rPr lang="en-US" dirty="0"/>
              <a:t>const </a:t>
            </a:r>
            <a:r>
              <a:rPr lang="en-US" dirty="0" err="1"/>
              <a:t>numbersTwo</a:t>
            </a:r>
            <a:r>
              <a:rPr lang="en-US" dirty="0"/>
              <a:t> = [4, 5, 6];</a:t>
            </a:r>
          </a:p>
          <a:p>
            <a:r>
              <a:rPr lang="en-US" dirty="0"/>
              <a:t>const </a:t>
            </a:r>
            <a:r>
              <a:rPr lang="en-US" dirty="0" err="1"/>
              <a:t>numbersCombined</a:t>
            </a:r>
            <a:r>
              <a:rPr lang="en-US" dirty="0"/>
              <a:t> = [...</a:t>
            </a:r>
            <a:r>
              <a:rPr lang="en-US" dirty="0" err="1"/>
              <a:t>numbersOne</a:t>
            </a:r>
            <a:r>
              <a:rPr lang="en-US" dirty="0"/>
              <a:t>, ...</a:t>
            </a:r>
            <a:r>
              <a:rPr lang="en-US" dirty="0" err="1"/>
              <a:t>numbersTwo</a:t>
            </a:r>
            <a:r>
              <a:rPr lang="en-US" dirty="0"/>
              <a:t>];</a:t>
            </a:r>
          </a:p>
          <a:p>
            <a:r>
              <a:rPr lang="en-US" dirty="0"/>
              <a:t>const numbers = [1, 2, 3, 4, 5, 6];</a:t>
            </a:r>
          </a:p>
          <a:p>
            <a:endParaRPr lang="en-US" dirty="0"/>
          </a:p>
          <a:p>
            <a:r>
              <a:rPr lang="en-US" dirty="0"/>
              <a:t>const [one, two, ...rest] = numbers;</a:t>
            </a:r>
            <a:endParaRPr lang="en-IN" dirty="0"/>
          </a:p>
        </p:txBody>
      </p:sp>
    </p:spTree>
    <p:extLst>
      <p:ext uri="{BB962C8B-B14F-4D97-AF65-F5344CB8AC3E}">
        <p14:creationId xmlns:p14="http://schemas.microsoft.com/office/powerpoint/2010/main" val="184585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2909</TotalTime>
  <Words>498</Words>
  <Application>Microsoft Office PowerPoint</Application>
  <PresentationFormat>Widescreen</PresentationFormat>
  <Paragraphs>72</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-apple-system</vt:lpstr>
      <vt:lpstr>Arial</vt:lpstr>
      <vt:lpstr>Arial</vt:lpstr>
      <vt:lpstr>Calibri</vt:lpstr>
      <vt:lpstr>Calibri Light</vt:lpstr>
      <vt:lpstr>Google Sans</vt:lpstr>
      <vt:lpstr>Segoe UI</vt:lpstr>
      <vt:lpstr>Verdana</vt:lpstr>
      <vt:lpstr>Office Theme</vt:lpstr>
      <vt:lpstr>JavaScript ES6</vt:lpstr>
      <vt:lpstr>Features of ES6</vt:lpstr>
      <vt:lpstr>Object Literals</vt:lpstr>
      <vt:lpstr>Function Literals.</vt:lpstr>
      <vt:lpstr>Template Literals.</vt:lpstr>
      <vt:lpstr>Features of ES6</vt:lpstr>
      <vt:lpstr>Spread Operator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of ES6</dc:title>
  <dc:creator>CHAUDHARY, VIKASH</dc:creator>
  <cp:lastModifiedBy>CHAUDHARY, VIKASH</cp:lastModifiedBy>
  <cp:revision>15</cp:revision>
  <dcterms:created xsi:type="dcterms:W3CDTF">2023-02-06T09:13:55Z</dcterms:created>
  <dcterms:modified xsi:type="dcterms:W3CDTF">2024-11-15T02:50:37Z</dcterms:modified>
</cp:coreProperties>
</file>