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92" autoAdjust="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27D7E9-AAAF-4BEA-8940-67A9133F288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8914A1F-AB08-4D89-A771-F6025C03B0B8}">
      <dgm:prSet phldrT="[Text]" custT="1"/>
      <dgm:spPr/>
      <dgm:t>
        <a:bodyPr/>
        <a:lstStyle/>
        <a:p>
          <a:r>
            <a:rPr lang="en-IN" sz="2800" dirty="0" err="1" smtClean="0"/>
            <a:t>Smartrip</a:t>
          </a:r>
          <a:endParaRPr lang="en-IN" sz="2800" dirty="0"/>
        </a:p>
      </dgm:t>
    </dgm:pt>
    <dgm:pt modelId="{4AEF18AE-837E-45FB-ABB5-167FE63A2FE3}" type="parTrans" cxnId="{12E19F94-F4F0-45FC-9B6C-9AA1DEE2CAAC}">
      <dgm:prSet/>
      <dgm:spPr/>
      <dgm:t>
        <a:bodyPr/>
        <a:lstStyle/>
        <a:p>
          <a:endParaRPr lang="en-IN"/>
        </a:p>
      </dgm:t>
    </dgm:pt>
    <dgm:pt modelId="{C4AC5D45-E3F2-48D0-B8D5-1EA30BA379C5}" type="sibTrans" cxnId="{12E19F94-F4F0-45FC-9B6C-9AA1DEE2CAAC}">
      <dgm:prSet/>
      <dgm:spPr/>
      <dgm:t>
        <a:bodyPr/>
        <a:lstStyle/>
        <a:p>
          <a:endParaRPr lang="en-IN"/>
        </a:p>
      </dgm:t>
    </dgm:pt>
    <dgm:pt modelId="{9004D988-E37D-4620-B696-B31DD051C342}">
      <dgm:prSet phldrT="[Text]" custT="1"/>
      <dgm:spPr/>
      <dgm:t>
        <a:bodyPr/>
        <a:lstStyle/>
        <a:p>
          <a:r>
            <a:rPr lang="en-IN" sz="2400" dirty="0" smtClean="0"/>
            <a:t>Trains</a:t>
          </a:r>
          <a:endParaRPr lang="en-IN" sz="2400" dirty="0"/>
        </a:p>
      </dgm:t>
    </dgm:pt>
    <dgm:pt modelId="{3D51B2A4-521F-4EDB-832A-2A9474F52BFE}" type="parTrans" cxnId="{6465914D-0268-48B3-97A3-1C5EE01107E5}">
      <dgm:prSet/>
      <dgm:spPr/>
      <dgm:t>
        <a:bodyPr/>
        <a:lstStyle/>
        <a:p>
          <a:endParaRPr lang="en-IN"/>
        </a:p>
      </dgm:t>
    </dgm:pt>
    <dgm:pt modelId="{E0AA1D33-8137-489C-BE75-0D0727C12BA9}" type="sibTrans" cxnId="{6465914D-0268-48B3-97A3-1C5EE01107E5}">
      <dgm:prSet/>
      <dgm:spPr/>
      <dgm:t>
        <a:bodyPr/>
        <a:lstStyle/>
        <a:p>
          <a:endParaRPr lang="en-IN"/>
        </a:p>
      </dgm:t>
    </dgm:pt>
    <dgm:pt modelId="{FCDFE64D-6C0D-4CED-A7F8-5345C3F66F61}">
      <dgm:prSet phldrT="[Text]"/>
      <dgm:spPr/>
      <dgm:t>
        <a:bodyPr/>
        <a:lstStyle/>
        <a:p>
          <a:r>
            <a:rPr lang="en-IN" dirty="0" smtClean="0"/>
            <a:t>Search Trains</a:t>
          </a:r>
          <a:endParaRPr lang="en-IN" dirty="0"/>
        </a:p>
      </dgm:t>
    </dgm:pt>
    <dgm:pt modelId="{C9F2C71F-E7CE-4213-B24C-DE08AF49406E}" type="parTrans" cxnId="{E81A3510-AAFF-4282-BFDD-9881B939F2B8}">
      <dgm:prSet/>
      <dgm:spPr/>
      <dgm:t>
        <a:bodyPr/>
        <a:lstStyle/>
        <a:p>
          <a:endParaRPr lang="en-IN"/>
        </a:p>
      </dgm:t>
    </dgm:pt>
    <dgm:pt modelId="{5AE2AB5F-074E-43B5-9CB8-C5F6939036D5}" type="sibTrans" cxnId="{E81A3510-AAFF-4282-BFDD-9881B939F2B8}">
      <dgm:prSet/>
      <dgm:spPr/>
      <dgm:t>
        <a:bodyPr/>
        <a:lstStyle/>
        <a:p>
          <a:endParaRPr lang="en-IN"/>
        </a:p>
      </dgm:t>
    </dgm:pt>
    <dgm:pt modelId="{022CB308-C3B5-4A07-8459-8FE228F39099}">
      <dgm:prSet phldrT="[Text]"/>
      <dgm:spPr/>
      <dgm:t>
        <a:bodyPr/>
        <a:lstStyle/>
        <a:p>
          <a:r>
            <a:rPr lang="en-IN" dirty="0" smtClean="0"/>
            <a:t>PNR Status</a:t>
          </a:r>
          <a:endParaRPr lang="en-IN" dirty="0"/>
        </a:p>
      </dgm:t>
    </dgm:pt>
    <dgm:pt modelId="{81D222F2-03EF-4F8E-A168-5FFFDC63661F}" type="parTrans" cxnId="{C76E4D32-BA34-40AD-8F73-5AC31B9CB116}">
      <dgm:prSet/>
      <dgm:spPr/>
      <dgm:t>
        <a:bodyPr/>
        <a:lstStyle/>
        <a:p>
          <a:endParaRPr lang="en-IN"/>
        </a:p>
      </dgm:t>
    </dgm:pt>
    <dgm:pt modelId="{7B0827E4-6B98-4A8E-93A6-C66A21970DF3}" type="sibTrans" cxnId="{C76E4D32-BA34-40AD-8F73-5AC31B9CB116}">
      <dgm:prSet/>
      <dgm:spPr/>
      <dgm:t>
        <a:bodyPr/>
        <a:lstStyle/>
        <a:p>
          <a:endParaRPr lang="en-IN"/>
        </a:p>
      </dgm:t>
    </dgm:pt>
    <dgm:pt modelId="{3B1B15A8-5CB8-4E34-95FB-76E512DF962D}">
      <dgm:prSet phldrT="[Text]" custT="1"/>
      <dgm:spPr/>
      <dgm:t>
        <a:bodyPr/>
        <a:lstStyle/>
        <a:p>
          <a:r>
            <a:rPr lang="en-IN" sz="2400" dirty="0" smtClean="0"/>
            <a:t>Flights</a:t>
          </a:r>
          <a:endParaRPr lang="en-IN" sz="2400" dirty="0"/>
        </a:p>
      </dgm:t>
    </dgm:pt>
    <dgm:pt modelId="{7B2E0D1F-281D-4A3B-9E16-6805EA3BA2F0}" type="parTrans" cxnId="{00C2E985-3883-47C9-89D8-C81DE4CC8A43}">
      <dgm:prSet/>
      <dgm:spPr/>
      <dgm:t>
        <a:bodyPr/>
        <a:lstStyle/>
        <a:p>
          <a:endParaRPr lang="en-IN"/>
        </a:p>
      </dgm:t>
    </dgm:pt>
    <dgm:pt modelId="{B496B9F7-4604-404E-A8AB-62584D3E9906}" type="sibTrans" cxnId="{00C2E985-3883-47C9-89D8-C81DE4CC8A43}">
      <dgm:prSet/>
      <dgm:spPr/>
      <dgm:t>
        <a:bodyPr/>
        <a:lstStyle/>
        <a:p>
          <a:endParaRPr lang="en-IN"/>
        </a:p>
      </dgm:t>
    </dgm:pt>
    <dgm:pt modelId="{6896F7F4-10FD-402C-9978-B655736A9363}">
      <dgm:prSet phldrT="[Text]"/>
      <dgm:spPr/>
      <dgm:t>
        <a:bodyPr/>
        <a:lstStyle/>
        <a:p>
          <a:r>
            <a:rPr lang="en-IN" dirty="0" smtClean="0"/>
            <a:t>Running Status</a:t>
          </a:r>
          <a:endParaRPr lang="en-IN" dirty="0"/>
        </a:p>
      </dgm:t>
    </dgm:pt>
    <dgm:pt modelId="{7396D2B6-C857-463E-9815-E1D45785011D}" type="parTrans" cxnId="{C913B315-2B5F-4D22-8B73-E268112F8256}">
      <dgm:prSet/>
      <dgm:spPr/>
      <dgm:t>
        <a:bodyPr/>
        <a:lstStyle/>
        <a:p>
          <a:endParaRPr lang="en-IN"/>
        </a:p>
      </dgm:t>
    </dgm:pt>
    <dgm:pt modelId="{6F5D80E9-A9AC-4924-BE8E-0BD885644449}" type="sibTrans" cxnId="{C913B315-2B5F-4D22-8B73-E268112F8256}">
      <dgm:prSet/>
      <dgm:spPr/>
      <dgm:t>
        <a:bodyPr/>
        <a:lstStyle/>
        <a:p>
          <a:endParaRPr lang="en-IN"/>
        </a:p>
      </dgm:t>
    </dgm:pt>
    <dgm:pt modelId="{9D2F8999-498C-40FB-A6EE-CC155228204F}">
      <dgm:prSet phldrT="[Text]"/>
      <dgm:spPr/>
      <dgm:t>
        <a:bodyPr/>
        <a:lstStyle/>
        <a:p>
          <a:r>
            <a:rPr lang="en-IN" dirty="0" smtClean="0"/>
            <a:t>Seat Calendar</a:t>
          </a:r>
          <a:endParaRPr lang="en-IN" dirty="0"/>
        </a:p>
      </dgm:t>
    </dgm:pt>
    <dgm:pt modelId="{2075CB83-15ED-4445-AA74-35CA16EC3CA8}" type="parTrans" cxnId="{C761E8F3-B0FD-46A0-9E07-AB0BE730E702}">
      <dgm:prSet/>
      <dgm:spPr/>
      <dgm:t>
        <a:bodyPr/>
        <a:lstStyle/>
        <a:p>
          <a:endParaRPr lang="en-IN"/>
        </a:p>
      </dgm:t>
    </dgm:pt>
    <dgm:pt modelId="{1BF08876-066C-44AF-8432-9E842376E3C0}" type="sibTrans" cxnId="{C761E8F3-B0FD-46A0-9E07-AB0BE730E702}">
      <dgm:prSet/>
      <dgm:spPr/>
      <dgm:t>
        <a:bodyPr/>
        <a:lstStyle/>
        <a:p>
          <a:endParaRPr lang="en-IN"/>
        </a:p>
      </dgm:t>
    </dgm:pt>
    <dgm:pt modelId="{0A9647F2-A17B-4165-B3AA-E3E5E0CA6DD4}">
      <dgm:prSet phldrT="[Text]"/>
      <dgm:spPr/>
      <dgm:t>
        <a:bodyPr/>
        <a:lstStyle/>
        <a:p>
          <a:r>
            <a:rPr lang="en-IN" dirty="0" smtClean="0"/>
            <a:t>Trains By no</a:t>
          </a:r>
          <a:endParaRPr lang="en-IN" dirty="0"/>
        </a:p>
      </dgm:t>
    </dgm:pt>
    <dgm:pt modelId="{20FA8435-C7A1-4695-B50C-A7DFB1D867EE}" type="parTrans" cxnId="{C37A719D-4407-4FD5-9F62-07716C3D379C}">
      <dgm:prSet/>
      <dgm:spPr/>
      <dgm:t>
        <a:bodyPr/>
        <a:lstStyle/>
        <a:p>
          <a:endParaRPr lang="en-IN"/>
        </a:p>
      </dgm:t>
    </dgm:pt>
    <dgm:pt modelId="{0A6D05E8-1002-4239-A298-03DA4611A035}" type="sibTrans" cxnId="{C37A719D-4407-4FD5-9F62-07716C3D379C}">
      <dgm:prSet/>
      <dgm:spPr/>
      <dgm:t>
        <a:bodyPr/>
        <a:lstStyle/>
        <a:p>
          <a:endParaRPr lang="en-IN"/>
        </a:p>
      </dgm:t>
    </dgm:pt>
    <dgm:pt modelId="{93C755A5-BC91-4B00-BF7F-AE61AD38865E}">
      <dgm:prSet phldrT="[Text]"/>
      <dgm:spPr/>
      <dgm:t>
        <a:bodyPr/>
        <a:lstStyle/>
        <a:p>
          <a:r>
            <a:rPr lang="en-IN" dirty="0" smtClean="0"/>
            <a:t>Seat map</a:t>
          </a:r>
          <a:endParaRPr lang="en-IN" dirty="0"/>
        </a:p>
      </dgm:t>
    </dgm:pt>
    <dgm:pt modelId="{DF666B0F-71A8-4BA5-BB95-B0E73F6EA4D5}" type="parTrans" cxnId="{47362D5C-951D-4B36-A3A4-4ACCCBB4F659}">
      <dgm:prSet/>
      <dgm:spPr/>
      <dgm:t>
        <a:bodyPr/>
        <a:lstStyle/>
        <a:p>
          <a:endParaRPr lang="en-IN"/>
        </a:p>
      </dgm:t>
    </dgm:pt>
    <dgm:pt modelId="{263BEA33-F605-460D-BB06-67E425DB3559}" type="sibTrans" cxnId="{47362D5C-951D-4B36-A3A4-4ACCCBB4F659}">
      <dgm:prSet/>
      <dgm:spPr/>
      <dgm:t>
        <a:bodyPr/>
        <a:lstStyle/>
        <a:p>
          <a:endParaRPr lang="en-IN"/>
        </a:p>
      </dgm:t>
    </dgm:pt>
    <dgm:pt modelId="{402FEACF-6B79-4E16-B250-352986C2C046}">
      <dgm:prSet phldrT="[Text]"/>
      <dgm:spPr/>
      <dgm:t>
        <a:bodyPr/>
        <a:lstStyle/>
        <a:p>
          <a:r>
            <a:rPr lang="en-IN" dirty="0" smtClean="0"/>
            <a:t>Offline Routes</a:t>
          </a:r>
          <a:endParaRPr lang="en-IN" dirty="0"/>
        </a:p>
      </dgm:t>
    </dgm:pt>
    <dgm:pt modelId="{142D712C-4A90-4AC7-A46E-8DAA5F285958}" type="parTrans" cxnId="{EB659C9A-52FE-45E3-90D2-246EE1818EB8}">
      <dgm:prSet/>
      <dgm:spPr/>
      <dgm:t>
        <a:bodyPr/>
        <a:lstStyle/>
        <a:p>
          <a:endParaRPr lang="en-IN"/>
        </a:p>
      </dgm:t>
    </dgm:pt>
    <dgm:pt modelId="{4887802D-1652-4B6C-A42D-083BEFBF14D6}" type="sibTrans" cxnId="{EB659C9A-52FE-45E3-90D2-246EE1818EB8}">
      <dgm:prSet/>
      <dgm:spPr/>
      <dgm:t>
        <a:bodyPr/>
        <a:lstStyle/>
        <a:p>
          <a:endParaRPr lang="en-IN"/>
        </a:p>
      </dgm:t>
    </dgm:pt>
    <dgm:pt modelId="{35570F7F-6E40-4216-968C-B24E6DAA797F}">
      <dgm:prSet phldrT="[Text]"/>
      <dgm:spPr/>
      <dgm:t>
        <a:bodyPr/>
        <a:lstStyle/>
        <a:p>
          <a:r>
            <a:rPr lang="en-IN" dirty="0" smtClean="0"/>
            <a:t>Book trip</a:t>
          </a:r>
          <a:endParaRPr lang="en-IN" dirty="0"/>
        </a:p>
      </dgm:t>
    </dgm:pt>
    <dgm:pt modelId="{A47ABFCC-F5D6-4535-839C-AB0A707DE2A6}" type="parTrans" cxnId="{0C01180A-21DE-4E4E-8B8F-0BD4CCBC42BF}">
      <dgm:prSet/>
      <dgm:spPr/>
      <dgm:t>
        <a:bodyPr/>
        <a:lstStyle/>
        <a:p>
          <a:endParaRPr lang="en-IN"/>
        </a:p>
      </dgm:t>
    </dgm:pt>
    <dgm:pt modelId="{34A2F347-FB7B-45A7-A502-C8A72D6E7C47}" type="sibTrans" cxnId="{0C01180A-21DE-4E4E-8B8F-0BD4CCBC42BF}">
      <dgm:prSet/>
      <dgm:spPr/>
      <dgm:t>
        <a:bodyPr/>
        <a:lstStyle/>
        <a:p>
          <a:endParaRPr lang="en-IN"/>
        </a:p>
      </dgm:t>
    </dgm:pt>
    <dgm:pt modelId="{5124E162-73F6-42F6-A12C-476F5241FECE}">
      <dgm:prSet phldrT="[Text]"/>
      <dgm:spPr/>
      <dgm:t>
        <a:bodyPr/>
        <a:lstStyle/>
        <a:p>
          <a:r>
            <a:rPr lang="en-IN" dirty="0" smtClean="0"/>
            <a:t>Book your Tri</a:t>
          </a:r>
          <a:endParaRPr lang="en-IN" dirty="0"/>
        </a:p>
      </dgm:t>
    </dgm:pt>
    <dgm:pt modelId="{A6F24732-1B7E-4CEF-A0D4-BA2CABBEA575}" type="sibTrans" cxnId="{825A33C1-EADA-4D77-A2DA-CADB0BA441BD}">
      <dgm:prSet/>
      <dgm:spPr/>
      <dgm:t>
        <a:bodyPr/>
        <a:lstStyle/>
        <a:p>
          <a:endParaRPr lang="en-IN"/>
        </a:p>
      </dgm:t>
    </dgm:pt>
    <dgm:pt modelId="{F9972FFC-0B97-4316-9909-6345C2083424}" type="parTrans" cxnId="{825A33C1-EADA-4D77-A2DA-CADB0BA441BD}">
      <dgm:prSet/>
      <dgm:spPr/>
      <dgm:t>
        <a:bodyPr/>
        <a:lstStyle/>
        <a:p>
          <a:endParaRPr lang="en-IN"/>
        </a:p>
      </dgm:t>
    </dgm:pt>
    <dgm:pt modelId="{943D1C45-90BC-4CC7-8B31-294C2FCF797C}">
      <dgm:prSet phldrT="[Text]"/>
      <dgm:spPr/>
      <dgm:t>
        <a:bodyPr/>
        <a:lstStyle/>
        <a:p>
          <a:r>
            <a:rPr lang="en-IN" dirty="0" smtClean="0"/>
            <a:t>Cab Booking</a:t>
          </a:r>
          <a:endParaRPr lang="en-IN" dirty="0"/>
        </a:p>
      </dgm:t>
    </dgm:pt>
    <dgm:pt modelId="{57AE79B7-D020-4C3E-875D-694BE17E2E3F}" type="sibTrans" cxnId="{1F55EB0F-D2AC-4764-A80B-6D42BCFCAFD9}">
      <dgm:prSet/>
      <dgm:spPr/>
      <dgm:t>
        <a:bodyPr/>
        <a:lstStyle/>
        <a:p>
          <a:endParaRPr lang="en-IN"/>
        </a:p>
      </dgm:t>
    </dgm:pt>
    <dgm:pt modelId="{DB039D72-1CD4-4D70-8611-510EC42FD30C}" type="parTrans" cxnId="{1F55EB0F-D2AC-4764-A80B-6D42BCFCAFD9}">
      <dgm:prSet/>
      <dgm:spPr/>
      <dgm:t>
        <a:bodyPr/>
        <a:lstStyle/>
        <a:p>
          <a:endParaRPr lang="en-IN"/>
        </a:p>
      </dgm:t>
    </dgm:pt>
    <dgm:pt modelId="{63C83EC1-C35E-43E9-9D9B-D2241EF281FD}">
      <dgm:prSet phldrT="[Text]"/>
      <dgm:spPr/>
      <dgm:t>
        <a:bodyPr/>
        <a:lstStyle/>
        <a:p>
          <a:r>
            <a:rPr lang="en-IN" dirty="0" smtClean="0"/>
            <a:t>Fare Alerts</a:t>
          </a:r>
          <a:endParaRPr lang="en-IN" dirty="0"/>
        </a:p>
      </dgm:t>
    </dgm:pt>
    <dgm:pt modelId="{BA809429-3774-4379-8094-6CCB015F1D42}" type="sibTrans" cxnId="{AFBD61B2-408D-49E5-B2A4-331020DD0F74}">
      <dgm:prSet/>
      <dgm:spPr/>
      <dgm:t>
        <a:bodyPr/>
        <a:lstStyle/>
        <a:p>
          <a:endParaRPr lang="en-IN"/>
        </a:p>
      </dgm:t>
    </dgm:pt>
    <dgm:pt modelId="{76A0E154-8E57-4CB5-9D10-1BB0A46B8622}" type="parTrans" cxnId="{AFBD61B2-408D-49E5-B2A4-331020DD0F74}">
      <dgm:prSet/>
      <dgm:spPr/>
      <dgm:t>
        <a:bodyPr/>
        <a:lstStyle/>
        <a:p>
          <a:endParaRPr lang="en-IN"/>
        </a:p>
      </dgm:t>
    </dgm:pt>
    <dgm:pt modelId="{C3773590-A04C-41BC-B693-3626CC923B00}">
      <dgm:prSet phldrT="[Text]"/>
      <dgm:spPr/>
      <dgm:t>
        <a:bodyPr/>
        <a:lstStyle/>
        <a:p>
          <a:r>
            <a:rPr lang="en-IN" dirty="0" smtClean="0"/>
            <a:t>Flight Tracker</a:t>
          </a:r>
          <a:endParaRPr lang="en-IN" dirty="0"/>
        </a:p>
      </dgm:t>
    </dgm:pt>
    <dgm:pt modelId="{D837EF93-7D0B-4F50-8873-4BA3485DF53C}" type="sibTrans" cxnId="{5B9F9F2C-643B-4BB5-8883-990E20D0467E}">
      <dgm:prSet/>
      <dgm:spPr/>
      <dgm:t>
        <a:bodyPr/>
        <a:lstStyle/>
        <a:p>
          <a:endParaRPr lang="en-IN"/>
        </a:p>
      </dgm:t>
    </dgm:pt>
    <dgm:pt modelId="{11549D50-B29D-4161-A3AA-31121A6806D0}" type="parTrans" cxnId="{5B9F9F2C-643B-4BB5-8883-990E20D0467E}">
      <dgm:prSet/>
      <dgm:spPr/>
      <dgm:t>
        <a:bodyPr/>
        <a:lstStyle/>
        <a:p>
          <a:endParaRPr lang="en-IN"/>
        </a:p>
      </dgm:t>
    </dgm:pt>
    <dgm:pt modelId="{CE772B05-645B-4DF8-BF1A-67A4311DC0C4}">
      <dgm:prSet phldrT="[Text]"/>
      <dgm:spPr/>
      <dgm:t>
        <a:bodyPr/>
        <a:lstStyle/>
        <a:p>
          <a:r>
            <a:rPr lang="en-IN" dirty="0" smtClean="0"/>
            <a:t>Search Flights</a:t>
          </a:r>
          <a:endParaRPr lang="en-IN" dirty="0"/>
        </a:p>
      </dgm:t>
    </dgm:pt>
    <dgm:pt modelId="{320EB754-E5EB-47DB-9C4B-8D7E2267100F}" type="sibTrans" cxnId="{DB05C735-EAE1-40A8-82E4-6033CC8D98B1}">
      <dgm:prSet/>
      <dgm:spPr/>
      <dgm:t>
        <a:bodyPr/>
        <a:lstStyle/>
        <a:p>
          <a:endParaRPr lang="en-IN"/>
        </a:p>
      </dgm:t>
    </dgm:pt>
    <dgm:pt modelId="{779E0CF2-AFF9-4CD6-9EA3-A1C08DC84823}" type="parTrans" cxnId="{DB05C735-EAE1-40A8-82E4-6033CC8D98B1}">
      <dgm:prSet/>
      <dgm:spPr/>
      <dgm:t>
        <a:bodyPr/>
        <a:lstStyle/>
        <a:p>
          <a:endParaRPr lang="en-IN"/>
        </a:p>
      </dgm:t>
    </dgm:pt>
    <dgm:pt modelId="{03F8F1E8-FA36-4E6A-B67F-66832A47877E}">
      <dgm:prSet phldrT="[Text]" custT="1"/>
      <dgm:spPr/>
      <dgm:t>
        <a:bodyPr/>
        <a:lstStyle/>
        <a:p>
          <a:r>
            <a:rPr lang="en-IN" sz="2400" dirty="0" smtClean="0"/>
            <a:t>Buses</a:t>
          </a:r>
          <a:endParaRPr lang="en-IN" sz="2400" dirty="0"/>
        </a:p>
      </dgm:t>
    </dgm:pt>
    <dgm:pt modelId="{A9A85418-44AD-4201-A26F-131B8C9EAC4C}" type="parTrans" cxnId="{4B5E663B-744F-4963-A694-28C78836175F}">
      <dgm:prSet/>
      <dgm:spPr/>
      <dgm:t>
        <a:bodyPr/>
        <a:lstStyle/>
        <a:p>
          <a:endParaRPr lang="en-IN"/>
        </a:p>
      </dgm:t>
    </dgm:pt>
    <dgm:pt modelId="{89B23D34-A8B1-468E-B5AE-2E805A9850B4}" type="sibTrans" cxnId="{4B5E663B-744F-4963-A694-28C78836175F}">
      <dgm:prSet/>
      <dgm:spPr/>
      <dgm:t>
        <a:bodyPr/>
        <a:lstStyle/>
        <a:p>
          <a:endParaRPr lang="en-IN"/>
        </a:p>
      </dgm:t>
    </dgm:pt>
    <dgm:pt modelId="{3004B28E-9CBF-4971-B3DD-C66286BBEE8E}">
      <dgm:prSet phldrT="[Text]" custT="1"/>
      <dgm:spPr/>
      <dgm:t>
        <a:bodyPr/>
        <a:lstStyle/>
        <a:p>
          <a:r>
            <a:rPr lang="en-IN" sz="2400" dirty="0" smtClean="0"/>
            <a:t>You</a:t>
          </a:r>
          <a:endParaRPr lang="en-IN" sz="2400" dirty="0"/>
        </a:p>
      </dgm:t>
    </dgm:pt>
    <dgm:pt modelId="{C023CBCA-65EB-4D4A-ADF1-2F9295B96B3E}" type="sibTrans" cxnId="{9EB9D3F0-4B01-4F95-B949-31B21FB5B574}">
      <dgm:prSet/>
      <dgm:spPr/>
      <dgm:t>
        <a:bodyPr/>
        <a:lstStyle/>
        <a:p>
          <a:endParaRPr lang="en-IN"/>
        </a:p>
      </dgm:t>
    </dgm:pt>
    <dgm:pt modelId="{95C151B0-8AA6-4971-BE57-B60FB422F62A}" type="parTrans" cxnId="{9EB9D3F0-4B01-4F95-B949-31B21FB5B574}">
      <dgm:prSet/>
      <dgm:spPr/>
      <dgm:t>
        <a:bodyPr/>
        <a:lstStyle/>
        <a:p>
          <a:endParaRPr lang="en-IN"/>
        </a:p>
      </dgm:t>
    </dgm:pt>
    <dgm:pt modelId="{E37939E0-A848-4450-8DFE-0FFE3FD117F7}">
      <dgm:prSet phldrT="[Text]"/>
      <dgm:spPr/>
      <dgm:t>
        <a:bodyPr/>
        <a:lstStyle/>
        <a:p>
          <a:r>
            <a:rPr lang="en-IN" dirty="0" smtClean="0"/>
            <a:t>Sign In</a:t>
          </a:r>
          <a:endParaRPr lang="en-IN" dirty="0"/>
        </a:p>
      </dgm:t>
    </dgm:pt>
    <dgm:pt modelId="{9516FD81-762C-47FD-A67C-BE39A36A3A8C}" type="parTrans" cxnId="{570F6F68-4FE2-4FD4-8079-FD88358E2598}">
      <dgm:prSet/>
      <dgm:spPr/>
      <dgm:t>
        <a:bodyPr/>
        <a:lstStyle/>
        <a:p>
          <a:endParaRPr lang="en-IN"/>
        </a:p>
      </dgm:t>
    </dgm:pt>
    <dgm:pt modelId="{C360F705-F57C-4345-A0E2-F89ABE093B86}" type="sibTrans" cxnId="{570F6F68-4FE2-4FD4-8079-FD88358E2598}">
      <dgm:prSet/>
      <dgm:spPr/>
      <dgm:t>
        <a:bodyPr/>
        <a:lstStyle/>
        <a:p>
          <a:endParaRPr lang="en-IN"/>
        </a:p>
      </dgm:t>
    </dgm:pt>
    <dgm:pt modelId="{F6F9FF65-301F-489D-B5F8-B7809354A003}">
      <dgm:prSet phldrT="[Text]"/>
      <dgm:spPr/>
      <dgm:t>
        <a:bodyPr/>
        <a:lstStyle/>
        <a:p>
          <a:r>
            <a:rPr lang="en-IN" dirty="0" smtClean="0"/>
            <a:t>Register</a:t>
          </a:r>
          <a:endParaRPr lang="en-IN" dirty="0"/>
        </a:p>
      </dgm:t>
    </dgm:pt>
    <dgm:pt modelId="{586CD97E-E484-474B-B147-CF259C68EAC5}" type="parTrans" cxnId="{13FC3EAB-CB40-47C1-AD22-7ACE11859FD3}">
      <dgm:prSet/>
      <dgm:spPr/>
      <dgm:t>
        <a:bodyPr/>
        <a:lstStyle/>
        <a:p>
          <a:endParaRPr lang="en-IN"/>
        </a:p>
      </dgm:t>
    </dgm:pt>
    <dgm:pt modelId="{770C7445-871E-46E3-8A90-6459B2EE3A28}" type="sibTrans" cxnId="{13FC3EAB-CB40-47C1-AD22-7ACE11859FD3}">
      <dgm:prSet/>
      <dgm:spPr/>
      <dgm:t>
        <a:bodyPr/>
        <a:lstStyle/>
        <a:p>
          <a:endParaRPr lang="en-IN"/>
        </a:p>
      </dgm:t>
    </dgm:pt>
    <dgm:pt modelId="{90724809-5405-441E-981D-A666142ADB10}">
      <dgm:prSet phldrT="[Text]"/>
      <dgm:spPr/>
      <dgm:t>
        <a:bodyPr/>
        <a:lstStyle/>
        <a:p>
          <a:r>
            <a:rPr lang="en-IN" dirty="0" smtClean="0"/>
            <a:t>Feedback</a:t>
          </a:r>
          <a:endParaRPr lang="en-IN" dirty="0"/>
        </a:p>
      </dgm:t>
    </dgm:pt>
    <dgm:pt modelId="{52DCA850-464D-47D7-A059-1A53F517CD7C}" type="parTrans" cxnId="{611A7DC6-132B-482D-B2D0-8622B6F1F370}">
      <dgm:prSet/>
      <dgm:spPr/>
      <dgm:t>
        <a:bodyPr/>
        <a:lstStyle/>
        <a:p>
          <a:endParaRPr lang="en-IN"/>
        </a:p>
      </dgm:t>
    </dgm:pt>
    <dgm:pt modelId="{B0DAD323-009B-4336-8E72-169DD716E652}" type="sibTrans" cxnId="{611A7DC6-132B-482D-B2D0-8622B6F1F370}">
      <dgm:prSet/>
      <dgm:spPr/>
      <dgm:t>
        <a:bodyPr/>
        <a:lstStyle/>
        <a:p>
          <a:endParaRPr lang="en-IN"/>
        </a:p>
      </dgm:t>
    </dgm:pt>
    <dgm:pt modelId="{D98F7977-ED87-4160-B976-379F06302E93}" type="pres">
      <dgm:prSet presAssocID="{DD27D7E9-AAAF-4BEA-8940-67A9133F288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2738E20-BACB-47F1-A35B-5D2F11D387B2}" type="pres">
      <dgm:prSet presAssocID="{28914A1F-AB08-4D89-A771-F6025C03B0B8}" presName="root1" presStyleCnt="0"/>
      <dgm:spPr/>
    </dgm:pt>
    <dgm:pt modelId="{390A22C4-5E1B-4BBD-9202-59DAF8579042}" type="pres">
      <dgm:prSet presAssocID="{28914A1F-AB08-4D89-A771-F6025C03B0B8}" presName="LevelOneTextNode" presStyleLbl="node0" presStyleIdx="0" presStyleCnt="1" custScaleX="249338" custScaleY="241189" custLinFactX="-100000" custLinFactY="-100000" custLinFactNeighborX="-132842" custLinFactNeighborY="-15650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8E6A16E-A106-4A16-8653-942A40934B82}" type="pres">
      <dgm:prSet presAssocID="{28914A1F-AB08-4D89-A771-F6025C03B0B8}" presName="level2hierChild" presStyleCnt="0"/>
      <dgm:spPr/>
    </dgm:pt>
    <dgm:pt modelId="{975DCEC7-282E-4E25-9441-94A2F30E28F3}" type="pres">
      <dgm:prSet presAssocID="{3D51B2A4-521F-4EDB-832A-2A9474F52BFE}" presName="conn2-1" presStyleLbl="parChTrans1D2" presStyleIdx="0" presStyleCnt="4"/>
      <dgm:spPr/>
      <dgm:t>
        <a:bodyPr/>
        <a:lstStyle/>
        <a:p>
          <a:endParaRPr lang="en-IN"/>
        </a:p>
      </dgm:t>
    </dgm:pt>
    <dgm:pt modelId="{12FF1110-AD82-43A6-8FBA-480612B1789A}" type="pres">
      <dgm:prSet presAssocID="{3D51B2A4-521F-4EDB-832A-2A9474F52BFE}" presName="connTx" presStyleLbl="parChTrans1D2" presStyleIdx="0" presStyleCnt="4"/>
      <dgm:spPr/>
      <dgm:t>
        <a:bodyPr/>
        <a:lstStyle/>
        <a:p>
          <a:endParaRPr lang="en-IN"/>
        </a:p>
      </dgm:t>
    </dgm:pt>
    <dgm:pt modelId="{960FBBA2-2590-488B-B341-72A1B4FD20DA}" type="pres">
      <dgm:prSet presAssocID="{9004D988-E37D-4620-B696-B31DD051C342}" presName="root2" presStyleCnt="0"/>
      <dgm:spPr/>
    </dgm:pt>
    <dgm:pt modelId="{705C5993-69E2-4A81-89E8-CE6FA109F216}" type="pres">
      <dgm:prSet presAssocID="{9004D988-E37D-4620-B696-B31DD051C342}" presName="LevelTwoTextNode" presStyleLbl="node2" presStyleIdx="0" presStyleCnt="4" custScaleX="155699" custScaleY="196184" custLinFactY="-24193" custLinFactNeighborX="-19285" custLinFactNeighborY="-10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AF54661-8E56-4358-8AD5-66EF0633869A}" type="pres">
      <dgm:prSet presAssocID="{9004D988-E37D-4620-B696-B31DD051C342}" presName="level3hierChild" presStyleCnt="0"/>
      <dgm:spPr/>
    </dgm:pt>
    <dgm:pt modelId="{C7B910AD-CB11-409F-AB56-EA981B3C190F}" type="pres">
      <dgm:prSet presAssocID="{C9F2C71F-E7CE-4213-B24C-DE08AF49406E}" presName="conn2-1" presStyleLbl="parChTrans1D3" presStyleIdx="0" presStyleCnt="16"/>
      <dgm:spPr/>
      <dgm:t>
        <a:bodyPr/>
        <a:lstStyle/>
        <a:p>
          <a:endParaRPr lang="en-IN"/>
        </a:p>
      </dgm:t>
    </dgm:pt>
    <dgm:pt modelId="{44EAE5B3-2507-421F-8383-7D00F0EAC462}" type="pres">
      <dgm:prSet presAssocID="{C9F2C71F-E7CE-4213-B24C-DE08AF49406E}" presName="connTx" presStyleLbl="parChTrans1D3" presStyleIdx="0" presStyleCnt="16"/>
      <dgm:spPr/>
      <dgm:t>
        <a:bodyPr/>
        <a:lstStyle/>
        <a:p>
          <a:endParaRPr lang="en-IN"/>
        </a:p>
      </dgm:t>
    </dgm:pt>
    <dgm:pt modelId="{AAD4749A-18AF-4437-B403-73EDA3012BD3}" type="pres">
      <dgm:prSet presAssocID="{FCDFE64D-6C0D-4CED-A7F8-5345C3F66F61}" presName="root2" presStyleCnt="0"/>
      <dgm:spPr/>
    </dgm:pt>
    <dgm:pt modelId="{A9A0CAB9-F27C-4FAB-9554-D97395A66ECC}" type="pres">
      <dgm:prSet presAssocID="{FCDFE64D-6C0D-4CED-A7F8-5345C3F66F61}" presName="LevelTwoTextNode" presStyleLbl="node3" presStyleIdx="0" presStyleCnt="16" custScaleX="18601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7FA27B0-A899-41A2-B74B-D32D7269F69A}" type="pres">
      <dgm:prSet presAssocID="{FCDFE64D-6C0D-4CED-A7F8-5345C3F66F61}" presName="level3hierChild" presStyleCnt="0"/>
      <dgm:spPr/>
    </dgm:pt>
    <dgm:pt modelId="{39212BB6-D00C-48D1-8676-D01BE088D9C2}" type="pres">
      <dgm:prSet presAssocID="{81D222F2-03EF-4F8E-A168-5FFFDC63661F}" presName="conn2-1" presStyleLbl="parChTrans1D3" presStyleIdx="1" presStyleCnt="16"/>
      <dgm:spPr/>
      <dgm:t>
        <a:bodyPr/>
        <a:lstStyle/>
        <a:p>
          <a:endParaRPr lang="en-IN"/>
        </a:p>
      </dgm:t>
    </dgm:pt>
    <dgm:pt modelId="{2BE60D81-F9B3-423C-8AD7-EBE15DB0B5F8}" type="pres">
      <dgm:prSet presAssocID="{81D222F2-03EF-4F8E-A168-5FFFDC63661F}" presName="connTx" presStyleLbl="parChTrans1D3" presStyleIdx="1" presStyleCnt="16"/>
      <dgm:spPr/>
      <dgm:t>
        <a:bodyPr/>
        <a:lstStyle/>
        <a:p>
          <a:endParaRPr lang="en-IN"/>
        </a:p>
      </dgm:t>
    </dgm:pt>
    <dgm:pt modelId="{8A1FE3D9-4BB9-402D-824A-057167743C53}" type="pres">
      <dgm:prSet presAssocID="{022CB308-C3B5-4A07-8459-8FE228F39099}" presName="root2" presStyleCnt="0"/>
      <dgm:spPr/>
    </dgm:pt>
    <dgm:pt modelId="{72C0FF4E-6956-4F2F-80BD-C5227D50EC24}" type="pres">
      <dgm:prSet presAssocID="{022CB308-C3B5-4A07-8459-8FE228F39099}" presName="LevelTwoTextNode" presStyleLbl="node3" presStyleIdx="1" presStyleCnt="16" custScaleX="18601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BFC5EDD-C08C-47FD-A11A-5818E243AA22}" type="pres">
      <dgm:prSet presAssocID="{022CB308-C3B5-4A07-8459-8FE228F39099}" presName="level3hierChild" presStyleCnt="0"/>
      <dgm:spPr/>
    </dgm:pt>
    <dgm:pt modelId="{5E40D91C-9ED7-4425-9494-EC2D05D9F0C3}" type="pres">
      <dgm:prSet presAssocID="{7396D2B6-C857-463E-9815-E1D45785011D}" presName="conn2-1" presStyleLbl="parChTrans1D3" presStyleIdx="2" presStyleCnt="16"/>
      <dgm:spPr/>
      <dgm:t>
        <a:bodyPr/>
        <a:lstStyle/>
        <a:p>
          <a:endParaRPr lang="en-IN"/>
        </a:p>
      </dgm:t>
    </dgm:pt>
    <dgm:pt modelId="{BE8D3393-681B-4D0B-AA1F-6008BFCF03EA}" type="pres">
      <dgm:prSet presAssocID="{7396D2B6-C857-463E-9815-E1D45785011D}" presName="connTx" presStyleLbl="parChTrans1D3" presStyleIdx="2" presStyleCnt="16"/>
      <dgm:spPr/>
      <dgm:t>
        <a:bodyPr/>
        <a:lstStyle/>
        <a:p>
          <a:endParaRPr lang="en-IN"/>
        </a:p>
      </dgm:t>
    </dgm:pt>
    <dgm:pt modelId="{78376672-C438-4257-AE9D-D2B98EA000E3}" type="pres">
      <dgm:prSet presAssocID="{6896F7F4-10FD-402C-9978-B655736A9363}" presName="root2" presStyleCnt="0"/>
      <dgm:spPr/>
    </dgm:pt>
    <dgm:pt modelId="{DC1F6F9D-39F8-4395-B566-849851F56EFC}" type="pres">
      <dgm:prSet presAssocID="{6896F7F4-10FD-402C-9978-B655736A9363}" presName="LevelTwoTextNode" presStyleLbl="node3" presStyleIdx="2" presStyleCnt="16" custScaleX="18636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D2F5809-8372-4624-86CF-CBB2EFE965DC}" type="pres">
      <dgm:prSet presAssocID="{6896F7F4-10FD-402C-9978-B655736A9363}" presName="level3hierChild" presStyleCnt="0"/>
      <dgm:spPr/>
    </dgm:pt>
    <dgm:pt modelId="{F0143BA1-841F-487B-BEBA-A3DC09895F6B}" type="pres">
      <dgm:prSet presAssocID="{2075CB83-15ED-4445-AA74-35CA16EC3CA8}" presName="conn2-1" presStyleLbl="parChTrans1D3" presStyleIdx="3" presStyleCnt="16"/>
      <dgm:spPr/>
      <dgm:t>
        <a:bodyPr/>
        <a:lstStyle/>
        <a:p>
          <a:endParaRPr lang="en-IN"/>
        </a:p>
      </dgm:t>
    </dgm:pt>
    <dgm:pt modelId="{DE99CF4B-EA6F-4039-82DD-4CEE3CC10716}" type="pres">
      <dgm:prSet presAssocID="{2075CB83-15ED-4445-AA74-35CA16EC3CA8}" presName="connTx" presStyleLbl="parChTrans1D3" presStyleIdx="3" presStyleCnt="16"/>
      <dgm:spPr/>
      <dgm:t>
        <a:bodyPr/>
        <a:lstStyle/>
        <a:p>
          <a:endParaRPr lang="en-IN"/>
        </a:p>
      </dgm:t>
    </dgm:pt>
    <dgm:pt modelId="{7B609FE9-A850-4B31-B18C-079D52913B9A}" type="pres">
      <dgm:prSet presAssocID="{9D2F8999-498C-40FB-A6EE-CC155228204F}" presName="root2" presStyleCnt="0"/>
      <dgm:spPr/>
    </dgm:pt>
    <dgm:pt modelId="{D8B9E042-E139-4BFB-80B5-70845B9FBBCA}" type="pres">
      <dgm:prSet presAssocID="{9D2F8999-498C-40FB-A6EE-CC155228204F}" presName="LevelTwoTextNode" presStyleLbl="node3" presStyleIdx="3" presStyleCnt="16" custScaleX="18601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788A145-DDDF-494C-9A31-8CDC58F28599}" type="pres">
      <dgm:prSet presAssocID="{9D2F8999-498C-40FB-A6EE-CC155228204F}" presName="level3hierChild" presStyleCnt="0"/>
      <dgm:spPr/>
    </dgm:pt>
    <dgm:pt modelId="{87008F91-77F6-4639-B5AA-321CBCD4AAC5}" type="pres">
      <dgm:prSet presAssocID="{20FA8435-C7A1-4695-B50C-A7DFB1D867EE}" presName="conn2-1" presStyleLbl="parChTrans1D3" presStyleIdx="4" presStyleCnt="16"/>
      <dgm:spPr/>
      <dgm:t>
        <a:bodyPr/>
        <a:lstStyle/>
        <a:p>
          <a:endParaRPr lang="en-IN"/>
        </a:p>
      </dgm:t>
    </dgm:pt>
    <dgm:pt modelId="{04271DA2-89E9-4CE9-913E-9F3101F941D2}" type="pres">
      <dgm:prSet presAssocID="{20FA8435-C7A1-4695-B50C-A7DFB1D867EE}" presName="connTx" presStyleLbl="parChTrans1D3" presStyleIdx="4" presStyleCnt="16"/>
      <dgm:spPr/>
      <dgm:t>
        <a:bodyPr/>
        <a:lstStyle/>
        <a:p>
          <a:endParaRPr lang="en-IN"/>
        </a:p>
      </dgm:t>
    </dgm:pt>
    <dgm:pt modelId="{3B25F983-9ABE-4B70-B542-20B86870539E}" type="pres">
      <dgm:prSet presAssocID="{0A9647F2-A17B-4165-B3AA-E3E5E0CA6DD4}" presName="root2" presStyleCnt="0"/>
      <dgm:spPr/>
    </dgm:pt>
    <dgm:pt modelId="{11AC06A2-D63A-45A6-81D0-C94A3663CAF8}" type="pres">
      <dgm:prSet presAssocID="{0A9647F2-A17B-4165-B3AA-E3E5E0CA6DD4}" presName="LevelTwoTextNode" presStyleLbl="node3" presStyleIdx="4" presStyleCnt="16" custScaleX="18601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23624E8-879F-4938-AD4F-D1AF0A8B6FE5}" type="pres">
      <dgm:prSet presAssocID="{0A9647F2-A17B-4165-B3AA-E3E5E0CA6DD4}" presName="level3hierChild" presStyleCnt="0"/>
      <dgm:spPr/>
    </dgm:pt>
    <dgm:pt modelId="{7EE4216B-ECAC-413D-967E-E45681D8DAD5}" type="pres">
      <dgm:prSet presAssocID="{DF666B0F-71A8-4BA5-BB95-B0E73F6EA4D5}" presName="conn2-1" presStyleLbl="parChTrans1D3" presStyleIdx="5" presStyleCnt="16"/>
      <dgm:spPr/>
      <dgm:t>
        <a:bodyPr/>
        <a:lstStyle/>
        <a:p>
          <a:endParaRPr lang="en-IN"/>
        </a:p>
      </dgm:t>
    </dgm:pt>
    <dgm:pt modelId="{B5EEDEFA-4295-40A8-BCFA-1B71160C972C}" type="pres">
      <dgm:prSet presAssocID="{DF666B0F-71A8-4BA5-BB95-B0E73F6EA4D5}" presName="connTx" presStyleLbl="parChTrans1D3" presStyleIdx="5" presStyleCnt="16"/>
      <dgm:spPr/>
      <dgm:t>
        <a:bodyPr/>
        <a:lstStyle/>
        <a:p>
          <a:endParaRPr lang="en-IN"/>
        </a:p>
      </dgm:t>
    </dgm:pt>
    <dgm:pt modelId="{7ADBD20A-423C-4DD7-8BA8-70529920AF9E}" type="pres">
      <dgm:prSet presAssocID="{93C755A5-BC91-4B00-BF7F-AE61AD38865E}" presName="root2" presStyleCnt="0"/>
      <dgm:spPr/>
    </dgm:pt>
    <dgm:pt modelId="{13DB79CA-643B-4621-B8B2-4782A58152B9}" type="pres">
      <dgm:prSet presAssocID="{93C755A5-BC91-4B00-BF7F-AE61AD38865E}" presName="LevelTwoTextNode" presStyleLbl="node3" presStyleIdx="5" presStyleCnt="16" custScaleX="18601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14B3343-87A7-4573-B7CF-DB492F53B5D2}" type="pres">
      <dgm:prSet presAssocID="{93C755A5-BC91-4B00-BF7F-AE61AD38865E}" presName="level3hierChild" presStyleCnt="0"/>
      <dgm:spPr/>
    </dgm:pt>
    <dgm:pt modelId="{84E5BF50-032C-466F-A8B7-56A1489C83C6}" type="pres">
      <dgm:prSet presAssocID="{142D712C-4A90-4AC7-A46E-8DAA5F285958}" presName="conn2-1" presStyleLbl="parChTrans1D3" presStyleIdx="6" presStyleCnt="16"/>
      <dgm:spPr/>
      <dgm:t>
        <a:bodyPr/>
        <a:lstStyle/>
        <a:p>
          <a:endParaRPr lang="en-IN"/>
        </a:p>
      </dgm:t>
    </dgm:pt>
    <dgm:pt modelId="{2DDFE355-6480-44C8-A9BF-C05D1DC3710B}" type="pres">
      <dgm:prSet presAssocID="{142D712C-4A90-4AC7-A46E-8DAA5F285958}" presName="connTx" presStyleLbl="parChTrans1D3" presStyleIdx="6" presStyleCnt="16"/>
      <dgm:spPr/>
      <dgm:t>
        <a:bodyPr/>
        <a:lstStyle/>
        <a:p>
          <a:endParaRPr lang="en-IN"/>
        </a:p>
      </dgm:t>
    </dgm:pt>
    <dgm:pt modelId="{A1538E5D-1556-4D2E-B729-6E6812329D88}" type="pres">
      <dgm:prSet presAssocID="{402FEACF-6B79-4E16-B250-352986C2C046}" presName="root2" presStyleCnt="0"/>
      <dgm:spPr/>
    </dgm:pt>
    <dgm:pt modelId="{6C91CEA3-6E8E-40A4-990A-9E9F28786604}" type="pres">
      <dgm:prSet presAssocID="{402FEACF-6B79-4E16-B250-352986C2C046}" presName="LevelTwoTextNode" presStyleLbl="node3" presStyleIdx="6" presStyleCnt="16" custScaleX="18601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DC8B5C3-B800-4F4F-9019-ACAAB17D21EF}" type="pres">
      <dgm:prSet presAssocID="{402FEACF-6B79-4E16-B250-352986C2C046}" presName="level3hierChild" presStyleCnt="0"/>
      <dgm:spPr/>
    </dgm:pt>
    <dgm:pt modelId="{BB42C148-B426-426F-9F85-882E61F8CFAB}" type="pres">
      <dgm:prSet presAssocID="{A47ABFCC-F5D6-4535-839C-AB0A707DE2A6}" presName="conn2-1" presStyleLbl="parChTrans1D3" presStyleIdx="7" presStyleCnt="16"/>
      <dgm:spPr/>
      <dgm:t>
        <a:bodyPr/>
        <a:lstStyle/>
        <a:p>
          <a:endParaRPr lang="en-IN"/>
        </a:p>
      </dgm:t>
    </dgm:pt>
    <dgm:pt modelId="{17896B25-40FB-4C79-A08D-2545CAF06F24}" type="pres">
      <dgm:prSet presAssocID="{A47ABFCC-F5D6-4535-839C-AB0A707DE2A6}" presName="connTx" presStyleLbl="parChTrans1D3" presStyleIdx="7" presStyleCnt="16"/>
      <dgm:spPr/>
      <dgm:t>
        <a:bodyPr/>
        <a:lstStyle/>
        <a:p>
          <a:endParaRPr lang="en-IN"/>
        </a:p>
      </dgm:t>
    </dgm:pt>
    <dgm:pt modelId="{215B86F1-604C-4C5A-9D4E-87E13F9C3347}" type="pres">
      <dgm:prSet presAssocID="{35570F7F-6E40-4216-968C-B24E6DAA797F}" presName="root2" presStyleCnt="0"/>
      <dgm:spPr/>
    </dgm:pt>
    <dgm:pt modelId="{83AAAF73-C6DF-4C08-9C85-072E03F86D80}" type="pres">
      <dgm:prSet presAssocID="{35570F7F-6E40-4216-968C-B24E6DAA797F}" presName="LevelTwoTextNode" presStyleLbl="node3" presStyleIdx="7" presStyleCnt="16" custScaleX="18601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4353E8C-052D-4872-8AB2-AB1BAEBFE0AD}" type="pres">
      <dgm:prSet presAssocID="{35570F7F-6E40-4216-968C-B24E6DAA797F}" presName="level3hierChild" presStyleCnt="0"/>
      <dgm:spPr/>
    </dgm:pt>
    <dgm:pt modelId="{894F2C65-A7E8-42BC-B334-7ED330522E47}" type="pres">
      <dgm:prSet presAssocID="{7B2E0D1F-281D-4A3B-9E16-6805EA3BA2F0}" presName="conn2-1" presStyleLbl="parChTrans1D2" presStyleIdx="1" presStyleCnt="4"/>
      <dgm:spPr/>
      <dgm:t>
        <a:bodyPr/>
        <a:lstStyle/>
        <a:p>
          <a:endParaRPr lang="en-IN"/>
        </a:p>
      </dgm:t>
    </dgm:pt>
    <dgm:pt modelId="{394C7C83-CE76-4D50-9800-FAE926DE4FF2}" type="pres">
      <dgm:prSet presAssocID="{7B2E0D1F-281D-4A3B-9E16-6805EA3BA2F0}" presName="connTx" presStyleLbl="parChTrans1D2" presStyleIdx="1" presStyleCnt="4"/>
      <dgm:spPr/>
      <dgm:t>
        <a:bodyPr/>
        <a:lstStyle/>
        <a:p>
          <a:endParaRPr lang="en-IN"/>
        </a:p>
      </dgm:t>
    </dgm:pt>
    <dgm:pt modelId="{A1AE49DE-1040-4DE1-9423-FEA8CD3B47A1}" type="pres">
      <dgm:prSet presAssocID="{3B1B15A8-5CB8-4E34-95FB-76E512DF962D}" presName="root2" presStyleCnt="0"/>
      <dgm:spPr/>
    </dgm:pt>
    <dgm:pt modelId="{A09F077F-66B1-4153-8CC2-E5D632165FD4}" type="pres">
      <dgm:prSet presAssocID="{3B1B15A8-5CB8-4E34-95FB-76E512DF962D}" presName="LevelTwoTextNode" presStyleLbl="node2" presStyleIdx="1" presStyleCnt="4" custScaleX="165737" custScaleY="20051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1933D9F-029C-42BE-9D5A-7D47EE931DAE}" type="pres">
      <dgm:prSet presAssocID="{3B1B15A8-5CB8-4E34-95FB-76E512DF962D}" presName="level3hierChild" presStyleCnt="0"/>
      <dgm:spPr/>
    </dgm:pt>
    <dgm:pt modelId="{6C6A1BEB-73FF-46EA-A12D-6B8287D70F12}" type="pres">
      <dgm:prSet presAssocID="{779E0CF2-AFF9-4CD6-9EA3-A1C08DC84823}" presName="conn2-1" presStyleLbl="parChTrans1D3" presStyleIdx="8" presStyleCnt="16"/>
      <dgm:spPr/>
      <dgm:t>
        <a:bodyPr/>
        <a:lstStyle/>
        <a:p>
          <a:endParaRPr lang="en-IN"/>
        </a:p>
      </dgm:t>
    </dgm:pt>
    <dgm:pt modelId="{2DFB5745-523C-44F9-8236-FA2F17316002}" type="pres">
      <dgm:prSet presAssocID="{779E0CF2-AFF9-4CD6-9EA3-A1C08DC84823}" presName="connTx" presStyleLbl="parChTrans1D3" presStyleIdx="8" presStyleCnt="16"/>
      <dgm:spPr/>
      <dgm:t>
        <a:bodyPr/>
        <a:lstStyle/>
        <a:p>
          <a:endParaRPr lang="en-IN"/>
        </a:p>
      </dgm:t>
    </dgm:pt>
    <dgm:pt modelId="{F42271EB-0E88-432F-95B1-745971F60EE5}" type="pres">
      <dgm:prSet presAssocID="{CE772B05-645B-4DF8-BF1A-67A4311DC0C4}" presName="root2" presStyleCnt="0"/>
      <dgm:spPr/>
    </dgm:pt>
    <dgm:pt modelId="{5076977C-855A-43E8-893A-72CDEA7BB6B8}" type="pres">
      <dgm:prSet presAssocID="{CE772B05-645B-4DF8-BF1A-67A4311DC0C4}" presName="LevelTwoTextNode" presStyleLbl="node3" presStyleIdx="8" presStyleCnt="16" custScaleX="18029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61C394B-F648-4492-AFA7-0FFC62032376}" type="pres">
      <dgm:prSet presAssocID="{CE772B05-645B-4DF8-BF1A-67A4311DC0C4}" presName="level3hierChild" presStyleCnt="0"/>
      <dgm:spPr/>
    </dgm:pt>
    <dgm:pt modelId="{5A21516E-0D20-4598-837C-86736BF073AF}" type="pres">
      <dgm:prSet presAssocID="{11549D50-B29D-4161-A3AA-31121A6806D0}" presName="conn2-1" presStyleLbl="parChTrans1D3" presStyleIdx="9" presStyleCnt="16"/>
      <dgm:spPr/>
      <dgm:t>
        <a:bodyPr/>
        <a:lstStyle/>
        <a:p>
          <a:endParaRPr lang="en-IN"/>
        </a:p>
      </dgm:t>
    </dgm:pt>
    <dgm:pt modelId="{2D486B12-838A-4AC5-8125-04482C86795B}" type="pres">
      <dgm:prSet presAssocID="{11549D50-B29D-4161-A3AA-31121A6806D0}" presName="connTx" presStyleLbl="parChTrans1D3" presStyleIdx="9" presStyleCnt="16"/>
      <dgm:spPr/>
      <dgm:t>
        <a:bodyPr/>
        <a:lstStyle/>
        <a:p>
          <a:endParaRPr lang="en-IN"/>
        </a:p>
      </dgm:t>
    </dgm:pt>
    <dgm:pt modelId="{41B28875-1CCE-4828-86B8-FA8D0ED97C4B}" type="pres">
      <dgm:prSet presAssocID="{C3773590-A04C-41BC-B693-3626CC923B00}" presName="root2" presStyleCnt="0"/>
      <dgm:spPr/>
    </dgm:pt>
    <dgm:pt modelId="{8FF9621C-C25F-413D-8E80-7EEF942849E9}" type="pres">
      <dgm:prSet presAssocID="{C3773590-A04C-41BC-B693-3626CC923B00}" presName="LevelTwoTextNode" presStyleLbl="node3" presStyleIdx="9" presStyleCnt="16" custScaleX="18029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AB6DDEC-53A1-47F1-AB31-892DEDF00E16}" type="pres">
      <dgm:prSet presAssocID="{C3773590-A04C-41BC-B693-3626CC923B00}" presName="level3hierChild" presStyleCnt="0"/>
      <dgm:spPr/>
    </dgm:pt>
    <dgm:pt modelId="{6AB9E1B7-6DC4-4BB2-AAB7-6DEB1A0692D3}" type="pres">
      <dgm:prSet presAssocID="{76A0E154-8E57-4CB5-9D10-1BB0A46B8622}" presName="conn2-1" presStyleLbl="parChTrans1D3" presStyleIdx="10" presStyleCnt="16"/>
      <dgm:spPr/>
      <dgm:t>
        <a:bodyPr/>
        <a:lstStyle/>
        <a:p>
          <a:endParaRPr lang="en-IN"/>
        </a:p>
      </dgm:t>
    </dgm:pt>
    <dgm:pt modelId="{2C0A2EB0-DE79-4626-A972-C5D80A03076F}" type="pres">
      <dgm:prSet presAssocID="{76A0E154-8E57-4CB5-9D10-1BB0A46B8622}" presName="connTx" presStyleLbl="parChTrans1D3" presStyleIdx="10" presStyleCnt="16"/>
      <dgm:spPr/>
      <dgm:t>
        <a:bodyPr/>
        <a:lstStyle/>
        <a:p>
          <a:endParaRPr lang="en-IN"/>
        </a:p>
      </dgm:t>
    </dgm:pt>
    <dgm:pt modelId="{812E4889-285A-40C6-A12A-628A897164A5}" type="pres">
      <dgm:prSet presAssocID="{63C83EC1-C35E-43E9-9D9B-D2241EF281FD}" presName="root2" presStyleCnt="0"/>
      <dgm:spPr/>
    </dgm:pt>
    <dgm:pt modelId="{E11CEA62-42C7-479F-BB97-70C1CBE57AB6}" type="pres">
      <dgm:prSet presAssocID="{63C83EC1-C35E-43E9-9D9B-D2241EF281FD}" presName="LevelTwoTextNode" presStyleLbl="node3" presStyleIdx="10" presStyleCnt="16" custScaleX="1713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E2DFE54-9FC0-4F3F-B7B4-5CED3F0E31A2}" type="pres">
      <dgm:prSet presAssocID="{63C83EC1-C35E-43E9-9D9B-D2241EF281FD}" presName="level3hierChild" presStyleCnt="0"/>
      <dgm:spPr/>
    </dgm:pt>
    <dgm:pt modelId="{0BEFE604-CE3E-4D86-A343-DFDDF4530C73}" type="pres">
      <dgm:prSet presAssocID="{DB039D72-1CD4-4D70-8611-510EC42FD30C}" presName="conn2-1" presStyleLbl="parChTrans1D3" presStyleIdx="11" presStyleCnt="16"/>
      <dgm:spPr/>
      <dgm:t>
        <a:bodyPr/>
        <a:lstStyle/>
        <a:p>
          <a:endParaRPr lang="en-IN"/>
        </a:p>
      </dgm:t>
    </dgm:pt>
    <dgm:pt modelId="{79128FDC-1819-4B74-AC01-C4E8CC1E715A}" type="pres">
      <dgm:prSet presAssocID="{DB039D72-1CD4-4D70-8611-510EC42FD30C}" presName="connTx" presStyleLbl="parChTrans1D3" presStyleIdx="11" presStyleCnt="16"/>
      <dgm:spPr/>
      <dgm:t>
        <a:bodyPr/>
        <a:lstStyle/>
        <a:p>
          <a:endParaRPr lang="en-IN"/>
        </a:p>
      </dgm:t>
    </dgm:pt>
    <dgm:pt modelId="{4DC514A8-A84D-4E40-8BE0-0EF2BC96A1A3}" type="pres">
      <dgm:prSet presAssocID="{943D1C45-90BC-4CC7-8B31-294C2FCF797C}" presName="root2" presStyleCnt="0"/>
      <dgm:spPr/>
    </dgm:pt>
    <dgm:pt modelId="{F309CDDF-04B9-47D0-BD2E-5758AC0586EA}" type="pres">
      <dgm:prSet presAssocID="{943D1C45-90BC-4CC7-8B31-294C2FCF797C}" presName="LevelTwoTextNode" presStyleLbl="node3" presStyleIdx="11" presStyleCnt="16" custScaleX="16268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4A8C875-BA42-46A9-BA41-4EAE070BB5D6}" type="pres">
      <dgm:prSet presAssocID="{943D1C45-90BC-4CC7-8B31-294C2FCF797C}" presName="level3hierChild" presStyleCnt="0"/>
      <dgm:spPr/>
    </dgm:pt>
    <dgm:pt modelId="{FBBEF50A-6DEA-4C81-AF86-3548D6F4BDEC}" type="pres">
      <dgm:prSet presAssocID="{F9972FFC-0B97-4316-9909-6345C2083424}" presName="conn2-1" presStyleLbl="parChTrans1D3" presStyleIdx="12" presStyleCnt="16"/>
      <dgm:spPr/>
      <dgm:t>
        <a:bodyPr/>
        <a:lstStyle/>
        <a:p>
          <a:endParaRPr lang="en-IN"/>
        </a:p>
      </dgm:t>
    </dgm:pt>
    <dgm:pt modelId="{16EA4298-C00F-47E1-BAF0-CD1BEFBAAA03}" type="pres">
      <dgm:prSet presAssocID="{F9972FFC-0B97-4316-9909-6345C2083424}" presName="connTx" presStyleLbl="parChTrans1D3" presStyleIdx="12" presStyleCnt="16"/>
      <dgm:spPr/>
      <dgm:t>
        <a:bodyPr/>
        <a:lstStyle/>
        <a:p>
          <a:endParaRPr lang="en-IN"/>
        </a:p>
      </dgm:t>
    </dgm:pt>
    <dgm:pt modelId="{B9F71326-78F6-4C9C-BA51-04A1D4E67600}" type="pres">
      <dgm:prSet presAssocID="{5124E162-73F6-42F6-A12C-476F5241FECE}" presName="root2" presStyleCnt="0"/>
      <dgm:spPr/>
    </dgm:pt>
    <dgm:pt modelId="{58FF555D-FD27-4F25-B402-0892A921DAE0}" type="pres">
      <dgm:prSet presAssocID="{5124E162-73F6-42F6-A12C-476F5241FECE}" presName="LevelTwoTextNode" presStyleLbl="node3" presStyleIdx="12" presStyleCnt="16" custScaleX="16462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0258B3A-CF0B-40FC-BE13-885DE01B8830}" type="pres">
      <dgm:prSet presAssocID="{5124E162-73F6-42F6-A12C-476F5241FECE}" presName="level3hierChild" presStyleCnt="0"/>
      <dgm:spPr/>
    </dgm:pt>
    <dgm:pt modelId="{2FB4938F-FFE2-42C1-B579-415E9BF438C4}" type="pres">
      <dgm:prSet presAssocID="{A9A85418-44AD-4201-A26F-131B8C9EAC4C}" presName="conn2-1" presStyleLbl="parChTrans1D2" presStyleIdx="2" presStyleCnt="4"/>
      <dgm:spPr/>
      <dgm:t>
        <a:bodyPr/>
        <a:lstStyle/>
        <a:p>
          <a:endParaRPr lang="en-IN"/>
        </a:p>
      </dgm:t>
    </dgm:pt>
    <dgm:pt modelId="{1A9D1EE5-F441-44E7-B411-BE4FC3EC85F1}" type="pres">
      <dgm:prSet presAssocID="{A9A85418-44AD-4201-A26F-131B8C9EAC4C}" presName="connTx" presStyleLbl="parChTrans1D2" presStyleIdx="2" presStyleCnt="4"/>
      <dgm:spPr/>
      <dgm:t>
        <a:bodyPr/>
        <a:lstStyle/>
        <a:p>
          <a:endParaRPr lang="en-IN"/>
        </a:p>
      </dgm:t>
    </dgm:pt>
    <dgm:pt modelId="{24078EA7-26B1-4CE0-9AE0-0D79D0E20702}" type="pres">
      <dgm:prSet presAssocID="{03F8F1E8-FA36-4E6A-B67F-66832A47877E}" presName="root2" presStyleCnt="0"/>
      <dgm:spPr/>
    </dgm:pt>
    <dgm:pt modelId="{BFC8603D-8347-48AD-9B21-1A9D9045FA34}" type="pres">
      <dgm:prSet presAssocID="{03F8F1E8-FA36-4E6A-B67F-66832A47877E}" presName="LevelTwoTextNode" presStyleLbl="node2" presStyleIdx="2" presStyleCnt="4" custScaleX="150301" custScaleY="20323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1EC0CC4-57B2-4F3C-803A-8E83E7515601}" type="pres">
      <dgm:prSet presAssocID="{03F8F1E8-FA36-4E6A-B67F-66832A47877E}" presName="level3hierChild" presStyleCnt="0"/>
      <dgm:spPr/>
    </dgm:pt>
    <dgm:pt modelId="{D90E101B-A35B-4393-96FC-0228A2F0D5D4}" type="pres">
      <dgm:prSet presAssocID="{95C151B0-8AA6-4971-BE57-B60FB422F62A}" presName="conn2-1" presStyleLbl="parChTrans1D2" presStyleIdx="3" presStyleCnt="4"/>
      <dgm:spPr/>
      <dgm:t>
        <a:bodyPr/>
        <a:lstStyle/>
        <a:p>
          <a:endParaRPr lang="en-IN"/>
        </a:p>
      </dgm:t>
    </dgm:pt>
    <dgm:pt modelId="{83DA9A86-274B-47A2-8E6C-AE894AE3B091}" type="pres">
      <dgm:prSet presAssocID="{95C151B0-8AA6-4971-BE57-B60FB422F62A}" presName="connTx" presStyleLbl="parChTrans1D2" presStyleIdx="3" presStyleCnt="4"/>
      <dgm:spPr/>
      <dgm:t>
        <a:bodyPr/>
        <a:lstStyle/>
        <a:p>
          <a:endParaRPr lang="en-IN"/>
        </a:p>
      </dgm:t>
    </dgm:pt>
    <dgm:pt modelId="{9258C440-1E1C-4541-94F9-313310C2C85E}" type="pres">
      <dgm:prSet presAssocID="{3004B28E-9CBF-4971-B3DD-C66286BBEE8E}" presName="root2" presStyleCnt="0"/>
      <dgm:spPr/>
    </dgm:pt>
    <dgm:pt modelId="{F887FAB8-FAA0-4108-A21D-73BD69C2020B}" type="pres">
      <dgm:prSet presAssocID="{3004B28E-9CBF-4971-B3DD-C66286BBEE8E}" presName="LevelTwoTextNode" presStyleLbl="node2" presStyleIdx="3" presStyleCnt="4" custScaleX="142530" custScaleY="19343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76F8AD9-E956-44C7-B13E-25878F524BF3}" type="pres">
      <dgm:prSet presAssocID="{3004B28E-9CBF-4971-B3DD-C66286BBEE8E}" presName="level3hierChild" presStyleCnt="0"/>
      <dgm:spPr/>
    </dgm:pt>
    <dgm:pt modelId="{5F40CDCB-2FC6-4C41-954A-11C7F11DF60C}" type="pres">
      <dgm:prSet presAssocID="{9516FD81-762C-47FD-A67C-BE39A36A3A8C}" presName="conn2-1" presStyleLbl="parChTrans1D3" presStyleIdx="13" presStyleCnt="16"/>
      <dgm:spPr/>
      <dgm:t>
        <a:bodyPr/>
        <a:lstStyle/>
        <a:p>
          <a:endParaRPr lang="en-IN"/>
        </a:p>
      </dgm:t>
    </dgm:pt>
    <dgm:pt modelId="{5B988B04-5C3B-4B3C-8E85-A03289A72873}" type="pres">
      <dgm:prSet presAssocID="{9516FD81-762C-47FD-A67C-BE39A36A3A8C}" presName="connTx" presStyleLbl="parChTrans1D3" presStyleIdx="13" presStyleCnt="16"/>
      <dgm:spPr/>
      <dgm:t>
        <a:bodyPr/>
        <a:lstStyle/>
        <a:p>
          <a:endParaRPr lang="en-IN"/>
        </a:p>
      </dgm:t>
    </dgm:pt>
    <dgm:pt modelId="{5C154DC2-6293-454F-89B8-FE5A34981D76}" type="pres">
      <dgm:prSet presAssocID="{E37939E0-A848-4450-8DFE-0FFE3FD117F7}" presName="root2" presStyleCnt="0"/>
      <dgm:spPr/>
    </dgm:pt>
    <dgm:pt modelId="{31C4E2DF-1FDB-4B46-99D6-60C78201DC9E}" type="pres">
      <dgm:prSet presAssocID="{E37939E0-A848-4450-8DFE-0FFE3FD117F7}" presName="LevelTwoTextNode" presStyleLbl="node3" presStyleIdx="13" presStyleCnt="16" custScaleX="18029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A7EA9DC-951F-4CCC-A367-965B9045AE43}" type="pres">
      <dgm:prSet presAssocID="{E37939E0-A848-4450-8DFE-0FFE3FD117F7}" presName="level3hierChild" presStyleCnt="0"/>
      <dgm:spPr/>
    </dgm:pt>
    <dgm:pt modelId="{08C581DF-50EF-45D1-8042-2068486D131C}" type="pres">
      <dgm:prSet presAssocID="{586CD97E-E484-474B-B147-CF259C68EAC5}" presName="conn2-1" presStyleLbl="parChTrans1D3" presStyleIdx="14" presStyleCnt="16"/>
      <dgm:spPr/>
      <dgm:t>
        <a:bodyPr/>
        <a:lstStyle/>
        <a:p>
          <a:endParaRPr lang="en-IN"/>
        </a:p>
      </dgm:t>
    </dgm:pt>
    <dgm:pt modelId="{F08456C3-C6F8-4548-BE7D-7BE31BD09ACB}" type="pres">
      <dgm:prSet presAssocID="{586CD97E-E484-474B-B147-CF259C68EAC5}" presName="connTx" presStyleLbl="parChTrans1D3" presStyleIdx="14" presStyleCnt="16"/>
      <dgm:spPr/>
      <dgm:t>
        <a:bodyPr/>
        <a:lstStyle/>
        <a:p>
          <a:endParaRPr lang="en-IN"/>
        </a:p>
      </dgm:t>
    </dgm:pt>
    <dgm:pt modelId="{3F07D696-7DA4-4EA6-AA05-B492E449F359}" type="pres">
      <dgm:prSet presAssocID="{F6F9FF65-301F-489D-B5F8-B7809354A003}" presName="root2" presStyleCnt="0"/>
      <dgm:spPr/>
    </dgm:pt>
    <dgm:pt modelId="{883F01AC-CC86-4B40-B4C8-B9EA32396AD1}" type="pres">
      <dgm:prSet presAssocID="{F6F9FF65-301F-489D-B5F8-B7809354A003}" presName="LevelTwoTextNode" presStyleLbl="node3" presStyleIdx="14" presStyleCnt="16" custScaleX="16966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FF02B48-D873-4425-B05B-1CFCD08474D7}" type="pres">
      <dgm:prSet presAssocID="{F6F9FF65-301F-489D-B5F8-B7809354A003}" presName="level3hierChild" presStyleCnt="0"/>
      <dgm:spPr/>
    </dgm:pt>
    <dgm:pt modelId="{053CCF15-AFE6-46B8-8724-FA878102A74A}" type="pres">
      <dgm:prSet presAssocID="{52DCA850-464D-47D7-A059-1A53F517CD7C}" presName="conn2-1" presStyleLbl="parChTrans1D3" presStyleIdx="15" presStyleCnt="16"/>
      <dgm:spPr/>
      <dgm:t>
        <a:bodyPr/>
        <a:lstStyle/>
        <a:p>
          <a:endParaRPr lang="en-IN"/>
        </a:p>
      </dgm:t>
    </dgm:pt>
    <dgm:pt modelId="{CF12A774-578C-4742-A9F3-147F27E21D0B}" type="pres">
      <dgm:prSet presAssocID="{52DCA850-464D-47D7-A059-1A53F517CD7C}" presName="connTx" presStyleLbl="parChTrans1D3" presStyleIdx="15" presStyleCnt="16"/>
      <dgm:spPr/>
      <dgm:t>
        <a:bodyPr/>
        <a:lstStyle/>
        <a:p>
          <a:endParaRPr lang="en-IN"/>
        </a:p>
      </dgm:t>
    </dgm:pt>
    <dgm:pt modelId="{C1208543-9796-4AC1-B3FF-8BD41544809E}" type="pres">
      <dgm:prSet presAssocID="{90724809-5405-441E-981D-A666142ADB10}" presName="root2" presStyleCnt="0"/>
      <dgm:spPr/>
    </dgm:pt>
    <dgm:pt modelId="{FC5066AB-26EB-40F4-8788-5CDE832C2BA6}" type="pres">
      <dgm:prSet presAssocID="{90724809-5405-441E-981D-A666142ADB10}" presName="LevelTwoTextNode" presStyleLbl="node3" presStyleIdx="15" presStyleCnt="16" custScaleX="179799" custLinFactNeighborX="-5065" custLinFactNeighborY="73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5EA7011-990D-4256-B118-329983F82B04}" type="pres">
      <dgm:prSet presAssocID="{90724809-5405-441E-981D-A666142ADB10}" presName="level3hierChild" presStyleCnt="0"/>
      <dgm:spPr/>
    </dgm:pt>
  </dgm:ptLst>
  <dgm:cxnLst>
    <dgm:cxn modelId="{74480946-C7C9-4474-B5A6-0D9802C66312}" type="presOf" srcId="{C3773590-A04C-41BC-B693-3626CC923B00}" destId="{8FF9621C-C25F-413D-8E80-7EEF942849E9}" srcOrd="0" destOrd="0" presId="urn:microsoft.com/office/officeart/2005/8/layout/hierarchy2"/>
    <dgm:cxn modelId="{B657052D-C06C-4057-8EDF-E142239FFAC7}" type="presOf" srcId="{76A0E154-8E57-4CB5-9D10-1BB0A46B8622}" destId="{2C0A2EB0-DE79-4626-A972-C5D80A03076F}" srcOrd="1" destOrd="0" presId="urn:microsoft.com/office/officeart/2005/8/layout/hierarchy2"/>
    <dgm:cxn modelId="{A0132EB3-B1D6-4C96-B5D2-D410521AA9B8}" type="presOf" srcId="{52DCA850-464D-47D7-A059-1A53F517CD7C}" destId="{053CCF15-AFE6-46B8-8724-FA878102A74A}" srcOrd="0" destOrd="0" presId="urn:microsoft.com/office/officeart/2005/8/layout/hierarchy2"/>
    <dgm:cxn modelId="{C37A719D-4407-4FD5-9F62-07716C3D379C}" srcId="{9004D988-E37D-4620-B696-B31DD051C342}" destId="{0A9647F2-A17B-4165-B3AA-E3E5E0CA6DD4}" srcOrd="4" destOrd="0" parTransId="{20FA8435-C7A1-4695-B50C-A7DFB1D867EE}" sibTransId="{0A6D05E8-1002-4239-A298-03DA4611A035}"/>
    <dgm:cxn modelId="{C913B315-2B5F-4D22-8B73-E268112F8256}" srcId="{9004D988-E37D-4620-B696-B31DD051C342}" destId="{6896F7F4-10FD-402C-9978-B655736A9363}" srcOrd="2" destOrd="0" parTransId="{7396D2B6-C857-463E-9815-E1D45785011D}" sibTransId="{6F5D80E9-A9AC-4924-BE8E-0BD885644449}"/>
    <dgm:cxn modelId="{055DB95B-6946-4C67-9AF5-CFF220B787E4}" type="presOf" srcId="{142D712C-4A90-4AC7-A46E-8DAA5F285958}" destId="{2DDFE355-6480-44C8-A9BF-C05D1DC3710B}" srcOrd="1" destOrd="0" presId="urn:microsoft.com/office/officeart/2005/8/layout/hierarchy2"/>
    <dgm:cxn modelId="{CF21C042-F88D-4453-8E6E-0B9758494C78}" type="presOf" srcId="{3D51B2A4-521F-4EDB-832A-2A9474F52BFE}" destId="{12FF1110-AD82-43A6-8FBA-480612B1789A}" srcOrd="1" destOrd="0" presId="urn:microsoft.com/office/officeart/2005/8/layout/hierarchy2"/>
    <dgm:cxn modelId="{CAB942F2-778B-4C62-A434-3F24EBB1EB83}" type="presOf" srcId="{03F8F1E8-FA36-4E6A-B67F-66832A47877E}" destId="{BFC8603D-8347-48AD-9B21-1A9D9045FA34}" srcOrd="0" destOrd="0" presId="urn:microsoft.com/office/officeart/2005/8/layout/hierarchy2"/>
    <dgm:cxn modelId="{F9497063-3B29-4615-B89A-E7A0D0EA0588}" type="presOf" srcId="{9516FD81-762C-47FD-A67C-BE39A36A3A8C}" destId="{5B988B04-5C3B-4B3C-8E85-A03289A72873}" srcOrd="1" destOrd="0" presId="urn:microsoft.com/office/officeart/2005/8/layout/hierarchy2"/>
    <dgm:cxn modelId="{F52A67E4-2122-48CF-B0A8-8544B6A9FF33}" type="presOf" srcId="{95C151B0-8AA6-4971-BE57-B60FB422F62A}" destId="{83DA9A86-274B-47A2-8E6C-AE894AE3B091}" srcOrd="1" destOrd="0" presId="urn:microsoft.com/office/officeart/2005/8/layout/hierarchy2"/>
    <dgm:cxn modelId="{DB05C735-EAE1-40A8-82E4-6033CC8D98B1}" srcId="{3B1B15A8-5CB8-4E34-95FB-76E512DF962D}" destId="{CE772B05-645B-4DF8-BF1A-67A4311DC0C4}" srcOrd="0" destOrd="0" parTransId="{779E0CF2-AFF9-4CD6-9EA3-A1C08DC84823}" sibTransId="{320EB754-E5EB-47DB-9C4B-8D7E2267100F}"/>
    <dgm:cxn modelId="{55E27B37-5236-44D3-87CD-65515DC966FA}" type="presOf" srcId="{DB039D72-1CD4-4D70-8611-510EC42FD30C}" destId="{79128FDC-1819-4B74-AC01-C4E8CC1E715A}" srcOrd="1" destOrd="0" presId="urn:microsoft.com/office/officeart/2005/8/layout/hierarchy2"/>
    <dgm:cxn modelId="{570F6F68-4FE2-4FD4-8079-FD88358E2598}" srcId="{3004B28E-9CBF-4971-B3DD-C66286BBEE8E}" destId="{E37939E0-A848-4450-8DFE-0FFE3FD117F7}" srcOrd="0" destOrd="0" parTransId="{9516FD81-762C-47FD-A67C-BE39A36A3A8C}" sibTransId="{C360F705-F57C-4345-A0E2-F89ABE093B86}"/>
    <dgm:cxn modelId="{825A33C1-EADA-4D77-A2DA-CADB0BA441BD}" srcId="{3B1B15A8-5CB8-4E34-95FB-76E512DF962D}" destId="{5124E162-73F6-42F6-A12C-476F5241FECE}" srcOrd="4" destOrd="0" parTransId="{F9972FFC-0B97-4316-9909-6345C2083424}" sibTransId="{A6F24732-1B7E-4CEF-A0D4-BA2CABBEA575}"/>
    <dgm:cxn modelId="{0B51F87F-0A09-48D4-928B-B8D47FC4F1DA}" type="presOf" srcId="{586CD97E-E484-474B-B147-CF259C68EAC5}" destId="{F08456C3-C6F8-4548-BE7D-7BE31BD09ACB}" srcOrd="1" destOrd="0" presId="urn:microsoft.com/office/officeart/2005/8/layout/hierarchy2"/>
    <dgm:cxn modelId="{6465914D-0268-48B3-97A3-1C5EE01107E5}" srcId="{28914A1F-AB08-4D89-A771-F6025C03B0B8}" destId="{9004D988-E37D-4620-B696-B31DD051C342}" srcOrd="0" destOrd="0" parTransId="{3D51B2A4-521F-4EDB-832A-2A9474F52BFE}" sibTransId="{E0AA1D33-8137-489C-BE75-0D0727C12BA9}"/>
    <dgm:cxn modelId="{62D3F9B9-EB06-49B8-A5F5-29074C5C8242}" type="presOf" srcId="{2075CB83-15ED-4445-AA74-35CA16EC3CA8}" destId="{F0143BA1-841F-487B-BEBA-A3DC09895F6B}" srcOrd="0" destOrd="0" presId="urn:microsoft.com/office/officeart/2005/8/layout/hierarchy2"/>
    <dgm:cxn modelId="{47362D5C-951D-4B36-A3A4-4ACCCBB4F659}" srcId="{9004D988-E37D-4620-B696-B31DD051C342}" destId="{93C755A5-BC91-4B00-BF7F-AE61AD38865E}" srcOrd="5" destOrd="0" parTransId="{DF666B0F-71A8-4BA5-BB95-B0E73F6EA4D5}" sibTransId="{263BEA33-F605-460D-BB06-67E425DB3559}"/>
    <dgm:cxn modelId="{1ABAE9C7-AD2B-4B5A-A374-72296A7CC323}" type="presOf" srcId="{95C151B0-8AA6-4971-BE57-B60FB422F62A}" destId="{D90E101B-A35B-4393-96FC-0228A2F0D5D4}" srcOrd="0" destOrd="0" presId="urn:microsoft.com/office/officeart/2005/8/layout/hierarchy2"/>
    <dgm:cxn modelId="{48B974FF-BD89-41AC-9D1B-14B113B76A41}" type="presOf" srcId="{90724809-5405-441E-981D-A666142ADB10}" destId="{FC5066AB-26EB-40F4-8788-5CDE832C2BA6}" srcOrd="0" destOrd="0" presId="urn:microsoft.com/office/officeart/2005/8/layout/hierarchy2"/>
    <dgm:cxn modelId="{9EB9D3F0-4B01-4F95-B949-31B21FB5B574}" srcId="{28914A1F-AB08-4D89-A771-F6025C03B0B8}" destId="{3004B28E-9CBF-4971-B3DD-C66286BBEE8E}" srcOrd="3" destOrd="0" parTransId="{95C151B0-8AA6-4971-BE57-B60FB422F62A}" sibTransId="{C023CBCA-65EB-4D4A-ADF1-2F9295B96B3E}"/>
    <dgm:cxn modelId="{D95435EE-400F-4E54-9762-9B8D04D1432E}" type="presOf" srcId="{52DCA850-464D-47D7-A059-1A53F517CD7C}" destId="{CF12A774-578C-4742-A9F3-147F27E21D0B}" srcOrd="1" destOrd="0" presId="urn:microsoft.com/office/officeart/2005/8/layout/hierarchy2"/>
    <dgm:cxn modelId="{D76FF8E6-371E-414D-A22A-CE9DA631C354}" type="presOf" srcId="{A47ABFCC-F5D6-4535-839C-AB0A707DE2A6}" destId="{BB42C148-B426-426F-9F85-882E61F8CFAB}" srcOrd="0" destOrd="0" presId="urn:microsoft.com/office/officeart/2005/8/layout/hierarchy2"/>
    <dgm:cxn modelId="{F778A208-EED5-48C0-9463-E313E780930D}" type="presOf" srcId="{11549D50-B29D-4161-A3AA-31121A6806D0}" destId="{2D486B12-838A-4AC5-8125-04482C86795B}" srcOrd="1" destOrd="0" presId="urn:microsoft.com/office/officeart/2005/8/layout/hierarchy2"/>
    <dgm:cxn modelId="{094C0C53-B1F9-4051-AD96-2549C5D6B7E2}" type="presOf" srcId="{C9F2C71F-E7CE-4213-B24C-DE08AF49406E}" destId="{C7B910AD-CB11-409F-AB56-EA981B3C190F}" srcOrd="0" destOrd="0" presId="urn:microsoft.com/office/officeart/2005/8/layout/hierarchy2"/>
    <dgm:cxn modelId="{4A9DC05F-AF08-42DD-919A-439C8F4AE068}" type="presOf" srcId="{28914A1F-AB08-4D89-A771-F6025C03B0B8}" destId="{390A22C4-5E1B-4BBD-9202-59DAF8579042}" srcOrd="0" destOrd="0" presId="urn:microsoft.com/office/officeart/2005/8/layout/hierarchy2"/>
    <dgm:cxn modelId="{EB659C9A-52FE-45E3-90D2-246EE1818EB8}" srcId="{9004D988-E37D-4620-B696-B31DD051C342}" destId="{402FEACF-6B79-4E16-B250-352986C2C046}" srcOrd="6" destOrd="0" parTransId="{142D712C-4A90-4AC7-A46E-8DAA5F285958}" sibTransId="{4887802D-1652-4B6C-A42D-083BEFBF14D6}"/>
    <dgm:cxn modelId="{B29EB2CD-E42E-458E-9CA4-E923CAE63C8B}" type="presOf" srcId="{7396D2B6-C857-463E-9815-E1D45785011D}" destId="{BE8D3393-681B-4D0B-AA1F-6008BFCF03EA}" srcOrd="1" destOrd="0" presId="urn:microsoft.com/office/officeart/2005/8/layout/hierarchy2"/>
    <dgm:cxn modelId="{13FC3EAB-CB40-47C1-AD22-7ACE11859FD3}" srcId="{3004B28E-9CBF-4971-B3DD-C66286BBEE8E}" destId="{F6F9FF65-301F-489D-B5F8-B7809354A003}" srcOrd="1" destOrd="0" parTransId="{586CD97E-E484-474B-B147-CF259C68EAC5}" sibTransId="{770C7445-871E-46E3-8A90-6459B2EE3A28}"/>
    <dgm:cxn modelId="{E0793DAF-06F4-4AEA-A682-B0CB5BEC7D55}" type="presOf" srcId="{35570F7F-6E40-4216-968C-B24E6DAA797F}" destId="{83AAAF73-C6DF-4C08-9C85-072E03F86D80}" srcOrd="0" destOrd="0" presId="urn:microsoft.com/office/officeart/2005/8/layout/hierarchy2"/>
    <dgm:cxn modelId="{2C028D77-1A36-467B-85AB-887FA6FBF5C5}" type="presOf" srcId="{586CD97E-E484-474B-B147-CF259C68EAC5}" destId="{08C581DF-50EF-45D1-8042-2068486D131C}" srcOrd="0" destOrd="0" presId="urn:microsoft.com/office/officeart/2005/8/layout/hierarchy2"/>
    <dgm:cxn modelId="{AFBD61B2-408D-49E5-B2A4-331020DD0F74}" srcId="{3B1B15A8-5CB8-4E34-95FB-76E512DF962D}" destId="{63C83EC1-C35E-43E9-9D9B-D2241EF281FD}" srcOrd="2" destOrd="0" parTransId="{76A0E154-8E57-4CB5-9D10-1BB0A46B8622}" sibTransId="{BA809429-3774-4379-8094-6CCB015F1D42}"/>
    <dgm:cxn modelId="{F90DE986-308B-49B6-A7A0-4B8698868B2E}" type="presOf" srcId="{402FEACF-6B79-4E16-B250-352986C2C046}" destId="{6C91CEA3-6E8E-40A4-990A-9E9F28786604}" srcOrd="0" destOrd="0" presId="urn:microsoft.com/office/officeart/2005/8/layout/hierarchy2"/>
    <dgm:cxn modelId="{0C01180A-21DE-4E4E-8B8F-0BD4CCBC42BF}" srcId="{9004D988-E37D-4620-B696-B31DD051C342}" destId="{35570F7F-6E40-4216-968C-B24E6DAA797F}" srcOrd="7" destOrd="0" parTransId="{A47ABFCC-F5D6-4535-839C-AB0A707DE2A6}" sibTransId="{34A2F347-FB7B-45A7-A502-C8A72D6E7C47}"/>
    <dgm:cxn modelId="{36003EB7-EC53-45CB-95E8-A45F92A53248}" type="presOf" srcId="{20FA8435-C7A1-4695-B50C-A7DFB1D867EE}" destId="{87008F91-77F6-4639-B5AA-321CBCD4AAC5}" srcOrd="0" destOrd="0" presId="urn:microsoft.com/office/officeart/2005/8/layout/hierarchy2"/>
    <dgm:cxn modelId="{5AFB420B-13CD-40F6-9F9F-7FC034000B14}" type="presOf" srcId="{E37939E0-A848-4450-8DFE-0FFE3FD117F7}" destId="{31C4E2DF-1FDB-4B46-99D6-60C78201DC9E}" srcOrd="0" destOrd="0" presId="urn:microsoft.com/office/officeart/2005/8/layout/hierarchy2"/>
    <dgm:cxn modelId="{3254A7C4-A0C1-4EE9-99C7-50B5C7205F36}" type="presOf" srcId="{0A9647F2-A17B-4165-B3AA-E3E5E0CA6DD4}" destId="{11AC06A2-D63A-45A6-81D0-C94A3663CAF8}" srcOrd="0" destOrd="0" presId="urn:microsoft.com/office/officeart/2005/8/layout/hierarchy2"/>
    <dgm:cxn modelId="{A669A86B-56A4-46A7-A494-76A64B89688E}" type="presOf" srcId="{943D1C45-90BC-4CC7-8B31-294C2FCF797C}" destId="{F309CDDF-04B9-47D0-BD2E-5758AC0586EA}" srcOrd="0" destOrd="0" presId="urn:microsoft.com/office/officeart/2005/8/layout/hierarchy2"/>
    <dgm:cxn modelId="{C6B116E8-7998-4273-BB4D-4CA7087CAAD4}" type="presOf" srcId="{C9F2C71F-E7CE-4213-B24C-DE08AF49406E}" destId="{44EAE5B3-2507-421F-8383-7D00F0EAC462}" srcOrd="1" destOrd="0" presId="urn:microsoft.com/office/officeart/2005/8/layout/hierarchy2"/>
    <dgm:cxn modelId="{5516CE4C-E460-44E2-8FC2-671FB5ADAEAF}" type="presOf" srcId="{779E0CF2-AFF9-4CD6-9EA3-A1C08DC84823}" destId="{2DFB5745-523C-44F9-8236-FA2F17316002}" srcOrd="1" destOrd="0" presId="urn:microsoft.com/office/officeart/2005/8/layout/hierarchy2"/>
    <dgm:cxn modelId="{E08F001A-FD0C-4846-A962-AED3F70941D1}" type="presOf" srcId="{76A0E154-8E57-4CB5-9D10-1BB0A46B8622}" destId="{6AB9E1B7-6DC4-4BB2-AAB7-6DEB1A0692D3}" srcOrd="0" destOrd="0" presId="urn:microsoft.com/office/officeart/2005/8/layout/hierarchy2"/>
    <dgm:cxn modelId="{70591526-4498-4FB7-9BAD-77D1F4EAEA30}" type="presOf" srcId="{DF666B0F-71A8-4BA5-BB95-B0E73F6EA4D5}" destId="{B5EEDEFA-4295-40A8-BCFA-1B71160C972C}" srcOrd="1" destOrd="0" presId="urn:microsoft.com/office/officeart/2005/8/layout/hierarchy2"/>
    <dgm:cxn modelId="{DCAA6346-FD96-475A-A549-51C472E5865F}" type="presOf" srcId="{CE772B05-645B-4DF8-BF1A-67A4311DC0C4}" destId="{5076977C-855A-43E8-893A-72CDEA7BB6B8}" srcOrd="0" destOrd="0" presId="urn:microsoft.com/office/officeart/2005/8/layout/hierarchy2"/>
    <dgm:cxn modelId="{3EF50341-B9AA-4836-9E88-A0CF02467895}" type="presOf" srcId="{11549D50-B29D-4161-A3AA-31121A6806D0}" destId="{5A21516E-0D20-4598-837C-86736BF073AF}" srcOrd="0" destOrd="0" presId="urn:microsoft.com/office/officeart/2005/8/layout/hierarchy2"/>
    <dgm:cxn modelId="{D604C4F3-7627-4035-9F08-6B606733DD5C}" type="presOf" srcId="{5124E162-73F6-42F6-A12C-476F5241FECE}" destId="{58FF555D-FD27-4F25-B402-0892A921DAE0}" srcOrd="0" destOrd="0" presId="urn:microsoft.com/office/officeart/2005/8/layout/hierarchy2"/>
    <dgm:cxn modelId="{22AEE0D6-8087-42E3-8DC3-3F3214B56BA2}" type="presOf" srcId="{7396D2B6-C857-463E-9815-E1D45785011D}" destId="{5E40D91C-9ED7-4425-9494-EC2D05D9F0C3}" srcOrd="0" destOrd="0" presId="urn:microsoft.com/office/officeart/2005/8/layout/hierarchy2"/>
    <dgm:cxn modelId="{9A23FF7D-454F-40A3-99C5-6780D8B05D68}" type="presOf" srcId="{3004B28E-9CBF-4971-B3DD-C66286BBEE8E}" destId="{F887FAB8-FAA0-4108-A21D-73BD69C2020B}" srcOrd="0" destOrd="0" presId="urn:microsoft.com/office/officeart/2005/8/layout/hierarchy2"/>
    <dgm:cxn modelId="{00C2E985-3883-47C9-89D8-C81DE4CC8A43}" srcId="{28914A1F-AB08-4D89-A771-F6025C03B0B8}" destId="{3B1B15A8-5CB8-4E34-95FB-76E512DF962D}" srcOrd="1" destOrd="0" parTransId="{7B2E0D1F-281D-4A3B-9E16-6805EA3BA2F0}" sibTransId="{B496B9F7-4604-404E-A8AB-62584D3E9906}"/>
    <dgm:cxn modelId="{C761E8F3-B0FD-46A0-9E07-AB0BE730E702}" srcId="{9004D988-E37D-4620-B696-B31DD051C342}" destId="{9D2F8999-498C-40FB-A6EE-CC155228204F}" srcOrd="3" destOrd="0" parTransId="{2075CB83-15ED-4445-AA74-35CA16EC3CA8}" sibTransId="{1BF08876-066C-44AF-8432-9E842376E3C0}"/>
    <dgm:cxn modelId="{2541BB68-D2EF-43AF-ADB5-D2D5C15491A1}" type="presOf" srcId="{81D222F2-03EF-4F8E-A168-5FFFDC63661F}" destId="{2BE60D81-F9B3-423C-8AD7-EBE15DB0B5F8}" srcOrd="1" destOrd="0" presId="urn:microsoft.com/office/officeart/2005/8/layout/hierarchy2"/>
    <dgm:cxn modelId="{3F1704E3-5F3E-4B0C-806B-114DD92BE4E0}" type="presOf" srcId="{2075CB83-15ED-4445-AA74-35CA16EC3CA8}" destId="{DE99CF4B-EA6F-4039-82DD-4CEE3CC10716}" srcOrd="1" destOrd="0" presId="urn:microsoft.com/office/officeart/2005/8/layout/hierarchy2"/>
    <dgm:cxn modelId="{9531A724-B697-43D1-B88A-25ABBBC792A1}" type="presOf" srcId="{81D222F2-03EF-4F8E-A168-5FFFDC63661F}" destId="{39212BB6-D00C-48D1-8676-D01BE088D9C2}" srcOrd="0" destOrd="0" presId="urn:microsoft.com/office/officeart/2005/8/layout/hierarchy2"/>
    <dgm:cxn modelId="{C8FB78FE-F302-4641-9510-17EB1E839E0C}" type="presOf" srcId="{022CB308-C3B5-4A07-8459-8FE228F39099}" destId="{72C0FF4E-6956-4F2F-80BD-C5227D50EC24}" srcOrd="0" destOrd="0" presId="urn:microsoft.com/office/officeart/2005/8/layout/hierarchy2"/>
    <dgm:cxn modelId="{3A125B66-A983-465D-ABF9-084A42FF6A30}" type="presOf" srcId="{93C755A5-BC91-4B00-BF7F-AE61AD38865E}" destId="{13DB79CA-643B-4621-B8B2-4782A58152B9}" srcOrd="0" destOrd="0" presId="urn:microsoft.com/office/officeart/2005/8/layout/hierarchy2"/>
    <dgm:cxn modelId="{611A7DC6-132B-482D-B2D0-8622B6F1F370}" srcId="{3004B28E-9CBF-4971-B3DD-C66286BBEE8E}" destId="{90724809-5405-441E-981D-A666142ADB10}" srcOrd="2" destOrd="0" parTransId="{52DCA850-464D-47D7-A059-1A53F517CD7C}" sibTransId="{B0DAD323-009B-4336-8E72-169DD716E652}"/>
    <dgm:cxn modelId="{FEED987A-88AB-4EB7-8374-29438BF99E0D}" type="presOf" srcId="{20FA8435-C7A1-4695-B50C-A7DFB1D867EE}" destId="{04271DA2-89E9-4CE9-913E-9F3101F941D2}" srcOrd="1" destOrd="0" presId="urn:microsoft.com/office/officeart/2005/8/layout/hierarchy2"/>
    <dgm:cxn modelId="{5B9F9F2C-643B-4BB5-8883-990E20D0467E}" srcId="{3B1B15A8-5CB8-4E34-95FB-76E512DF962D}" destId="{C3773590-A04C-41BC-B693-3626CC923B00}" srcOrd="1" destOrd="0" parTransId="{11549D50-B29D-4161-A3AA-31121A6806D0}" sibTransId="{D837EF93-7D0B-4F50-8873-4BA3485DF53C}"/>
    <dgm:cxn modelId="{3ECD5184-3F76-4098-BB2C-28C206F1D7B3}" type="presOf" srcId="{3B1B15A8-5CB8-4E34-95FB-76E512DF962D}" destId="{A09F077F-66B1-4153-8CC2-E5D632165FD4}" srcOrd="0" destOrd="0" presId="urn:microsoft.com/office/officeart/2005/8/layout/hierarchy2"/>
    <dgm:cxn modelId="{70E74E88-7CC1-49F9-B500-E9544324EEB4}" type="presOf" srcId="{A47ABFCC-F5D6-4535-839C-AB0A707DE2A6}" destId="{17896B25-40FB-4C79-A08D-2545CAF06F24}" srcOrd="1" destOrd="0" presId="urn:microsoft.com/office/officeart/2005/8/layout/hierarchy2"/>
    <dgm:cxn modelId="{8CE49994-5DB3-465C-AD63-532325DCE63C}" type="presOf" srcId="{F9972FFC-0B97-4316-9909-6345C2083424}" destId="{FBBEF50A-6DEA-4C81-AF86-3548D6F4BDEC}" srcOrd="0" destOrd="0" presId="urn:microsoft.com/office/officeart/2005/8/layout/hierarchy2"/>
    <dgm:cxn modelId="{12E19F94-F4F0-45FC-9B6C-9AA1DEE2CAAC}" srcId="{DD27D7E9-AAAF-4BEA-8940-67A9133F288F}" destId="{28914A1F-AB08-4D89-A771-F6025C03B0B8}" srcOrd="0" destOrd="0" parTransId="{4AEF18AE-837E-45FB-ABB5-167FE63A2FE3}" sibTransId="{C4AC5D45-E3F2-48D0-B8D5-1EA30BA379C5}"/>
    <dgm:cxn modelId="{D812C2E4-E690-412C-89BE-B9CA35DC044D}" type="presOf" srcId="{63C83EC1-C35E-43E9-9D9B-D2241EF281FD}" destId="{E11CEA62-42C7-479F-BB97-70C1CBE57AB6}" srcOrd="0" destOrd="0" presId="urn:microsoft.com/office/officeart/2005/8/layout/hierarchy2"/>
    <dgm:cxn modelId="{817683D7-DCA7-4F75-9FB6-263AC8F4FD61}" type="presOf" srcId="{DD27D7E9-AAAF-4BEA-8940-67A9133F288F}" destId="{D98F7977-ED87-4160-B976-379F06302E93}" srcOrd="0" destOrd="0" presId="urn:microsoft.com/office/officeart/2005/8/layout/hierarchy2"/>
    <dgm:cxn modelId="{16973D02-C065-43CB-8D23-DCB892D49EBB}" type="presOf" srcId="{DF666B0F-71A8-4BA5-BB95-B0E73F6EA4D5}" destId="{7EE4216B-ECAC-413D-967E-E45681D8DAD5}" srcOrd="0" destOrd="0" presId="urn:microsoft.com/office/officeart/2005/8/layout/hierarchy2"/>
    <dgm:cxn modelId="{8B3499DA-7EA3-4C83-A57C-1C9CC08899D9}" type="presOf" srcId="{779E0CF2-AFF9-4CD6-9EA3-A1C08DC84823}" destId="{6C6A1BEB-73FF-46EA-A12D-6B8287D70F12}" srcOrd="0" destOrd="0" presId="urn:microsoft.com/office/officeart/2005/8/layout/hierarchy2"/>
    <dgm:cxn modelId="{7BA788FC-DE96-4AF1-A51D-8BB7CC24F6A3}" type="presOf" srcId="{9D2F8999-498C-40FB-A6EE-CC155228204F}" destId="{D8B9E042-E139-4BFB-80B5-70845B9FBBCA}" srcOrd="0" destOrd="0" presId="urn:microsoft.com/office/officeart/2005/8/layout/hierarchy2"/>
    <dgm:cxn modelId="{6381CB04-50CA-4DA8-8D04-EEDCC4550AC1}" type="presOf" srcId="{6896F7F4-10FD-402C-9978-B655736A9363}" destId="{DC1F6F9D-39F8-4395-B566-849851F56EFC}" srcOrd="0" destOrd="0" presId="urn:microsoft.com/office/officeart/2005/8/layout/hierarchy2"/>
    <dgm:cxn modelId="{F66A6D58-502E-4348-BBE9-D32A98098D7C}" type="presOf" srcId="{A9A85418-44AD-4201-A26F-131B8C9EAC4C}" destId="{1A9D1EE5-F441-44E7-B411-BE4FC3EC85F1}" srcOrd="1" destOrd="0" presId="urn:microsoft.com/office/officeart/2005/8/layout/hierarchy2"/>
    <dgm:cxn modelId="{1F55EB0F-D2AC-4764-A80B-6D42BCFCAFD9}" srcId="{3B1B15A8-5CB8-4E34-95FB-76E512DF962D}" destId="{943D1C45-90BC-4CC7-8B31-294C2FCF797C}" srcOrd="3" destOrd="0" parTransId="{DB039D72-1CD4-4D70-8611-510EC42FD30C}" sibTransId="{57AE79B7-D020-4C3E-875D-694BE17E2E3F}"/>
    <dgm:cxn modelId="{3688AFCD-AB30-4D29-8EB4-817FA1900767}" type="presOf" srcId="{DB039D72-1CD4-4D70-8611-510EC42FD30C}" destId="{0BEFE604-CE3E-4D86-A343-DFDDF4530C73}" srcOrd="0" destOrd="0" presId="urn:microsoft.com/office/officeart/2005/8/layout/hierarchy2"/>
    <dgm:cxn modelId="{36AD483A-0AED-4103-BC88-6F5BBF43AE46}" type="presOf" srcId="{7B2E0D1F-281D-4A3B-9E16-6805EA3BA2F0}" destId="{394C7C83-CE76-4D50-9800-FAE926DE4FF2}" srcOrd="1" destOrd="0" presId="urn:microsoft.com/office/officeart/2005/8/layout/hierarchy2"/>
    <dgm:cxn modelId="{963ADAAC-2FEF-48C5-B228-691BD1537594}" type="presOf" srcId="{FCDFE64D-6C0D-4CED-A7F8-5345C3F66F61}" destId="{A9A0CAB9-F27C-4FAB-9554-D97395A66ECC}" srcOrd="0" destOrd="0" presId="urn:microsoft.com/office/officeart/2005/8/layout/hierarchy2"/>
    <dgm:cxn modelId="{122F9582-923E-4B13-9376-BF3E5388ACF8}" type="presOf" srcId="{3D51B2A4-521F-4EDB-832A-2A9474F52BFE}" destId="{975DCEC7-282E-4E25-9441-94A2F30E28F3}" srcOrd="0" destOrd="0" presId="urn:microsoft.com/office/officeart/2005/8/layout/hierarchy2"/>
    <dgm:cxn modelId="{F4B52FC9-7EAF-4C52-A414-34E1C84DCDC4}" type="presOf" srcId="{9516FD81-762C-47FD-A67C-BE39A36A3A8C}" destId="{5F40CDCB-2FC6-4C41-954A-11C7F11DF60C}" srcOrd="0" destOrd="0" presId="urn:microsoft.com/office/officeart/2005/8/layout/hierarchy2"/>
    <dgm:cxn modelId="{C76E4D32-BA34-40AD-8F73-5AC31B9CB116}" srcId="{9004D988-E37D-4620-B696-B31DD051C342}" destId="{022CB308-C3B5-4A07-8459-8FE228F39099}" srcOrd="1" destOrd="0" parTransId="{81D222F2-03EF-4F8E-A168-5FFFDC63661F}" sibTransId="{7B0827E4-6B98-4A8E-93A6-C66A21970DF3}"/>
    <dgm:cxn modelId="{4B5E663B-744F-4963-A694-28C78836175F}" srcId="{28914A1F-AB08-4D89-A771-F6025C03B0B8}" destId="{03F8F1E8-FA36-4E6A-B67F-66832A47877E}" srcOrd="2" destOrd="0" parTransId="{A9A85418-44AD-4201-A26F-131B8C9EAC4C}" sibTransId="{89B23D34-A8B1-468E-B5AE-2E805A9850B4}"/>
    <dgm:cxn modelId="{79180F82-F500-48E8-A3A6-E6B878A73DED}" type="presOf" srcId="{142D712C-4A90-4AC7-A46E-8DAA5F285958}" destId="{84E5BF50-032C-466F-A8B7-56A1489C83C6}" srcOrd="0" destOrd="0" presId="urn:microsoft.com/office/officeart/2005/8/layout/hierarchy2"/>
    <dgm:cxn modelId="{D432B754-E0A8-4923-B2D8-694C230BCE57}" type="presOf" srcId="{9004D988-E37D-4620-B696-B31DD051C342}" destId="{705C5993-69E2-4A81-89E8-CE6FA109F216}" srcOrd="0" destOrd="0" presId="urn:microsoft.com/office/officeart/2005/8/layout/hierarchy2"/>
    <dgm:cxn modelId="{F90EF564-BA8C-4803-9248-65EF20B93EF5}" type="presOf" srcId="{F9972FFC-0B97-4316-9909-6345C2083424}" destId="{16EA4298-C00F-47E1-BAF0-CD1BEFBAAA03}" srcOrd="1" destOrd="0" presId="urn:microsoft.com/office/officeart/2005/8/layout/hierarchy2"/>
    <dgm:cxn modelId="{FEA52909-153C-4615-A67F-B434BDEBC977}" type="presOf" srcId="{F6F9FF65-301F-489D-B5F8-B7809354A003}" destId="{883F01AC-CC86-4B40-B4C8-B9EA32396AD1}" srcOrd="0" destOrd="0" presId="urn:microsoft.com/office/officeart/2005/8/layout/hierarchy2"/>
    <dgm:cxn modelId="{38EA21BD-BC86-4C06-8E8E-082E6541E7BD}" type="presOf" srcId="{A9A85418-44AD-4201-A26F-131B8C9EAC4C}" destId="{2FB4938F-FFE2-42C1-B579-415E9BF438C4}" srcOrd="0" destOrd="0" presId="urn:microsoft.com/office/officeart/2005/8/layout/hierarchy2"/>
    <dgm:cxn modelId="{E81A3510-AAFF-4282-BFDD-9881B939F2B8}" srcId="{9004D988-E37D-4620-B696-B31DD051C342}" destId="{FCDFE64D-6C0D-4CED-A7F8-5345C3F66F61}" srcOrd="0" destOrd="0" parTransId="{C9F2C71F-E7CE-4213-B24C-DE08AF49406E}" sibTransId="{5AE2AB5F-074E-43B5-9CB8-C5F6939036D5}"/>
    <dgm:cxn modelId="{3ABF9605-CAFD-41E8-8A62-41AE6804D6C6}" type="presOf" srcId="{7B2E0D1F-281D-4A3B-9E16-6805EA3BA2F0}" destId="{894F2C65-A7E8-42BC-B334-7ED330522E47}" srcOrd="0" destOrd="0" presId="urn:microsoft.com/office/officeart/2005/8/layout/hierarchy2"/>
    <dgm:cxn modelId="{F9B95536-5833-4108-A798-D75433DE261E}" type="presParOf" srcId="{D98F7977-ED87-4160-B976-379F06302E93}" destId="{C2738E20-BACB-47F1-A35B-5D2F11D387B2}" srcOrd="0" destOrd="0" presId="urn:microsoft.com/office/officeart/2005/8/layout/hierarchy2"/>
    <dgm:cxn modelId="{A6E79A77-10F6-4B19-9C76-E4EA9C9EBBE4}" type="presParOf" srcId="{C2738E20-BACB-47F1-A35B-5D2F11D387B2}" destId="{390A22C4-5E1B-4BBD-9202-59DAF8579042}" srcOrd="0" destOrd="0" presId="urn:microsoft.com/office/officeart/2005/8/layout/hierarchy2"/>
    <dgm:cxn modelId="{74C4F5CC-6D50-4421-9ACC-E9A453C170D2}" type="presParOf" srcId="{C2738E20-BACB-47F1-A35B-5D2F11D387B2}" destId="{78E6A16E-A106-4A16-8653-942A40934B82}" srcOrd="1" destOrd="0" presId="urn:microsoft.com/office/officeart/2005/8/layout/hierarchy2"/>
    <dgm:cxn modelId="{ECFD4971-7A0D-4ABC-AC74-96D6C854A3DC}" type="presParOf" srcId="{78E6A16E-A106-4A16-8653-942A40934B82}" destId="{975DCEC7-282E-4E25-9441-94A2F30E28F3}" srcOrd="0" destOrd="0" presId="urn:microsoft.com/office/officeart/2005/8/layout/hierarchy2"/>
    <dgm:cxn modelId="{73C5B7FB-5092-43BF-BC67-83B0E00065D0}" type="presParOf" srcId="{975DCEC7-282E-4E25-9441-94A2F30E28F3}" destId="{12FF1110-AD82-43A6-8FBA-480612B1789A}" srcOrd="0" destOrd="0" presId="urn:microsoft.com/office/officeart/2005/8/layout/hierarchy2"/>
    <dgm:cxn modelId="{E5B647DD-CCD8-4AE5-B256-E87855488FA4}" type="presParOf" srcId="{78E6A16E-A106-4A16-8653-942A40934B82}" destId="{960FBBA2-2590-488B-B341-72A1B4FD20DA}" srcOrd="1" destOrd="0" presId="urn:microsoft.com/office/officeart/2005/8/layout/hierarchy2"/>
    <dgm:cxn modelId="{CF630760-FDEF-48AF-BEEF-9967488F9EB2}" type="presParOf" srcId="{960FBBA2-2590-488B-B341-72A1B4FD20DA}" destId="{705C5993-69E2-4A81-89E8-CE6FA109F216}" srcOrd="0" destOrd="0" presId="urn:microsoft.com/office/officeart/2005/8/layout/hierarchy2"/>
    <dgm:cxn modelId="{37F35EC4-D120-422D-B64D-553BB331EBB1}" type="presParOf" srcId="{960FBBA2-2590-488B-B341-72A1B4FD20DA}" destId="{9AF54661-8E56-4358-8AD5-66EF0633869A}" srcOrd="1" destOrd="0" presId="urn:microsoft.com/office/officeart/2005/8/layout/hierarchy2"/>
    <dgm:cxn modelId="{FD8752CE-D25E-40BC-A740-F4AC2A40FB42}" type="presParOf" srcId="{9AF54661-8E56-4358-8AD5-66EF0633869A}" destId="{C7B910AD-CB11-409F-AB56-EA981B3C190F}" srcOrd="0" destOrd="0" presId="urn:microsoft.com/office/officeart/2005/8/layout/hierarchy2"/>
    <dgm:cxn modelId="{ED04784C-96E2-44EB-9E45-5FD48EABE2AE}" type="presParOf" srcId="{C7B910AD-CB11-409F-AB56-EA981B3C190F}" destId="{44EAE5B3-2507-421F-8383-7D00F0EAC462}" srcOrd="0" destOrd="0" presId="urn:microsoft.com/office/officeart/2005/8/layout/hierarchy2"/>
    <dgm:cxn modelId="{0EF830BB-9871-4EE7-8CBA-7188B75F27A7}" type="presParOf" srcId="{9AF54661-8E56-4358-8AD5-66EF0633869A}" destId="{AAD4749A-18AF-4437-B403-73EDA3012BD3}" srcOrd="1" destOrd="0" presId="urn:microsoft.com/office/officeart/2005/8/layout/hierarchy2"/>
    <dgm:cxn modelId="{C725BE2C-30C3-440E-9AF5-F82BB707BB81}" type="presParOf" srcId="{AAD4749A-18AF-4437-B403-73EDA3012BD3}" destId="{A9A0CAB9-F27C-4FAB-9554-D97395A66ECC}" srcOrd="0" destOrd="0" presId="urn:microsoft.com/office/officeart/2005/8/layout/hierarchy2"/>
    <dgm:cxn modelId="{1339B4A9-077C-4EFA-A2C4-DACAD0036BB3}" type="presParOf" srcId="{AAD4749A-18AF-4437-B403-73EDA3012BD3}" destId="{27FA27B0-A899-41A2-B74B-D32D7269F69A}" srcOrd="1" destOrd="0" presId="urn:microsoft.com/office/officeart/2005/8/layout/hierarchy2"/>
    <dgm:cxn modelId="{C649671A-9097-46C4-BEAD-C41206518976}" type="presParOf" srcId="{9AF54661-8E56-4358-8AD5-66EF0633869A}" destId="{39212BB6-D00C-48D1-8676-D01BE088D9C2}" srcOrd="2" destOrd="0" presId="urn:microsoft.com/office/officeart/2005/8/layout/hierarchy2"/>
    <dgm:cxn modelId="{139A3108-07EB-4F6F-81DE-47A2C76E3077}" type="presParOf" srcId="{39212BB6-D00C-48D1-8676-D01BE088D9C2}" destId="{2BE60D81-F9B3-423C-8AD7-EBE15DB0B5F8}" srcOrd="0" destOrd="0" presId="urn:microsoft.com/office/officeart/2005/8/layout/hierarchy2"/>
    <dgm:cxn modelId="{BD93DFC0-AEFC-481F-9065-9C342B67435C}" type="presParOf" srcId="{9AF54661-8E56-4358-8AD5-66EF0633869A}" destId="{8A1FE3D9-4BB9-402D-824A-057167743C53}" srcOrd="3" destOrd="0" presId="urn:microsoft.com/office/officeart/2005/8/layout/hierarchy2"/>
    <dgm:cxn modelId="{FC0DD3DD-3296-43BB-A687-C86ACFB88284}" type="presParOf" srcId="{8A1FE3D9-4BB9-402D-824A-057167743C53}" destId="{72C0FF4E-6956-4F2F-80BD-C5227D50EC24}" srcOrd="0" destOrd="0" presId="urn:microsoft.com/office/officeart/2005/8/layout/hierarchy2"/>
    <dgm:cxn modelId="{6B0B4AA8-F983-4BAC-8F71-25503D795405}" type="presParOf" srcId="{8A1FE3D9-4BB9-402D-824A-057167743C53}" destId="{3BFC5EDD-C08C-47FD-A11A-5818E243AA22}" srcOrd="1" destOrd="0" presId="urn:microsoft.com/office/officeart/2005/8/layout/hierarchy2"/>
    <dgm:cxn modelId="{6051B190-73BE-438A-A06F-9704529C5977}" type="presParOf" srcId="{9AF54661-8E56-4358-8AD5-66EF0633869A}" destId="{5E40D91C-9ED7-4425-9494-EC2D05D9F0C3}" srcOrd="4" destOrd="0" presId="urn:microsoft.com/office/officeart/2005/8/layout/hierarchy2"/>
    <dgm:cxn modelId="{F807EF12-FED2-4761-8DAD-3DE8813E7D41}" type="presParOf" srcId="{5E40D91C-9ED7-4425-9494-EC2D05D9F0C3}" destId="{BE8D3393-681B-4D0B-AA1F-6008BFCF03EA}" srcOrd="0" destOrd="0" presId="urn:microsoft.com/office/officeart/2005/8/layout/hierarchy2"/>
    <dgm:cxn modelId="{4C78EBC4-ED8C-45C6-AF46-B399C3EA1222}" type="presParOf" srcId="{9AF54661-8E56-4358-8AD5-66EF0633869A}" destId="{78376672-C438-4257-AE9D-D2B98EA000E3}" srcOrd="5" destOrd="0" presId="urn:microsoft.com/office/officeart/2005/8/layout/hierarchy2"/>
    <dgm:cxn modelId="{F70D9457-3FFC-4765-BB2C-E2B6B018B2A5}" type="presParOf" srcId="{78376672-C438-4257-AE9D-D2B98EA000E3}" destId="{DC1F6F9D-39F8-4395-B566-849851F56EFC}" srcOrd="0" destOrd="0" presId="urn:microsoft.com/office/officeart/2005/8/layout/hierarchy2"/>
    <dgm:cxn modelId="{EF4AB4B8-E2CC-48E2-9AE2-9468265CA448}" type="presParOf" srcId="{78376672-C438-4257-AE9D-D2B98EA000E3}" destId="{5D2F5809-8372-4624-86CF-CBB2EFE965DC}" srcOrd="1" destOrd="0" presId="urn:microsoft.com/office/officeart/2005/8/layout/hierarchy2"/>
    <dgm:cxn modelId="{1688A2EE-042B-49DB-B776-1BD034E8657F}" type="presParOf" srcId="{9AF54661-8E56-4358-8AD5-66EF0633869A}" destId="{F0143BA1-841F-487B-BEBA-A3DC09895F6B}" srcOrd="6" destOrd="0" presId="urn:microsoft.com/office/officeart/2005/8/layout/hierarchy2"/>
    <dgm:cxn modelId="{BEEE44B8-904A-4F30-A036-632084D189B8}" type="presParOf" srcId="{F0143BA1-841F-487B-BEBA-A3DC09895F6B}" destId="{DE99CF4B-EA6F-4039-82DD-4CEE3CC10716}" srcOrd="0" destOrd="0" presId="urn:microsoft.com/office/officeart/2005/8/layout/hierarchy2"/>
    <dgm:cxn modelId="{C92378E1-4667-4F67-BEE4-51E79B570294}" type="presParOf" srcId="{9AF54661-8E56-4358-8AD5-66EF0633869A}" destId="{7B609FE9-A850-4B31-B18C-079D52913B9A}" srcOrd="7" destOrd="0" presId="urn:microsoft.com/office/officeart/2005/8/layout/hierarchy2"/>
    <dgm:cxn modelId="{55229F28-E619-474E-9303-D6E87EDE6725}" type="presParOf" srcId="{7B609FE9-A850-4B31-B18C-079D52913B9A}" destId="{D8B9E042-E139-4BFB-80B5-70845B9FBBCA}" srcOrd="0" destOrd="0" presId="urn:microsoft.com/office/officeart/2005/8/layout/hierarchy2"/>
    <dgm:cxn modelId="{9FFF85D1-31FB-4CE8-9672-831B82777DEA}" type="presParOf" srcId="{7B609FE9-A850-4B31-B18C-079D52913B9A}" destId="{C788A145-DDDF-494C-9A31-8CDC58F28599}" srcOrd="1" destOrd="0" presId="urn:microsoft.com/office/officeart/2005/8/layout/hierarchy2"/>
    <dgm:cxn modelId="{6DCD9289-8856-423D-9A55-19139322D936}" type="presParOf" srcId="{9AF54661-8E56-4358-8AD5-66EF0633869A}" destId="{87008F91-77F6-4639-B5AA-321CBCD4AAC5}" srcOrd="8" destOrd="0" presId="urn:microsoft.com/office/officeart/2005/8/layout/hierarchy2"/>
    <dgm:cxn modelId="{6E8DC6DD-0CDD-49E1-A7E9-4AE9B0DC86FA}" type="presParOf" srcId="{87008F91-77F6-4639-B5AA-321CBCD4AAC5}" destId="{04271DA2-89E9-4CE9-913E-9F3101F941D2}" srcOrd="0" destOrd="0" presId="urn:microsoft.com/office/officeart/2005/8/layout/hierarchy2"/>
    <dgm:cxn modelId="{15BBC571-0D9E-43DB-9D49-7DBA9F4E69B6}" type="presParOf" srcId="{9AF54661-8E56-4358-8AD5-66EF0633869A}" destId="{3B25F983-9ABE-4B70-B542-20B86870539E}" srcOrd="9" destOrd="0" presId="urn:microsoft.com/office/officeart/2005/8/layout/hierarchy2"/>
    <dgm:cxn modelId="{ECF33F94-27AE-4A40-A1E0-33E6C8448D47}" type="presParOf" srcId="{3B25F983-9ABE-4B70-B542-20B86870539E}" destId="{11AC06A2-D63A-45A6-81D0-C94A3663CAF8}" srcOrd="0" destOrd="0" presId="urn:microsoft.com/office/officeart/2005/8/layout/hierarchy2"/>
    <dgm:cxn modelId="{07B153EC-E78E-4014-84C9-EBE55B275296}" type="presParOf" srcId="{3B25F983-9ABE-4B70-B542-20B86870539E}" destId="{923624E8-879F-4938-AD4F-D1AF0A8B6FE5}" srcOrd="1" destOrd="0" presId="urn:microsoft.com/office/officeart/2005/8/layout/hierarchy2"/>
    <dgm:cxn modelId="{2CE210DE-72CC-483C-8F9A-D12A012BEEFF}" type="presParOf" srcId="{9AF54661-8E56-4358-8AD5-66EF0633869A}" destId="{7EE4216B-ECAC-413D-967E-E45681D8DAD5}" srcOrd="10" destOrd="0" presId="urn:microsoft.com/office/officeart/2005/8/layout/hierarchy2"/>
    <dgm:cxn modelId="{8E8D36B2-E140-4316-AF28-D73EFD2F126D}" type="presParOf" srcId="{7EE4216B-ECAC-413D-967E-E45681D8DAD5}" destId="{B5EEDEFA-4295-40A8-BCFA-1B71160C972C}" srcOrd="0" destOrd="0" presId="urn:microsoft.com/office/officeart/2005/8/layout/hierarchy2"/>
    <dgm:cxn modelId="{7E335104-0E60-4074-A6CA-258425DE1958}" type="presParOf" srcId="{9AF54661-8E56-4358-8AD5-66EF0633869A}" destId="{7ADBD20A-423C-4DD7-8BA8-70529920AF9E}" srcOrd="11" destOrd="0" presId="urn:microsoft.com/office/officeart/2005/8/layout/hierarchy2"/>
    <dgm:cxn modelId="{D2C4C6DC-CF2D-4AD5-9C49-E395C6EDFE26}" type="presParOf" srcId="{7ADBD20A-423C-4DD7-8BA8-70529920AF9E}" destId="{13DB79CA-643B-4621-B8B2-4782A58152B9}" srcOrd="0" destOrd="0" presId="urn:microsoft.com/office/officeart/2005/8/layout/hierarchy2"/>
    <dgm:cxn modelId="{C20FE92C-11A7-4125-9919-024F903FF8B1}" type="presParOf" srcId="{7ADBD20A-423C-4DD7-8BA8-70529920AF9E}" destId="{C14B3343-87A7-4573-B7CF-DB492F53B5D2}" srcOrd="1" destOrd="0" presId="urn:microsoft.com/office/officeart/2005/8/layout/hierarchy2"/>
    <dgm:cxn modelId="{54468646-D7B2-4BB6-9BE7-0E0890260CCC}" type="presParOf" srcId="{9AF54661-8E56-4358-8AD5-66EF0633869A}" destId="{84E5BF50-032C-466F-A8B7-56A1489C83C6}" srcOrd="12" destOrd="0" presId="urn:microsoft.com/office/officeart/2005/8/layout/hierarchy2"/>
    <dgm:cxn modelId="{5DC95730-0028-4DF9-AC46-13468C4028CC}" type="presParOf" srcId="{84E5BF50-032C-466F-A8B7-56A1489C83C6}" destId="{2DDFE355-6480-44C8-A9BF-C05D1DC3710B}" srcOrd="0" destOrd="0" presId="urn:microsoft.com/office/officeart/2005/8/layout/hierarchy2"/>
    <dgm:cxn modelId="{ACBDF8D2-6EEF-4527-B38A-3F6526F0C2EB}" type="presParOf" srcId="{9AF54661-8E56-4358-8AD5-66EF0633869A}" destId="{A1538E5D-1556-4D2E-B729-6E6812329D88}" srcOrd="13" destOrd="0" presId="urn:microsoft.com/office/officeart/2005/8/layout/hierarchy2"/>
    <dgm:cxn modelId="{B46714BA-72A0-40FF-A8AC-652095627476}" type="presParOf" srcId="{A1538E5D-1556-4D2E-B729-6E6812329D88}" destId="{6C91CEA3-6E8E-40A4-990A-9E9F28786604}" srcOrd="0" destOrd="0" presId="urn:microsoft.com/office/officeart/2005/8/layout/hierarchy2"/>
    <dgm:cxn modelId="{04085C97-5734-4F36-8C9B-CE50E426ADD3}" type="presParOf" srcId="{A1538E5D-1556-4D2E-B729-6E6812329D88}" destId="{FDC8B5C3-B800-4F4F-9019-ACAAB17D21EF}" srcOrd="1" destOrd="0" presId="urn:microsoft.com/office/officeart/2005/8/layout/hierarchy2"/>
    <dgm:cxn modelId="{888B221C-4C9C-4A06-A29F-5CC0C855A4C4}" type="presParOf" srcId="{9AF54661-8E56-4358-8AD5-66EF0633869A}" destId="{BB42C148-B426-426F-9F85-882E61F8CFAB}" srcOrd="14" destOrd="0" presId="urn:microsoft.com/office/officeart/2005/8/layout/hierarchy2"/>
    <dgm:cxn modelId="{9DCFAB43-273D-4213-A27F-4A0E53606770}" type="presParOf" srcId="{BB42C148-B426-426F-9F85-882E61F8CFAB}" destId="{17896B25-40FB-4C79-A08D-2545CAF06F24}" srcOrd="0" destOrd="0" presId="urn:microsoft.com/office/officeart/2005/8/layout/hierarchy2"/>
    <dgm:cxn modelId="{1779A0CC-6146-4418-95D4-327C7E757F8E}" type="presParOf" srcId="{9AF54661-8E56-4358-8AD5-66EF0633869A}" destId="{215B86F1-604C-4C5A-9D4E-87E13F9C3347}" srcOrd="15" destOrd="0" presId="urn:microsoft.com/office/officeart/2005/8/layout/hierarchy2"/>
    <dgm:cxn modelId="{B22A9C55-95CB-4CA3-8D9A-58EAB19358D1}" type="presParOf" srcId="{215B86F1-604C-4C5A-9D4E-87E13F9C3347}" destId="{83AAAF73-C6DF-4C08-9C85-072E03F86D80}" srcOrd="0" destOrd="0" presId="urn:microsoft.com/office/officeart/2005/8/layout/hierarchy2"/>
    <dgm:cxn modelId="{588792CD-95EF-4126-869B-BF07B5153907}" type="presParOf" srcId="{215B86F1-604C-4C5A-9D4E-87E13F9C3347}" destId="{24353E8C-052D-4872-8AB2-AB1BAEBFE0AD}" srcOrd="1" destOrd="0" presId="urn:microsoft.com/office/officeart/2005/8/layout/hierarchy2"/>
    <dgm:cxn modelId="{9D39C6EE-2CE2-4DF2-98E5-C908661C32AF}" type="presParOf" srcId="{78E6A16E-A106-4A16-8653-942A40934B82}" destId="{894F2C65-A7E8-42BC-B334-7ED330522E47}" srcOrd="2" destOrd="0" presId="urn:microsoft.com/office/officeart/2005/8/layout/hierarchy2"/>
    <dgm:cxn modelId="{A6DCFD87-0FDE-438E-881F-9D64A037EEE5}" type="presParOf" srcId="{894F2C65-A7E8-42BC-B334-7ED330522E47}" destId="{394C7C83-CE76-4D50-9800-FAE926DE4FF2}" srcOrd="0" destOrd="0" presId="urn:microsoft.com/office/officeart/2005/8/layout/hierarchy2"/>
    <dgm:cxn modelId="{364B424B-C522-4A20-A098-B4361821CA97}" type="presParOf" srcId="{78E6A16E-A106-4A16-8653-942A40934B82}" destId="{A1AE49DE-1040-4DE1-9423-FEA8CD3B47A1}" srcOrd="3" destOrd="0" presId="urn:microsoft.com/office/officeart/2005/8/layout/hierarchy2"/>
    <dgm:cxn modelId="{F68449BA-331D-4D34-A239-2FE3970DAD77}" type="presParOf" srcId="{A1AE49DE-1040-4DE1-9423-FEA8CD3B47A1}" destId="{A09F077F-66B1-4153-8CC2-E5D632165FD4}" srcOrd="0" destOrd="0" presId="urn:microsoft.com/office/officeart/2005/8/layout/hierarchy2"/>
    <dgm:cxn modelId="{CFCEFE4B-AA53-4F05-B9AF-3236E846658E}" type="presParOf" srcId="{A1AE49DE-1040-4DE1-9423-FEA8CD3B47A1}" destId="{D1933D9F-029C-42BE-9D5A-7D47EE931DAE}" srcOrd="1" destOrd="0" presId="urn:microsoft.com/office/officeart/2005/8/layout/hierarchy2"/>
    <dgm:cxn modelId="{568B107A-052A-4E1D-AC5D-7544D5530310}" type="presParOf" srcId="{D1933D9F-029C-42BE-9D5A-7D47EE931DAE}" destId="{6C6A1BEB-73FF-46EA-A12D-6B8287D70F12}" srcOrd="0" destOrd="0" presId="urn:microsoft.com/office/officeart/2005/8/layout/hierarchy2"/>
    <dgm:cxn modelId="{4534F05F-A0C3-456F-9B93-AF849C7634FC}" type="presParOf" srcId="{6C6A1BEB-73FF-46EA-A12D-6B8287D70F12}" destId="{2DFB5745-523C-44F9-8236-FA2F17316002}" srcOrd="0" destOrd="0" presId="urn:microsoft.com/office/officeart/2005/8/layout/hierarchy2"/>
    <dgm:cxn modelId="{EA9F1821-AF3B-4DE3-ADAE-37F78B7B3160}" type="presParOf" srcId="{D1933D9F-029C-42BE-9D5A-7D47EE931DAE}" destId="{F42271EB-0E88-432F-95B1-745971F60EE5}" srcOrd="1" destOrd="0" presId="urn:microsoft.com/office/officeart/2005/8/layout/hierarchy2"/>
    <dgm:cxn modelId="{511AA4C5-4C97-4ACD-90F5-18F0C15C3DFD}" type="presParOf" srcId="{F42271EB-0E88-432F-95B1-745971F60EE5}" destId="{5076977C-855A-43E8-893A-72CDEA7BB6B8}" srcOrd="0" destOrd="0" presId="urn:microsoft.com/office/officeart/2005/8/layout/hierarchy2"/>
    <dgm:cxn modelId="{2C16B7BA-509E-4D0B-8C4D-85F5EE39C3D9}" type="presParOf" srcId="{F42271EB-0E88-432F-95B1-745971F60EE5}" destId="{D61C394B-F648-4492-AFA7-0FFC62032376}" srcOrd="1" destOrd="0" presId="urn:microsoft.com/office/officeart/2005/8/layout/hierarchy2"/>
    <dgm:cxn modelId="{7330DD19-4000-4822-8916-237EBECED3CD}" type="presParOf" srcId="{D1933D9F-029C-42BE-9D5A-7D47EE931DAE}" destId="{5A21516E-0D20-4598-837C-86736BF073AF}" srcOrd="2" destOrd="0" presId="urn:microsoft.com/office/officeart/2005/8/layout/hierarchy2"/>
    <dgm:cxn modelId="{D1E5509B-4F05-4A44-85D4-E33CC0CC9A8F}" type="presParOf" srcId="{5A21516E-0D20-4598-837C-86736BF073AF}" destId="{2D486B12-838A-4AC5-8125-04482C86795B}" srcOrd="0" destOrd="0" presId="urn:microsoft.com/office/officeart/2005/8/layout/hierarchy2"/>
    <dgm:cxn modelId="{A88CF6BD-BE92-4741-BE6A-FEF7150FE4D7}" type="presParOf" srcId="{D1933D9F-029C-42BE-9D5A-7D47EE931DAE}" destId="{41B28875-1CCE-4828-86B8-FA8D0ED97C4B}" srcOrd="3" destOrd="0" presId="urn:microsoft.com/office/officeart/2005/8/layout/hierarchy2"/>
    <dgm:cxn modelId="{41A0CBFA-71B6-4EBB-8ABF-3BC2298B0228}" type="presParOf" srcId="{41B28875-1CCE-4828-86B8-FA8D0ED97C4B}" destId="{8FF9621C-C25F-413D-8E80-7EEF942849E9}" srcOrd="0" destOrd="0" presId="urn:microsoft.com/office/officeart/2005/8/layout/hierarchy2"/>
    <dgm:cxn modelId="{92A6D1B5-BABD-4EAE-8C4A-C9A99A8FF5A5}" type="presParOf" srcId="{41B28875-1CCE-4828-86B8-FA8D0ED97C4B}" destId="{BAB6DDEC-53A1-47F1-AB31-892DEDF00E16}" srcOrd="1" destOrd="0" presId="urn:microsoft.com/office/officeart/2005/8/layout/hierarchy2"/>
    <dgm:cxn modelId="{DC028B9A-5B5B-4E74-9EF9-6AAF76DA485B}" type="presParOf" srcId="{D1933D9F-029C-42BE-9D5A-7D47EE931DAE}" destId="{6AB9E1B7-6DC4-4BB2-AAB7-6DEB1A0692D3}" srcOrd="4" destOrd="0" presId="urn:microsoft.com/office/officeart/2005/8/layout/hierarchy2"/>
    <dgm:cxn modelId="{A5FFEA99-6005-4F60-B4AC-C326F31CEEC3}" type="presParOf" srcId="{6AB9E1B7-6DC4-4BB2-AAB7-6DEB1A0692D3}" destId="{2C0A2EB0-DE79-4626-A972-C5D80A03076F}" srcOrd="0" destOrd="0" presId="urn:microsoft.com/office/officeart/2005/8/layout/hierarchy2"/>
    <dgm:cxn modelId="{51E16C95-3626-461E-ADD7-3F2D836C6478}" type="presParOf" srcId="{D1933D9F-029C-42BE-9D5A-7D47EE931DAE}" destId="{812E4889-285A-40C6-A12A-628A897164A5}" srcOrd="5" destOrd="0" presId="urn:microsoft.com/office/officeart/2005/8/layout/hierarchy2"/>
    <dgm:cxn modelId="{9258AE6F-87DD-4D46-9A5B-531B7E1AAA7E}" type="presParOf" srcId="{812E4889-285A-40C6-A12A-628A897164A5}" destId="{E11CEA62-42C7-479F-BB97-70C1CBE57AB6}" srcOrd="0" destOrd="0" presId="urn:microsoft.com/office/officeart/2005/8/layout/hierarchy2"/>
    <dgm:cxn modelId="{EBA8D2E8-F52B-40B5-B01F-174974975230}" type="presParOf" srcId="{812E4889-285A-40C6-A12A-628A897164A5}" destId="{9E2DFE54-9FC0-4F3F-B7B4-5CED3F0E31A2}" srcOrd="1" destOrd="0" presId="urn:microsoft.com/office/officeart/2005/8/layout/hierarchy2"/>
    <dgm:cxn modelId="{0A8858EE-4686-4CEB-B1E1-DCCC9EDEF16A}" type="presParOf" srcId="{D1933D9F-029C-42BE-9D5A-7D47EE931DAE}" destId="{0BEFE604-CE3E-4D86-A343-DFDDF4530C73}" srcOrd="6" destOrd="0" presId="urn:microsoft.com/office/officeart/2005/8/layout/hierarchy2"/>
    <dgm:cxn modelId="{4BE8A00C-3C73-437A-862A-712D038D1785}" type="presParOf" srcId="{0BEFE604-CE3E-4D86-A343-DFDDF4530C73}" destId="{79128FDC-1819-4B74-AC01-C4E8CC1E715A}" srcOrd="0" destOrd="0" presId="urn:microsoft.com/office/officeart/2005/8/layout/hierarchy2"/>
    <dgm:cxn modelId="{2CD407EF-7762-41FC-BA96-3FFEBD16F979}" type="presParOf" srcId="{D1933D9F-029C-42BE-9D5A-7D47EE931DAE}" destId="{4DC514A8-A84D-4E40-8BE0-0EF2BC96A1A3}" srcOrd="7" destOrd="0" presId="urn:microsoft.com/office/officeart/2005/8/layout/hierarchy2"/>
    <dgm:cxn modelId="{8E2CFE65-FB03-4BF1-8E5B-112C1467A6A4}" type="presParOf" srcId="{4DC514A8-A84D-4E40-8BE0-0EF2BC96A1A3}" destId="{F309CDDF-04B9-47D0-BD2E-5758AC0586EA}" srcOrd="0" destOrd="0" presId="urn:microsoft.com/office/officeart/2005/8/layout/hierarchy2"/>
    <dgm:cxn modelId="{48D87B27-D3EB-4C60-9669-A4EBB9F012EB}" type="presParOf" srcId="{4DC514A8-A84D-4E40-8BE0-0EF2BC96A1A3}" destId="{94A8C875-BA42-46A9-BA41-4EAE070BB5D6}" srcOrd="1" destOrd="0" presId="urn:microsoft.com/office/officeart/2005/8/layout/hierarchy2"/>
    <dgm:cxn modelId="{E71E6325-096C-4ACD-886A-EEC0DCFD3AE5}" type="presParOf" srcId="{D1933D9F-029C-42BE-9D5A-7D47EE931DAE}" destId="{FBBEF50A-6DEA-4C81-AF86-3548D6F4BDEC}" srcOrd="8" destOrd="0" presId="urn:microsoft.com/office/officeart/2005/8/layout/hierarchy2"/>
    <dgm:cxn modelId="{EA47AB23-DA87-4E0E-B928-4BC6D6197F51}" type="presParOf" srcId="{FBBEF50A-6DEA-4C81-AF86-3548D6F4BDEC}" destId="{16EA4298-C00F-47E1-BAF0-CD1BEFBAAA03}" srcOrd="0" destOrd="0" presId="urn:microsoft.com/office/officeart/2005/8/layout/hierarchy2"/>
    <dgm:cxn modelId="{5BC021A3-77EC-4533-A03E-DA130842FC60}" type="presParOf" srcId="{D1933D9F-029C-42BE-9D5A-7D47EE931DAE}" destId="{B9F71326-78F6-4C9C-BA51-04A1D4E67600}" srcOrd="9" destOrd="0" presId="urn:microsoft.com/office/officeart/2005/8/layout/hierarchy2"/>
    <dgm:cxn modelId="{FE12EF2A-6727-48AB-A80D-B79A7A3E65DB}" type="presParOf" srcId="{B9F71326-78F6-4C9C-BA51-04A1D4E67600}" destId="{58FF555D-FD27-4F25-B402-0892A921DAE0}" srcOrd="0" destOrd="0" presId="urn:microsoft.com/office/officeart/2005/8/layout/hierarchy2"/>
    <dgm:cxn modelId="{22D3D7A7-B86C-4A6A-828F-2FECBA20486F}" type="presParOf" srcId="{B9F71326-78F6-4C9C-BA51-04A1D4E67600}" destId="{F0258B3A-CF0B-40FC-BE13-885DE01B8830}" srcOrd="1" destOrd="0" presId="urn:microsoft.com/office/officeart/2005/8/layout/hierarchy2"/>
    <dgm:cxn modelId="{A35179DD-5A13-4FAA-A5F5-1AE51D6B1AD1}" type="presParOf" srcId="{78E6A16E-A106-4A16-8653-942A40934B82}" destId="{2FB4938F-FFE2-42C1-B579-415E9BF438C4}" srcOrd="4" destOrd="0" presId="urn:microsoft.com/office/officeart/2005/8/layout/hierarchy2"/>
    <dgm:cxn modelId="{B549FFA9-224A-485F-873E-4DC50828E4AC}" type="presParOf" srcId="{2FB4938F-FFE2-42C1-B579-415E9BF438C4}" destId="{1A9D1EE5-F441-44E7-B411-BE4FC3EC85F1}" srcOrd="0" destOrd="0" presId="urn:microsoft.com/office/officeart/2005/8/layout/hierarchy2"/>
    <dgm:cxn modelId="{4D757EC2-61EE-435A-96AE-90E2460731AD}" type="presParOf" srcId="{78E6A16E-A106-4A16-8653-942A40934B82}" destId="{24078EA7-26B1-4CE0-9AE0-0D79D0E20702}" srcOrd="5" destOrd="0" presId="urn:microsoft.com/office/officeart/2005/8/layout/hierarchy2"/>
    <dgm:cxn modelId="{48D58949-9A62-4902-B6B3-91C0BC22656E}" type="presParOf" srcId="{24078EA7-26B1-4CE0-9AE0-0D79D0E20702}" destId="{BFC8603D-8347-48AD-9B21-1A9D9045FA34}" srcOrd="0" destOrd="0" presId="urn:microsoft.com/office/officeart/2005/8/layout/hierarchy2"/>
    <dgm:cxn modelId="{AAB2736D-E36B-409B-88CB-990E3AA4AFAF}" type="presParOf" srcId="{24078EA7-26B1-4CE0-9AE0-0D79D0E20702}" destId="{01EC0CC4-57B2-4F3C-803A-8E83E7515601}" srcOrd="1" destOrd="0" presId="urn:microsoft.com/office/officeart/2005/8/layout/hierarchy2"/>
    <dgm:cxn modelId="{EFDD313E-6506-4202-8295-C89561286C38}" type="presParOf" srcId="{78E6A16E-A106-4A16-8653-942A40934B82}" destId="{D90E101B-A35B-4393-96FC-0228A2F0D5D4}" srcOrd="6" destOrd="0" presId="urn:microsoft.com/office/officeart/2005/8/layout/hierarchy2"/>
    <dgm:cxn modelId="{F2E5C1F5-DDBD-4FCE-A11C-58A0AEBF3FCC}" type="presParOf" srcId="{D90E101B-A35B-4393-96FC-0228A2F0D5D4}" destId="{83DA9A86-274B-47A2-8E6C-AE894AE3B091}" srcOrd="0" destOrd="0" presId="urn:microsoft.com/office/officeart/2005/8/layout/hierarchy2"/>
    <dgm:cxn modelId="{A01671F5-A9C3-4A23-A9F5-5AC87E59A796}" type="presParOf" srcId="{78E6A16E-A106-4A16-8653-942A40934B82}" destId="{9258C440-1E1C-4541-94F9-313310C2C85E}" srcOrd="7" destOrd="0" presId="urn:microsoft.com/office/officeart/2005/8/layout/hierarchy2"/>
    <dgm:cxn modelId="{DD5CD244-573F-4E55-B9BE-F6E0A45F24F9}" type="presParOf" srcId="{9258C440-1E1C-4541-94F9-313310C2C85E}" destId="{F887FAB8-FAA0-4108-A21D-73BD69C2020B}" srcOrd="0" destOrd="0" presId="urn:microsoft.com/office/officeart/2005/8/layout/hierarchy2"/>
    <dgm:cxn modelId="{510564E7-27D3-4D67-80F3-7CD1235B3524}" type="presParOf" srcId="{9258C440-1E1C-4541-94F9-313310C2C85E}" destId="{776F8AD9-E956-44C7-B13E-25878F524BF3}" srcOrd="1" destOrd="0" presId="urn:microsoft.com/office/officeart/2005/8/layout/hierarchy2"/>
    <dgm:cxn modelId="{2A08F3DE-87F8-479F-B965-5A32E7BA4FD1}" type="presParOf" srcId="{776F8AD9-E956-44C7-B13E-25878F524BF3}" destId="{5F40CDCB-2FC6-4C41-954A-11C7F11DF60C}" srcOrd="0" destOrd="0" presId="urn:microsoft.com/office/officeart/2005/8/layout/hierarchy2"/>
    <dgm:cxn modelId="{D4BD8B82-D5FD-4147-A86C-86F68047AEB8}" type="presParOf" srcId="{5F40CDCB-2FC6-4C41-954A-11C7F11DF60C}" destId="{5B988B04-5C3B-4B3C-8E85-A03289A72873}" srcOrd="0" destOrd="0" presId="urn:microsoft.com/office/officeart/2005/8/layout/hierarchy2"/>
    <dgm:cxn modelId="{4452DEE8-81F1-4E6E-84AE-FEAD90C4304D}" type="presParOf" srcId="{776F8AD9-E956-44C7-B13E-25878F524BF3}" destId="{5C154DC2-6293-454F-89B8-FE5A34981D76}" srcOrd="1" destOrd="0" presId="urn:microsoft.com/office/officeart/2005/8/layout/hierarchy2"/>
    <dgm:cxn modelId="{7904B3A8-423D-4D85-860B-288E9093A319}" type="presParOf" srcId="{5C154DC2-6293-454F-89B8-FE5A34981D76}" destId="{31C4E2DF-1FDB-4B46-99D6-60C78201DC9E}" srcOrd="0" destOrd="0" presId="urn:microsoft.com/office/officeart/2005/8/layout/hierarchy2"/>
    <dgm:cxn modelId="{79121583-5DC3-4F58-8EEA-A2B6DC57CC67}" type="presParOf" srcId="{5C154DC2-6293-454F-89B8-FE5A34981D76}" destId="{5A7EA9DC-951F-4CCC-A367-965B9045AE43}" srcOrd="1" destOrd="0" presId="urn:microsoft.com/office/officeart/2005/8/layout/hierarchy2"/>
    <dgm:cxn modelId="{DBC0CFBE-DD09-4C91-8B21-2336C6347402}" type="presParOf" srcId="{776F8AD9-E956-44C7-B13E-25878F524BF3}" destId="{08C581DF-50EF-45D1-8042-2068486D131C}" srcOrd="2" destOrd="0" presId="urn:microsoft.com/office/officeart/2005/8/layout/hierarchy2"/>
    <dgm:cxn modelId="{0BF17E6A-01C8-4A95-8CA6-A4707CEFEC64}" type="presParOf" srcId="{08C581DF-50EF-45D1-8042-2068486D131C}" destId="{F08456C3-C6F8-4548-BE7D-7BE31BD09ACB}" srcOrd="0" destOrd="0" presId="urn:microsoft.com/office/officeart/2005/8/layout/hierarchy2"/>
    <dgm:cxn modelId="{A451F5DD-E044-462A-86C3-9F239FF1CDB4}" type="presParOf" srcId="{776F8AD9-E956-44C7-B13E-25878F524BF3}" destId="{3F07D696-7DA4-4EA6-AA05-B492E449F359}" srcOrd="3" destOrd="0" presId="urn:microsoft.com/office/officeart/2005/8/layout/hierarchy2"/>
    <dgm:cxn modelId="{2B867882-FFD5-433F-BA82-9345A517E0C8}" type="presParOf" srcId="{3F07D696-7DA4-4EA6-AA05-B492E449F359}" destId="{883F01AC-CC86-4B40-B4C8-B9EA32396AD1}" srcOrd="0" destOrd="0" presId="urn:microsoft.com/office/officeart/2005/8/layout/hierarchy2"/>
    <dgm:cxn modelId="{62CD3AB3-D17A-4E10-9E44-C8C82A5DE558}" type="presParOf" srcId="{3F07D696-7DA4-4EA6-AA05-B492E449F359}" destId="{AFF02B48-D873-4425-B05B-1CFCD08474D7}" srcOrd="1" destOrd="0" presId="urn:microsoft.com/office/officeart/2005/8/layout/hierarchy2"/>
    <dgm:cxn modelId="{CF18F1C3-14BA-467D-A439-38BE185E6DC0}" type="presParOf" srcId="{776F8AD9-E956-44C7-B13E-25878F524BF3}" destId="{053CCF15-AFE6-46B8-8724-FA878102A74A}" srcOrd="4" destOrd="0" presId="urn:microsoft.com/office/officeart/2005/8/layout/hierarchy2"/>
    <dgm:cxn modelId="{E1E79674-9350-440C-8154-D2F0F8574B61}" type="presParOf" srcId="{053CCF15-AFE6-46B8-8724-FA878102A74A}" destId="{CF12A774-578C-4742-A9F3-147F27E21D0B}" srcOrd="0" destOrd="0" presId="urn:microsoft.com/office/officeart/2005/8/layout/hierarchy2"/>
    <dgm:cxn modelId="{DDE44986-3C62-461E-B2FB-66EFBA73BDCF}" type="presParOf" srcId="{776F8AD9-E956-44C7-B13E-25878F524BF3}" destId="{C1208543-9796-4AC1-B3FF-8BD41544809E}" srcOrd="5" destOrd="0" presId="urn:microsoft.com/office/officeart/2005/8/layout/hierarchy2"/>
    <dgm:cxn modelId="{D0A10211-C11A-42B3-9704-054FF1A9909A}" type="presParOf" srcId="{C1208543-9796-4AC1-B3FF-8BD41544809E}" destId="{FC5066AB-26EB-40F4-8788-5CDE832C2BA6}" srcOrd="0" destOrd="0" presId="urn:microsoft.com/office/officeart/2005/8/layout/hierarchy2"/>
    <dgm:cxn modelId="{91777253-F5DF-4B8B-B02D-E0489CC48B89}" type="presParOf" srcId="{C1208543-9796-4AC1-B3FF-8BD41544809E}" destId="{45EA7011-990D-4256-B118-329983F82B0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461F48C-E1E9-4CB8-868E-B59B2245FB9E}" type="datetimeFigureOut">
              <a:rPr lang="en-IN" smtClean="0"/>
              <a:t>05-12-2017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6132E3-8F82-4971-8BC6-7E489F23EFC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F48C-E1E9-4CB8-868E-B59B2245FB9E}" type="datetimeFigureOut">
              <a:rPr lang="en-IN" smtClean="0"/>
              <a:t>05-12-2017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32E3-8F82-4971-8BC6-7E489F23EF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461F48C-E1E9-4CB8-868E-B59B2245FB9E}" type="datetimeFigureOut">
              <a:rPr lang="en-IN" smtClean="0"/>
              <a:t>05-12-2017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F6132E3-8F82-4971-8BC6-7E489F23EFC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F48C-E1E9-4CB8-868E-B59B2245FB9E}" type="datetimeFigureOut">
              <a:rPr lang="en-IN" smtClean="0"/>
              <a:t>05-12-2017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6132E3-8F82-4971-8BC6-7E489F23EFC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F48C-E1E9-4CB8-868E-B59B2245FB9E}" type="datetimeFigureOut">
              <a:rPr lang="en-IN" smtClean="0"/>
              <a:t>05-12-2017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F6132E3-8F82-4971-8BC6-7E489F23EFC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461F48C-E1E9-4CB8-868E-B59B2245FB9E}" type="datetimeFigureOut">
              <a:rPr lang="en-IN" smtClean="0"/>
              <a:t>05-12-2017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6132E3-8F82-4971-8BC6-7E489F23EFC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461F48C-E1E9-4CB8-868E-B59B2245FB9E}" type="datetimeFigureOut">
              <a:rPr lang="en-IN" smtClean="0"/>
              <a:t>05-12-2017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6132E3-8F82-4971-8BC6-7E489F23EFC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F48C-E1E9-4CB8-868E-B59B2245FB9E}" type="datetimeFigureOut">
              <a:rPr lang="en-IN" smtClean="0"/>
              <a:t>05-12-2017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6132E3-8F82-4971-8BC6-7E489F23EF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F48C-E1E9-4CB8-868E-B59B2245FB9E}" type="datetimeFigureOut">
              <a:rPr lang="en-IN" smtClean="0"/>
              <a:t>05-12-2017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6132E3-8F82-4971-8BC6-7E489F23EF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F48C-E1E9-4CB8-868E-B59B2245FB9E}" type="datetimeFigureOut">
              <a:rPr lang="en-IN" smtClean="0"/>
              <a:t>05-12-2017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6132E3-8F82-4971-8BC6-7E489F23EFC7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461F48C-E1E9-4CB8-868E-B59B2245FB9E}" type="datetimeFigureOut">
              <a:rPr lang="en-IN" smtClean="0"/>
              <a:t>05-12-2017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F6132E3-8F82-4971-8BC6-7E489F23EFC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461F48C-E1E9-4CB8-868E-B59B2245FB9E}" type="datetimeFigureOut">
              <a:rPr lang="en-IN" smtClean="0"/>
              <a:t>05-12-2017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6132E3-8F82-4971-8BC6-7E489F23EFC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hyperlink" Target="http://www.developer.androi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vogella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Notes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67544" y="2132856"/>
            <a:ext cx="3898776" cy="2913187"/>
          </a:xfrm>
        </p:spPr>
        <p:txBody>
          <a:bodyPr>
            <a:normAutofit fontScale="85000" lnSpcReduction="20000"/>
          </a:bodyPr>
          <a:lstStyle/>
          <a:p>
            <a:endParaRPr lang="en-US" b="1" dirty="0" smtClean="0"/>
          </a:p>
          <a:p>
            <a:r>
              <a:rPr lang="en-US" b="1" dirty="0" smtClean="0"/>
              <a:t>Submitted To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err="1" smtClean="0"/>
              <a:t>Vijeta</a:t>
            </a:r>
            <a:r>
              <a:rPr lang="en-US" dirty="0" smtClean="0"/>
              <a:t> </a:t>
            </a:r>
            <a:r>
              <a:rPr lang="en-US" dirty="0" err="1" smtClean="0"/>
              <a:t>Kumawat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HOD CS branch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JECRC UDML College of</a:t>
            </a:r>
          </a:p>
          <a:p>
            <a:pPr marL="0" indent="0">
              <a:buNone/>
            </a:pPr>
            <a:r>
              <a:rPr lang="en-US" dirty="0" smtClean="0"/>
              <a:t>Engineering  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6228184" y="2132856"/>
            <a:ext cx="3462536" cy="3013795"/>
          </a:xfrm>
        </p:spPr>
        <p:txBody>
          <a:bodyPr>
            <a:normAutofit fontScale="85000" lnSpcReduction="20000"/>
          </a:bodyPr>
          <a:lstStyle/>
          <a:p>
            <a:endParaRPr lang="en-IN" dirty="0" smtClean="0"/>
          </a:p>
          <a:p>
            <a:r>
              <a:rPr lang="en-IN" b="1" dirty="0" smtClean="0"/>
              <a:t>Submitted By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 err="1" smtClean="0"/>
              <a:t>Vikash</a:t>
            </a:r>
            <a:r>
              <a:rPr lang="en-IN" dirty="0" smtClean="0"/>
              <a:t> Gaurav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2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275" y="1589088"/>
            <a:ext cx="2571750" cy="457200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1589088"/>
            <a:ext cx="2571750" cy="4572000"/>
          </a:xfrm>
        </p:spPr>
      </p:pic>
    </p:spTree>
    <p:extLst>
      <p:ext uri="{BB962C8B-B14F-4D97-AF65-F5344CB8AC3E}">
        <p14:creationId xmlns:p14="http://schemas.microsoft.com/office/powerpoint/2010/main" val="319335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Third Activity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IN" dirty="0" smtClean="0"/>
              <a:t>Buses</a:t>
            </a:r>
            <a:endParaRPr lang="en-IN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/>
              <a:t>This is the third Activity i.e. Buses section.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/>
              <a:t>In this activity user can find their buses across the cities.</a:t>
            </a:r>
            <a:endParaRPr lang="en-IN" sz="24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1589088"/>
            <a:ext cx="2571750" cy="4572000"/>
          </a:xfrm>
        </p:spPr>
      </p:pic>
    </p:spTree>
    <p:extLst>
      <p:ext uri="{BB962C8B-B14F-4D97-AF65-F5344CB8AC3E}">
        <p14:creationId xmlns:p14="http://schemas.microsoft.com/office/powerpoint/2010/main" val="53494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1589088"/>
            <a:ext cx="2571750" cy="4572000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9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Fourth Activity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1589088"/>
            <a:ext cx="2571750" cy="45720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IN" dirty="0" smtClean="0"/>
              <a:t>You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This is fourth Activity i.e. You section.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In this section user can Sign In or Register to see their booked trips and for give us feedback and for more settings.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9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1589088"/>
            <a:ext cx="2571750" cy="45720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275" y="1589088"/>
            <a:ext cx="2571750" cy="4572000"/>
          </a:xfrm>
        </p:spPr>
      </p:pic>
    </p:spTree>
    <p:extLst>
      <p:ext uri="{BB962C8B-B14F-4D97-AF65-F5344CB8AC3E}">
        <p14:creationId xmlns:p14="http://schemas.microsoft.com/office/powerpoint/2010/main" val="1644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Users?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Office </a:t>
            </a:r>
            <a:r>
              <a:rPr lang="en-US" dirty="0"/>
              <a:t>Worker.</a:t>
            </a:r>
          </a:p>
          <a:p>
            <a:r>
              <a:rPr lang="en-US" dirty="0"/>
              <a:t>Android </a:t>
            </a:r>
            <a:r>
              <a:rPr lang="en-US" dirty="0" smtClean="0"/>
              <a:t>Users.</a:t>
            </a:r>
            <a:endParaRPr lang="en-US" dirty="0"/>
          </a:p>
          <a:p>
            <a:r>
              <a:rPr lang="en-US" dirty="0" smtClean="0"/>
              <a:t>Students.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3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5400" dirty="0" smtClean="0"/>
              <a:t>	</a:t>
            </a:r>
          </a:p>
          <a:p>
            <a:pPr marL="0" lvl="3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5400" dirty="0" smtClean="0"/>
              <a:t>		Context </a:t>
            </a:r>
            <a:r>
              <a:rPr lang="en-US" sz="5400" dirty="0"/>
              <a:t>Diagram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32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15618515"/>
              </p:ext>
            </p:extLst>
          </p:nvPr>
        </p:nvGraphicFramePr>
        <p:xfrm>
          <a:off x="0" y="44624"/>
          <a:ext cx="9144000" cy="6813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24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sz="5400" dirty="0" smtClean="0"/>
              <a:t>Swot Analysis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78619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Strength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Simple </a:t>
            </a:r>
            <a:r>
              <a:rPr lang="en-US" dirty="0"/>
              <a:t>Interface and processes 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Good </a:t>
            </a:r>
            <a:r>
              <a:rPr lang="en-US" dirty="0"/>
              <a:t>customer support for </a:t>
            </a:r>
            <a:r>
              <a:rPr lang="en-US" dirty="0" smtClean="0"/>
              <a:t>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Highly </a:t>
            </a:r>
            <a:r>
              <a:rPr lang="en-US" dirty="0"/>
              <a:t>Customer </a:t>
            </a:r>
            <a:r>
              <a:rPr lang="en-US" dirty="0" smtClean="0"/>
              <a:t>oriented.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57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develop an Interactive Android app which provides </a:t>
            </a:r>
            <a:r>
              <a:rPr lang="en-US" dirty="0" smtClean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Users to add their events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83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Weakness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Unable </a:t>
            </a:r>
            <a:r>
              <a:rPr lang="en-US" dirty="0"/>
              <a:t>to attract </a:t>
            </a:r>
            <a:r>
              <a:rPr lang="en-US" dirty="0" smtClean="0"/>
              <a:t>users </a:t>
            </a:r>
            <a:r>
              <a:rPr lang="en-US" dirty="0"/>
              <a:t>who are not </a:t>
            </a:r>
            <a:r>
              <a:rPr lang="en-US" dirty="0" smtClean="0"/>
              <a:t>internet  savvy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is no any option for direct payment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Some security issues.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55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Customers currently using traditional methods of </a:t>
            </a:r>
            <a:r>
              <a:rPr lang="en-US" dirty="0" smtClean="0"/>
              <a:t>bookings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are many section which help users to save their times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44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Threats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There are  many apps which have more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Some apps like Make my trip gives trip packages.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6814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Future </a:t>
            </a:r>
            <a:r>
              <a:rPr lang="en-US" dirty="0" smtClean="0"/>
              <a:t>enhancement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Designing our own Web-viewer instead of using Android provided </a:t>
            </a:r>
            <a:r>
              <a:rPr lang="en-US" dirty="0" smtClean="0"/>
              <a:t>web-viewer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Work on Security i.e. users details will be more secure.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Add  some more features like give user a package trip and add own payment options.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723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Refrences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http://www.developer.android.com/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www.stackoverflow.com/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www.youtube.com/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69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6189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51520" y="1797784"/>
            <a:ext cx="612068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8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982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 learnt?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Technical Learning 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Android </a:t>
            </a:r>
            <a:r>
              <a:rPr lang="en-US" sz="2800" dirty="0"/>
              <a:t>Programming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Fragmentation</a:t>
            </a:r>
            <a:r>
              <a:rPr lang="en-US" sz="28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SQLite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Material Design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Android Web-viewer.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Firebase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8465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/>
              <a:t>Smartrip</a:t>
            </a:r>
            <a:r>
              <a:rPr lang="en-IN" dirty="0"/>
              <a:t> permits user to make their </a:t>
            </a:r>
            <a:r>
              <a:rPr lang="en-IN" dirty="0" smtClean="0"/>
              <a:t>Trip.</a:t>
            </a:r>
          </a:p>
          <a:p>
            <a:r>
              <a:rPr lang="en-IN" dirty="0"/>
              <a:t>This app have basically three </a:t>
            </a:r>
            <a:r>
              <a:rPr lang="en-IN" dirty="0" smtClean="0"/>
              <a:t>sections </a:t>
            </a:r>
            <a:r>
              <a:rPr lang="en-IN" dirty="0"/>
              <a:t>first is for Trains, second is for Flights and last is for </a:t>
            </a:r>
            <a:r>
              <a:rPr lang="en-IN" dirty="0" smtClean="0"/>
              <a:t>Buses.</a:t>
            </a:r>
          </a:p>
          <a:p>
            <a:r>
              <a:rPr lang="en-IN" dirty="0"/>
              <a:t>I</a:t>
            </a:r>
            <a:r>
              <a:rPr lang="en-IN" dirty="0" smtClean="0"/>
              <a:t>n </a:t>
            </a:r>
            <a:r>
              <a:rPr lang="en-IN" dirty="0"/>
              <a:t>the Trains section user can check their PNR status, offline Routes of the trains, Train running status</a:t>
            </a:r>
            <a:r>
              <a:rPr lang="en-IN" dirty="0" smtClean="0"/>
              <a:t>.</a:t>
            </a:r>
          </a:p>
          <a:p>
            <a:r>
              <a:rPr lang="en-IN" dirty="0"/>
              <a:t>I</a:t>
            </a:r>
            <a:r>
              <a:rPr lang="en-IN" dirty="0" smtClean="0"/>
              <a:t>n </a:t>
            </a:r>
            <a:r>
              <a:rPr lang="en-IN" dirty="0"/>
              <a:t>the </a:t>
            </a:r>
            <a:r>
              <a:rPr lang="en-IN" dirty="0" smtClean="0"/>
              <a:t>flights </a:t>
            </a:r>
            <a:r>
              <a:rPr lang="en-IN" dirty="0"/>
              <a:t>section user can Track their flights, they can have fare alerts of the flights, they can Book a cab through UBER cab booking </a:t>
            </a:r>
            <a:r>
              <a:rPr lang="en-IN" dirty="0" smtClean="0"/>
              <a:t>app.</a:t>
            </a:r>
          </a:p>
          <a:p>
            <a:r>
              <a:rPr lang="en-IN" dirty="0" smtClean="0"/>
              <a:t>In the Bus section user can search their buses.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90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 Activity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04" y="1630543"/>
            <a:ext cx="2527191" cy="4489089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IN" dirty="0" smtClean="0"/>
              <a:t>Trains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/>
              <a:t>This is main Activity of my application i.e. Trains section.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/>
              <a:t>In this section there is too many functions like Search, Check PNR, Running status, Book.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/>
              <a:t>User can do their desired work by clicking on any of these options.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5301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1589088"/>
            <a:ext cx="2571750" cy="4572000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275" y="1589088"/>
            <a:ext cx="2571750" cy="4572000"/>
          </a:xfrm>
        </p:spPr>
      </p:pic>
    </p:spTree>
    <p:extLst>
      <p:ext uri="{BB962C8B-B14F-4D97-AF65-F5344CB8AC3E}">
        <p14:creationId xmlns:p14="http://schemas.microsoft.com/office/powerpoint/2010/main" val="103739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 Shots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1589088"/>
            <a:ext cx="2571750" cy="45720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275" y="1589088"/>
            <a:ext cx="2571750" cy="4572000"/>
          </a:xfrm>
        </p:spPr>
      </p:pic>
    </p:spTree>
    <p:extLst>
      <p:ext uri="{BB962C8B-B14F-4D97-AF65-F5344CB8AC3E}">
        <p14:creationId xmlns:p14="http://schemas.microsoft.com/office/powerpoint/2010/main" val="184957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Activity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1589088"/>
            <a:ext cx="2571750" cy="45720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IN" dirty="0" smtClean="0"/>
              <a:t>Flights</a:t>
            </a:r>
            <a:endParaRPr lang="en-IN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/>
              <a:t>This  is  the second Activity of my application i.e. Flights section.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/>
              <a:t>In this section user can search their  flights, track their flights, fare alerts, book a cab through UBER cab Booking App and lastly book their flights.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2857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275" y="1589088"/>
            <a:ext cx="2571750" cy="45720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1589088"/>
            <a:ext cx="2571750" cy="4572000"/>
          </a:xfrm>
        </p:spPr>
      </p:pic>
    </p:spTree>
    <p:extLst>
      <p:ext uri="{BB962C8B-B14F-4D97-AF65-F5344CB8AC3E}">
        <p14:creationId xmlns:p14="http://schemas.microsoft.com/office/powerpoint/2010/main" val="251946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153</TotalTime>
  <Words>474</Words>
  <Application>Microsoft Office PowerPoint</Application>
  <PresentationFormat>On-screen Show (4:3)</PresentationFormat>
  <Paragraphs>105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Median</vt:lpstr>
      <vt:lpstr>My Notes</vt:lpstr>
      <vt:lpstr>Project Objective</vt:lpstr>
      <vt:lpstr>What I learnt?</vt:lpstr>
      <vt:lpstr>Introduction</vt:lpstr>
      <vt:lpstr>Main Activity</vt:lpstr>
      <vt:lpstr>Screenshots</vt:lpstr>
      <vt:lpstr>Screen Shots</vt:lpstr>
      <vt:lpstr>Second Activity</vt:lpstr>
      <vt:lpstr>Screenshots</vt:lpstr>
      <vt:lpstr>Screenshots</vt:lpstr>
      <vt:lpstr>Third Activity</vt:lpstr>
      <vt:lpstr>Screenshots</vt:lpstr>
      <vt:lpstr>Fourth Activity</vt:lpstr>
      <vt:lpstr>Screenshots</vt:lpstr>
      <vt:lpstr>End Users?</vt:lpstr>
      <vt:lpstr>PowerPoint Presentation</vt:lpstr>
      <vt:lpstr>PowerPoint Presentation</vt:lpstr>
      <vt:lpstr>PowerPoint Presentation</vt:lpstr>
      <vt:lpstr>Strength</vt:lpstr>
      <vt:lpstr>Weakness</vt:lpstr>
      <vt:lpstr>Opportunity</vt:lpstr>
      <vt:lpstr>Threats</vt:lpstr>
      <vt:lpstr>Future enhancement</vt:lpstr>
      <vt:lpstr>Refrences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SMARTRIP</dc:title>
  <dc:creator>Windows User</dc:creator>
  <cp:lastModifiedBy>Windows User</cp:lastModifiedBy>
  <cp:revision>17</cp:revision>
  <dcterms:created xsi:type="dcterms:W3CDTF">2017-07-17T00:28:15Z</dcterms:created>
  <dcterms:modified xsi:type="dcterms:W3CDTF">2017-12-05T15:20:58Z</dcterms:modified>
</cp:coreProperties>
</file>