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 autoAdjust="0"/>
  </p:normalViewPr>
  <p:slideViewPr>
    <p:cSldViewPr>
      <p:cViewPr varScale="1">
        <p:scale>
          <a:sx n="91" d="100"/>
          <a:sy n="91" d="100"/>
        </p:scale>
        <p:origin x="206" y="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9/11/2025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422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4022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2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5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9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3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86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8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94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2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6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0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31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52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36131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10404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5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1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8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09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9/11/2025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4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vikashini389.github.io/TNSDC-FWD-D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9" y="990599"/>
            <a:ext cx="1620700" cy="1405402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2" name="曲线"/>
          <p:cNvSpPr>
            <a:spLocks/>
          </p:cNvSpPr>
          <p:nvPr/>
        </p:nvSpPr>
        <p:spPr>
          <a:xfrm>
            <a:off x="3800474" y="5229224"/>
            <a:ext cx="673078" cy="65250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093883" cy="7553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cs typeface="Times New Roman" pitchFamily="18" charset="0"/>
              </a:rPr>
              <a:t>Digital Portfolio </a:t>
            </a:r>
            <a:br>
              <a:rPr lang="zh-CN" altLang="en-US" sz="2400" b="1" i="0" u="none" strike="noStrike" kern="0" cap="none" spc="0" baseline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400" b="0" i="0" u="none" strike="noStrike" kern="0" cap="none" spc="15" baseline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6" y="6467474"/>
            <a:ext cx="1992664" cy="21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40519" cy="37638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2400" b="0" i="0" u="none" strike="noStrike" kern="1200" cap="none" spc="10" baseline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CN" altLang="en-US" sz="2400" b="0" i="0" u="none" strike="noStrike" kern="1200" cap="none" spc="10" baseline="0">
              <a:solidFill>
                <a:srgbClr val="2D936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>
            <a:off x="1447529" y="2337924"/>
            <a:ext cx="8006079" cy="34163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VIKASHINEE 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222402633 AND asunm161222402633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COMPUTER SCIENCE WITH DATA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COLLEGE/ UNIVERSITYPRINCE SHRI VENKATESWARA ARTS AND SCIENCE </a:t>
            </a:r>
            <a:r>
              <a:rPr lang="en-US" altLang="zh-CN" sz="24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COLLEGE.madras</a:t>
            </a: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6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2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3" name="Imag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5753" y="1319148"/>
            <a:ext cx="2807823" cy="53292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9547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9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Rectangle"/>
          <p:cNvSpPr>
            <a:spLocks/>
          </p:cNvSpPr>
          <p:nvPr/>
        </p:nvSpPr>
        <p:spPr>
          <a:xfrm>
            <a:off x="729399" y="2276840"/>
            <a:ext cx="8462394" cy="27853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portfolio is a simple way to showcase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myself.It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includes my education, skills, hobbies, and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profile.The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is neat and easy to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understand.It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on all devices with a responsive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layout.This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portfolio reflects my learning and growth.</a:t>
            </a:r>
          </a:p>
          <a:p>
            <a:r>
              <a:rPr lang="en-US" altLang="zh-CN" sz="250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z="25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https://vikashini389.github.io/TNSDC-FWD-DP/</a:t>
            </a:r>
            <a:endParaRPr lang="en-US" altLang="zh-CN" sz="2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Text box"/>
          <p:cNvSpPr txBox="1">
            <a:spLocks/>
          </p:cNvSpPr>
          <p:nvPr/>
        </p:nvSpPr>
        <p:spPr>
          <a:xfrm>
            <a:off x="1933545" y="2114517"/>
            <a:ext cx="6908298" cy="120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 </a:t>
            </a:r>
          </a:p>
        </p:txBody>
      </p:sp>
    </p:spTree>
    <p:extLst>
      <p:ext uri="{BB962C8B-B14F-4D97-AF65-F5344CB8AC3E}">
        <p14:creationId xmlns:p14="http://schemas.microsoft.com/office/powerpoint/2010/main" val="93801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32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>
            <a:off x="834071" y="2307792"/>
            <a:ext cx="7096125" cy="25078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2200" b="0" i="0" u="none" strike="noStrike" kern="0" cap="none" spc="-2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Students and job seekers often rely only on resumes to showcase </a:t>
            </a:r>
            <a:r>
              <a:rPr lang="en-US" altLang="zh-CN" sz="2200" b="0" i="0" u="none" strike="noStrike" kern="0" cap="none" spc="-20" baseline="0" dirty="0" err="1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skills.Traditional</a:t>
            </a:r>
            <a:r>
              <a:rPr lang="en-US" altLang="zh-CN" sz="2200" b="0" i="0" u="none" strike="noStrike" kern="0" cap="none" spc="-2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resumes lack interactivity and </a:t>
            </a:r>
            <a:r>
              <a:rPr lang="en-US" altLang="zh-CN" sz="2200" b="0" i="0" u="none" strike="noStrike" kern="0" cap="none" spc="-20" baseline="0" dirty="0" err="1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creativity.Recruiters</a:t>
            </a:r>
            <a:r>
              <a:rPr lang="en-US" altLang="zh-CN" sz="2200" b="0" i="0" u="none" strike="noStrike" kern="0" cap="none" spc="-2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find it hard to assess true </a:t>
            </a:r>
            <a:r>
              <a:rPr lang="en-US" altLang="zh-CN" sz="2200" b="0" i="0" u="none" strike="noStrike" kern="0" cap="none" spc="-20" baseline="0" dirty="0" err="1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potential.A</a:t>
            </a:r>
            <a:r>
              <a:rPr lang="en-US" altLang="zh-CN" sz="2200" b="0" i="0" u="none" strike="noStrike" kern="0" cap="none" spc="-20" baseline="0" dirty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 digital portfolio can bridge this gap effectively.</a:t>
            </a:r>
          </a:p>
          <a:p>
            <a:pPr marL="12700" indent="0" algn="just">
              <a:lnSpc>
                <a:spcPct val="15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zh-CN" altLang="en-US" sz="2200" b="0" i="0" u="none" strike="noStrike" kern="0" cap="none" spc="0" baseline="0" dirty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clr" r:id="rId5">
            <p14:nvContentPartPr>
              <p14:cNvPr id="162" name="Mobile phone user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2102037" y="4334609"/>
              <a:ext cx="71840" cy="71841"/>
            </p14:xfrm>
          </p:contentPart>
        </mc:Choice>
        <mc:Fallback xmlns=""/>
      </mc:AlternateContent>
    </p:spTree>
    <p:extLst>
      <p:ext uri="{BB962C8B-B14F-4D97-AF65-F5344CB8AC3E}">
        <p14:creationId xmlns:p14="http://schemas.microsoft.com/office/powerpoint/2010/main" val="134810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7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0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1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2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>
            <a:off x="649910" y="2506259"/>
            <a:ext cx="8690994" cy="20159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PortfolioThis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is a simple personal website about me. It includes sections like About Me, Education, Hobbies, Skills, and Contact with my profile image. The goal is to give a neat introduction to my academic journey.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2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7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0" name="Rectangle"/>
          <p:cNvSpPr>
            <a:spLocks/>
          </p:cNvSpPr>
          <p:nvPr/>
        </p:nvSpPr>
        <p:spPr>
          <a:xfrm>
            <a:off x="880282" y="2420860"/>
            <a:ext cx="8448742" cy="17851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2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users of my digital portfolio are </a:t>
            </a:r>
            <a:r>
              <a:rPr lang="en-US" altLang="zh-CN" sz="22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recruiters and hiring managers</a:t>
            </a:r>
            <a:r>
              <a:rPr lang="en-US" altLang="zh-CN" sz="22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who can easily access my profile, skills, and achievements to evaluate me for internships or job opportunities.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743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6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Rectangle"/>
          <p:cNvSpPr>
            <a:spLocks/>
          </p:cNvSpPr>
          <p:nvPr/>
        </p:nvSpPr>
        <p:spPr>
          <a:xfrm>
            <a:off x="3143590" y="1847673"/>
            <a:ext cx="6858000" cy="35394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create the structure of the portfolio (headings, paragraphs, sections).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add design, colors, and styling.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Pages</a:t>
            </a:r>
            <a:r>
              <a:rPr lang="en-US" altLang="zh-CN" sz="28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host the portfolio online and share it easily.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36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0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1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4" name="Rectangle"/>
          <p:cNvSpPr>
            <a:spLocks/>
          </p:cNvSpPr>
          <p:nvPr/>
        </p:nvSpPr>
        <p:spPr>
          <a:xfrm>
            <a:off x="551230" y="1462672"/>
            <a:ext cx="8561956" cy="50937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→ A welcome message with my name and profile image.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 → A short paragraph about myself.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→ A simple bullet or numbered list of my skills.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→ Details in table format or plain text (School, College, Year).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Hobbies → A simple list of hobbies.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→ My phone number, email, and address in plain text.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→ On mobile, everything stacks in a single column.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altLang="zh-CN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zh-CN" altLang="en-US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63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6" name="Rectangle"/>
          <p:cNvSpPr>
            <a:spLocks/>
          </p:cNvSpPr>
          <p:nvPr/>
        </p:nvSpPr>
        <p:spPr>
          <a:xfrm>
            <a:off x="728722" y="1916790"/>
            <a:ext cx="8462394" cy="278537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Navigation bar with smooth scrolling – helps to move across sections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easily.Project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showcase with details – highlights my academic and personal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works.Interactive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 – makes the portfolio engaging to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explore.Responsive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design – adjusts neatly on all </a:t>
            </a:r>
            <a:r>
              <a:rPr lang="en-US" altLang="zh-CN" sz="2500" b="0" i="0" u="none" strike="noStrike" kern="1200" cap="none" spc="0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devices.Organized</a:t>
            </a:r>
            <a:r>
              <a:rPr lang="en-US" altLang="zh-CN" sz="2500" b="0" i="0" u="none" strike="noStrike" kern="1200" cap="none" spc="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layout – keeps sections clear and simple.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500" b="0" i="0" u="none" strike="noStrike" kern="1200" cap="none" spc="0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1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390</TotalTime>
  <Words>476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Droid Sans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Abirami Thanga Ganesan</cp:lastModifiedBy>
  <cp:revision>53</cp:revision>
  <dcterms:created xsi:type="dcterms:W3CDTF">2024-03-29T15:07:22Z</dcterms:created>
  <dcterms:modified xsi:type="dcterms:W3CDTF">2025-09-11T05:20:34Z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