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e9e08e22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e9e08e22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9a0a68ea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9a0a68ea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a0a68ea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a0a68ea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9e08e2218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e9e08e2218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9a0a68ea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9a0a68ea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9a0a68ea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9a0a68ea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a19e0b3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a19e0b3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a19e0b36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a19e0b36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3650" y="1215476"/>
            <a:ext cx="7136700" cy="86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rgbClr val="F54C06"/>
                </a:highlight>
              </a:rPr>
              <a:t>Graphs in Computer Science</a:t>
            </a:r>
            <a:endParaRPr>
              <a:solidFill>
                <a:schemeClr val="lt1"/>
              </a:solidFill>
              <a:highlight>
                <a:srgbClr val="F54C06"/>
              </a:highlight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088275" y="2571750"/>
            <a:ext cx="49251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2000">
                <a:solidFill>
                  <a:srgbClr val="434343"/>
                </a:solidFill>
                <a:highlight>
                  <a:schemeClr val="lt1"/>
                </a:highlight>
              </a:rPr>
              <a:t>Graph provides a conceptual framework for solving problems that might be difficult or impossible</a:t>
            </a:r>
            <a:endParaRPr b="1"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159750" y="4188750"/>
            <a:ext cx="1706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~ Sriya</a:t>
            </a:r>
            <a:br>
              <a:rPr lang="en" sz="1800">
                <a:solidFill>
                  <a:srgbClr val="434343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rgbClr val="434343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~ Oam Kakde</a:t>
            </a:r>
            <a:endParaRPr sz="1800">
              <a:solidFill>
                <a:srgbClr val="434343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6866150" y="4196225"/>
            <a:ext cx="15966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~ Santosh</a:t>
            </a:r>
            <a:endParaRPr sz="1800">
              <a:solidFill>
                <a:srgbClr val="434343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highlight>
                  <a:srgbClr val="000000"/>
                </a:highlight>
                <a:latin typeface="Open Sans"/>
                <a:ea typeface="Open Sans"/>
                <a:cs typeface="Open Sans"/>
                <a:sym typeface="Open Sans"/>
              </a:rPr>
              <a:t>~ Vikash</a:t>
            </a:r>
            <a:endParaRPr sz="1800">
              <a:solidFill>
                <a:srgbClr val="434343"/>
              </a:solidFill>
              <a:highlight>
                <a:srgbClr val="0000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546025" y="12077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It has points called </a:t>
            </a:r>
            <a:r>
              <a:rPr lang="en">
                <a:solidFill>
                  <a:srgbClr val="FF0000"/>
                </a:solidFill>
              </a:rPr>
              <a:t>“</a:t>
            </a:r>
            <a:r>
              <a:rPr b="1" lang="en">
                <a:solidFill>
                  <a:srgbClr val="FF0000"/>
                </a:solidFill>
              </a:rPr>
              <a:t>nodes”</a:t>
            </a:r>
            <a:r>
              <a:rPr lang="en"/>
              <a:t> and lines connecting these points called </a:t>
            </a:r>
            <a:r>
              <a:rPr b="1" lang="en">
                <a:solidFill>
                  <a:srgbClr val="FF0000"/>
                </a:solidFill>
              </a:rPr>
              <a:t>“edges”</a:t>
            </a:r>
            <a:endParaRPr b="1"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Degree is equal to number of edges connecting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Path is a sequence of vertices connected by edges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1725" y="1633350"/>
            <a:ext cx="2551200" cy="239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45325" y="112225"/>
            <a:ext cx="82347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45125" y="819625"/>
            <a:ext cx="82347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en"/>
              <a:t>One of the most important direct applications are network,mapping and navigation.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b="1" lang="en" sz="2100">
                <a:highlight>
                  <a:srgbClr val="FFFF00"/>
                </a:highlight>
              </a:rPr>
              <a:t>Networks</a:t>
            </a:r>
            <a:endParaRPr b="1" sz="2100">
              <a:highlight>
                <a:srgbClr val="FFFF00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Graphs Theory used for 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security purpose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 or to schematize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900"/>
              <a:t> network topologies. 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350" y="1287325"/>
            <a:ext cx="4419750" cy="32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6489600" y="4553775"/>
            <a:ext cx="21441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google images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5725" y="0"/>
            <a:ext cx="9229726" cy="59070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0" y="272775"/>
            <a:ext cx="4293000" cy="13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FF00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Google </a:t>
            </a:r>
            <a:r>
              <a:rPr b="1" lang="en" sz="4600">
                <a:solidFill>
                  <a:srgbClr val="00FF00"/>
                </a:solidFill>
                <a:highlight>
                  <a:schemeClr val="lt1"/>
                </a:highlight>
                <a:latin typeface="Open Sans"/>
                <a:ea typeface="Open Sans"/>
                <a:cs typeface="Open Sans"/>
                <a:sym typeface="Open Sans"/>
              </a:rPr>
              <a:t>Maps</a:t>
            </a:r>
            <a:endParaRPr b="1" sz="4600">
              <a:solidFill>
                <a:srgbClr val="00FF00"/>
              </a:solidFill>
              <a:highlight>
                <a:schemeClr val="lt1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Sudoku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2925" y="1299375"/>
            <a:ext cx="2857500" cy="2807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17025"/>
            <a:ext cx="2857500" cy="27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4385850" y="4647500"/>
            <a:ext cx="476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062925" y="4647500"/>
            <a:ext cx="403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Source: google images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/>
              <a:t>Think of a </a:t>
            </a:r>
            <a:r>
              <a:rPr lang="en" sz="2500"/>
              <a:t>friendship</a:t>
            </a:r>
            <a:r>
              <a:rPr lang="en" sz="2500"/>
              <a:t> network. It shows people (nodes) and their friendship (edges), without detailing every interaction. This abstraction helps you see social connections clearly.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52400" y="1834500"/>
            <a:ext cx="82392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Thank You</a:t>
            </a:r>
            <a:endParaRPr sz="5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