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STIX Two Text SemiBold"/>
      <p:regular r:id="rId36"/>
      <p:bold r:id="rId37"/>
      <p:italic r:id="rId38"/>
      <p:boldItalic r:id="rId39"/>
    </p:embeddedFont>
    <p:embeddedFont>
      <p:font typeface="STIX Two Text"/>
      <p:regular r:id="rId40"/>
      <p:bold r:id="rId41"/>
      <p:italic r:id="rId42"/>
      <p:boldItalic r:id="rId43"/>
    </p:embeddedFont>
    <p:embeddedFont>
      <p:font typeface="Plus Jakarta Sans"/>
      <p:regular r:id="rId44"/>
      <p:bold r:id="rId45"/>
      <p:italic r:id="rId46"/>
      <p:boldItalic r:id="rId47"/>
    </p:embeddedFont>
    <p:embeddedFont>
      <p:font typeface="STIX Two Text Medium"/>
      <p:regular r:id="rId48"/>
      <p:bold r:id="rId49"/>
      <p:italic r:id="rId50"/>
      <p:boldItalic r:id="rId51"/>
    </p:embeddedFont>
    <p:embeddedFont>
      <p:font typeface="Plus Jakarta Sans Medium"/>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TIXTwoText-regular.fntdata"/><Relationship Id="rId42" Type="http://schemas.openxmlformats.org/officeDocument/2006/relationships/font" Target="fonts/STIXTwoText-italic.fntdata"/><Relationship Id="rId41" Type="http://schemas.openxmlformats.org/officeDocument/2006/relationships/font" Target="fonts/STIXTwoText-bold.fntdata"/><Relationship Id="rId44" Type="http://schemas.openxmlformats.org/officeDocument/2006/relationships/font" Target="fonts/PlusJakartaSans-regular.fntdata"/><Relationship Id="rId43" Type="http://schemas.openxmlformats.org/officeDocument/2006/relationships/font" Target="fonts/STIXTwoText-boldItalic.fntdata"/><Relationship Id="rId46" Type="http://schemas.openxmlformats.org/officeDocument/2006/relationships/font" Target="fonts/PlusJakartaSans-italic.fntdata"/><Relationship Id="rId45" Type="http://schemas.openxmlformats.org/officeDocument/2006/relationships/font" Target="fonts/PlusJakartaSa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STIXTwoTextMedium-regular.fntdata"/><Relationship Id="rId47" Type="http://schemas.openxmlformats.org/officeDocument/2006/relationships/font" Target="fonts/PlusJakartaSans-boldItalic.fntdata"/><Relationship Id="rId49" Type="http://schemas.openxmlformats.org/officeDocument/2006/relationships/font" Target="fonts/STIXTwoText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STIXTwoTextSemiBold-bold.fntdata"/><Relationship Id="rId36" Type="http://schemas.openxmlformats.org/officeDocument/2006/relationships/font" Target="fonts/STIXTwoTextSemiBold-regular.fntdata"/><Relationship Id="rId39" Type="http://schemas.openxmlformats.org/officeDocument/2006/relationships/font" Target="fonts/STIXTwoTextSemiBold-boldItalic.fntdata"/><Relationship Id="rId38" Type="http://schemas.openxmlformats.org/officeDocument/2006/relationships/font" Target="fonts/STIXTwoText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STIXTwoTextMedium-boldItalic.fntdata"/><Relationship Id="rId50" Type="http://schemas.openxmlformats.org/officeDocument/2006/relationships/font" Target="fonts/STIXTwoTextMedium-italic.fntdata"/><Relationship Id="rId53" Type="http://schemas.openxmlformats.org/officeDocument/2006/relationships/font" Target="fonts/PlusJakartaSansMedium-bold.fntdata"/><Relationship Id="rId52" Type="http://schemas.openxmlformats.org/officeDocument/2006/relationships/font" Target="fonts/PlusJakartaSansMedium-regular.fntdata"/><Relationship Id="rId11" Type="http://schemas.openxmlformats.org/officeDocument/2006/relationships/slide" Target="slides/slide6.xml"/><Relationship Id="rId55" Type="http://schemas.openxmlformats.org/officeDocument/2006/relationships/font" Target="fonts/PlusJakartaSansMedium-boldItalic.fntdata"/><Relationship Id="rId10" Type="http://schemas.openxmlformats.org/officeDocument/2006/relationships/slide" Target="slides/slide5.xml"/><Relationship Id="rId54" Type="http://schemas.openxmlformats.org/officeDocument/2006/relationships/font" Target="fonts/PlusJakartaSansMedium-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40473a52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40473a52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40473a52e5_0_6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40473a52e5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40473a52e5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40473a52e5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40473a52e5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340473a52e5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40473a52e5_0_7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40473a52e5_0_7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340473a52e5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340473a52e5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4ab6a596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34ab6a596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4ab6a596c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4ab6a596c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34ab6a596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34ab6a596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34ab6a596c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34ab6a596c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4ab6a596c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4ab6a596c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40473a52e5_0_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40473a52e5_0_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4ab6a596c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4ab6a596c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34ab6a596c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34ab6a596c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g34ab6a596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5" name="Google Shape;725;g34ab6a596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34ab6a596c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34ab6a596c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34ab6a596c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34ab6a596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34ab6a596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34ab6a596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34ae36d77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34ae36d77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40473a52e5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340473a52e5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4ab6a596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34ab6a596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40473a52e5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340473a52e5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40473a52e5_0_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40473a52e5_0_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340473a52e5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340473a52e5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40473a52e5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40473a52e5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40473a52e5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40473a52e5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40473a52e5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40473a52e5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34066c194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34066c194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340473a52e5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340473a52e5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340473a52e5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340473a52e5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 name="Google Shape;11;p2"/>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 name="Google Shape;13;p2"/>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14" name="Google Shape;14;p2"/>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 name="Google Shape;15;p2"/>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 name="Google Shape;16;p2"/>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 name="Google Shape;17;p2"/>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 name="Google Shape;18;p2"/>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 name="Google Shape;19;p2"/>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20" name="Google Shape;20;p2"/>
          <p:cNvGrpSpPr/>
          <p:nvPr/>
        </p:nvGrpSpPr>
        <p:grpSpPr>
          <a:xfrm>
            <a:off x="1249800" y="76325"/>
            <a:ext cx="7808400" cy="5067300"/>
            <a:chOff x="1249800" y="76325"/>
            <a:chExt cx="7808400" cy="5067300"/>
          </a:xfrm>
        </p:grpSpPr>
        <p:cxnSp>
          <p:nvCxnSpPr>
            <p:cNvPr id="21" name="Google Shape;21;p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22" name="Google Shape;22;p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23" name="Google Shape;23;p2"/>
          <p:cNvGrpSpPr/>
          <p:nvPr/>
        </p:nvGrpSpPr>
        <p:grpSpPr>
          <a:xfrm>
            <a:off x="1249800" y="162125"/>
            <a:ext cx="7722600" cy="4981500"/>
            <a:chOff x="1249800" y="162125"/>
            <a:chExt cx="7722600" cy="4981500"/>
          </a:xfrm>
        </p:grpSpPr>
        <p:cxnSp>
          <p:nvCxnSpPr>
            <p:cNvPr id="24" name="Google Shape;24;p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25" name="Google Shape;25;p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26" name="Google Shape;26;p2"/>
          <p:cNvGrpSpPr/>
          <p:nvPr/>
        </p:nvGrpSpPr>
        <p:grpSpPr>
          <a:xfrm>
            <a:off x="1249800" y="247925"/>
            <a:ext cx="7636800" cy="4895700"/>
            <a:chOff x="1249800" y="247925"/>
            <a:chExt cx="7636800" cy="4895700"/>
          </a:xfrm>
        </p:grpSpPr>
        <p:cxnSp>
          <p:nvCxnSpPr>
            <p:cNvPr id="27" name="Google Shape;27;p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28" name="Google Shape;28;p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29" name="Google Shape;29;p2"/>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CUSTOM_1_3">
    <p:spTree>
      <p:nvGrpSpPr>
        <p:cNvPr id="142" name="Shape 142"/>
        <p:cNvGrpSpPr/>
        <p:nvPr/>
      </p:nvGrpSpPr>
      <p:grpSpPr>
        <a:xfrm>
          <a:off x="0" y="0"/>
          <a:ext cx="0" cy="0"/>
          <a:chOff x="0" y="0"/>
          <a:chExt cx="0" cy="0"/>
        </a:xfrm>
      </p:grpSpPr>
      <p:grpSp>
        <p:nvGrpSpPr>
          <p:cNvPr id="143" name="Google Shape;143;p11"/>
          <p:cNvGrpSpPr/>
          <p:nvPr/>
        </p:nvGrpSpPr>
        <p:grpSpPr>
          <a:xfrm>
            <a:off x="0" y="455100"/>
            <a:ext cx="9144000" cy="4519401"/>
            <a:chOff x="0" y="455100"/>
            <a:chExt cx="9144000" cy="4519401"/>
          </a:xfrm>
        </p:grpSpPr>
        <p:sp>
          <p:nvSpPr>
            <p:cNvPr id="144" name="Google Shape;144;p1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1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1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7" name="Google Shape;147;p1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48" name="Google Shape;148;p11"/>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49" name="Google Shape;149;p11"/>
          <p:cNvSpPr txBox="1"/>
          <p:nvPr>
            <p:ph idx="1"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1_2">
    <p:spTree>
      <p:nvGrpSpPr>
        <p:cNvPr id="150" name="Shape 150"/>
        <p:cNvGrpSpPr/>
        <p:nvPr/>
      </p:nvGrpSpPr>
      <p:grpSpPr>
        <a:xfrm>
          <a:off x="0" y="0"/>
          <a:ext cx="0" cy="0"/>
          <a:chOff x="0" y="0"/>
          <a:chExt cx="0" cy="0"/>
        </a:xfrm>
      </p:grpSpPr>
      <p:grpSp>
        <p:nvGrpSpPr>
          <p:cNvPr id="151" name="Google Shape;151;p12"/>
          <p:cNvGrpSpPr/>
          <p:nvPr/>
        </p:nvGrpSpPr>
        <p:grpSpPr>
          <a:xfrm>
            <a:off x="0" y="455100"/>
            <a:ext cx="9144000" cy="4519401"/>
            <a:chOff x="0" y="455100"/>
            <a:chExt cx="9144000" cy="4519401"/>
          </a:xfrm>
        </p:grpSpPr>
        <p:sp>
          <p:nvSpPr>
            <p:cNvPr id="152" name="Google Shape;152;p1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1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1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5" name="Google Shape;155;p1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156" name="Google Shape;156;p12"/>
          <p:cNvGrpSpPr/>
          <p:nvPr/>
        </p:nvGrpSpPr>
        <p:grpSpPr>
          <a:xfrm>
            <a:off x="352550" y="0"/>
            <a:ext cx="640200" cy="4039455"/>
            <a:chOff x="3245525" y="0"/>
            <a:chExt cx="640200" cy="4306455"/>
          </a:xfrm>
        </p:grpSpPr>
        <p:sp>
          <p:nvSpPr>
            <p:cNvPr id="157" name="Google Shape;157;p1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1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9" name="Google Shape;159;p12"/>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2_1">
    <p:spTree>
      <p:nvGrpSpPr>
        <p:cNvPr id="160" name="Shape 160"/>
        <p:cNvGrpSpPr/>
        <p:nvPr/>
      </p:nvGrpSpPr>
      <p:grpSpPr>
        <a:xfrm>
          <a:off x="0" y="0"/>
          <a:ext cx="0" cy="0"/>
          <a:chOff x="0" y="0"/>
          <a:chExt cx="0" cy="0"/>
        </a:xfrm>
      </p:grpSpPr>
      <p:grpSp>
        <p:nvGrpSpPr>
          <p:cNvPr id="161" name="Google Shape;161;p13"/>
          <p:cNvGrpSpPr/>
          <p:nvPr/>
        </p:nvGrpSpPr>
        <p:grpSpPr>
          <a:xfrm>
            <a:off x="0" y="455100"/>
            <a:ext cx="9144000" cy="4519401"/>
            <a:chOff x="0" y="455100"/>
            <a:chExt cx="9144000" cy="4519401"/>
          </a:xfrm>
        </p:grpSpPr>
        <p:sp>
          <p:nvSpPr>
            <p:cNvPr id="162" name="Google Shape;162;p1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5" name="Google Shape;165;p1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66" name="Google Shape;166;p13"/>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with footer">
  <p:cSld name="CUSTOM_1_2_1_1">
    <p:spTree>
      <p:nvGrpSpPr>
        <p:cNvPr id="167" name="Shape 167"/>
        <p:cNvGrpSpPr/>
        <p:nvPr/>
      </p:nvGrpSpPr>
      <p:grpSpPr>
        <a:xfrm>
          <a:off x="0" y="0"/>
          <a:ext cx="0" cy="0"/>
          <a:chOff x="0" y="0"/>
          <a:chExt cx="0" cy="0"/>
        </a:xfrm>
      </p:grpSpPr>
      <p:grpSp>
        <p:nvGrpSpPr>
          <p:cNvPr id="168" name="Google Shape;168;p14"/>
          <p:cNvGrpSpPr/>
          <p:nvPr/>
        </p:nvGrpSpPr>
        <p:grpSpPr>
          <a:xfrm>
            <a:off x="0" y="455100"/>
            <a:ext cx="9144000" cy="4519401"/>
            <a:chOff x="0" y="455100"/>
            <a:chExt cx="9144000" cy="4519401"/>
          </a:xfrm>
        </p:grpSpPr>
        <p:sp>
          <p:nvSpPr>
            <p:cNvPr id="169" name="Google Shape;169;p1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72" name="Google Shape;172;p1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73" name="Google Shape;173;p1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74" name="Google Shape;174;p1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75" name="Google Shape;175;p14"/>
          <p:cNvSpPr txBox="1"/>
          <p:nvPr>
            <p:ph idx="3"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76" name="Google Shape;176;p14"/>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CUSTOM_1_2_1_1_1">
    <p:spTree>
      <p:nvGrpSpPr>
        <p:cNvPr id="177" name="Shape 177"/>
        <p:cNvGrpSpPr/>
        <p:nvPr/>
      </p:nvGrpSpPr>
      <p:grpSpPr>
        <a:xfrm>
          <a:off x="0" y="0"/>
          <a:ext cx="0" cy="0"/>
          <a:chOff x="0" y="0"/>
          <a:chExt cx="0" cy="0"/>
        </a:xfrm>
      </p:grpSpPr>
      <p:grpSp>
        <p:nvGrpSpPr>
          <p:cNvPr id="178" name="Google Shape;178;p15"/>
          <p:cNvGrpSpPr/>
          <p:nvPr/>
        </p:nvGrpSpPr>
        <p:grpSpPr>
          <a:xfrm>
            <a:off x="0" y="455100"/>
            <a:ext cx="9144000" cy="4519401"/>
            <a:chOff x="0" y="455100"/>
            <a:chExt cx="9144000" cy="4519401"/>
          </a:xfrm>
        </p:grpSpPr>
        <p:sp>
          <p:nvSpPr>
            <p:cNvPr id="179" name="Google Shape;179;p1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0" name="Google Shape;180;p1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1" name="Google Shape;181;p1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82" name="Google Shape;182;p1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83" name="Google Shape;183;p15"/>
          <p:cNvSpPr txBox="1"/>
          <p:nvPr>
            <p:ph hasCustomPrompt="1" type="title"/>
          </p:nvPr>
        </p:nvSpPr>
        <p:spPr>
          <a:xfrm>
            <a:off x="457200" y="1106125"/>
            <a:ext cx="4794600" cy="3082500"/>
          </a:xfrm>
          <a:prstGeom prst="rect">
            <a:avLst/>
          </a:prstGeom>
        </p:spPr>
        <p:txBody>
          <a:bodyPr anchorCtr="0" anchor="ctr" bIns="91425" lIns="91425" spcFirstLastPara="1" rIns="91425" wrap="square" tIns="91425">
            <a:noAutofit/>
          </a:bodyPr>
          <a:lstStyle>
            <a:lvl1pPr lvl="0">
              <a:spcBef>
                <a:spcPts val="0"/>
              </a:spcBef>
              <a:spcAft>
                <a:spcPts val="0"/>
              </a:spcAft>
              <a:buSzPts val="20000"/>
              <a:buNone/>
              <a:defRPr sz="20000"/>
            </a:lvl1pPr>
            <a:lvl2pPr lvl="1" algn="ctr">
              <a:spcBef>
                <a:spcPts val="0"/>
              </a:spcBef>
              <a:spcAft>
                <a:spcPts val="0"/>
              </a:spcAft>
              <a:buSzPts val="20000"/>
              <a:buNone/>
              <a:defRPr sz="20000"/>
            </a:lvl2pPr>
            <a:lvl3pPr lvl="2" algn="ctr">
              <a:spcBef>
                <a:spcPts val="0"/>
              </a:spcBef>
              <a:spcAft>
                <a:spcPts val="0"/>
              </a:spcAft>
              <a:buSzPts val="20000"/>
              <a:buNone/>
              <a:defRPr sz="20000"/>
            </a:lvl3pPr>
            <a:lvl4pPr lvl="3" algn="ctr">
              <a:spcBef>
                <a:spcPts val="0"/>
              </a:spcBef>
              <a:spcAft>
                <a:spcPts val="0"/>
              </a:spcAft>
              <a:buSzPts val="20000"/>
              <a:buNone/>
              <a:defRPr sz="20000"/>
            </a:lvl4pPr>
            <a:lvl5pPr lvl="4" algn="ctr">
              <a:spcBef>
                <a:spcPts val="0"/>
              </a:spcBef>
              <a:spcAft>
                <a:spcPts val="0"/>
              </a:spcAft>
              <a:buSzPts val="20000"/>
              <a:buNone/>
              <a:defRPr sz="20000"/>
            </a:lvl5pPr>
            <a:lvl6pPr lvl="5" algn="ctr">
              <a:spcBef>
                <a:spcPts val="0"/>
              </a:spcBef>
              <a:spcAft>
                <a:spcPts val="0"/>
              </a:spcAft>
              <a:buSzPts val="20000"/>
              <a:buNone/>
              <a:defRPr sz="20000"/>
            </a:lvl6pPr>
            <a:lvl7pPr lvl="6" algn="ctr">
              <a:spcBef>
                <a:spcPts val="0"/>
              </a:spcBef>
              <a:spcAft>
                <a:spcPts val="0"/>
              </a:spcAft>
              <a:buSzPts val="20000"/>
              <a:buNone/>
              <a:defRPr sz="20000"/>
            </a:lvl7pPr>
            <a:lvl8pPr lvl="7" algn="ctr">
              <a:spcBef>
                <a:spcPts val="0"/>
              </a:spcBef>
              <a:spcAft>
                <a:spcPts val="0"/>
              </a:spcAft>
              <a:buSzPts val="20000"/>
              <a:buNone/>
              <a:defRPr sz="20000"/>
            </a:lvl8pPr>
            <a:lvl9pPr lvl="8" algn="ctr">
              <a:spcBef>
                <a:spcPts val="0"/>
              </a:spcBef>
              <a:spcAft>
                <a:spcPts val="0"/>
              </a:spcAft>
              <a:buSzPts val="20000"/>
              <a:buNone/>
              <a:defRPr sz="20000"/>
            </a:lvl9pPr>
          </a:lstStyle>
          <a:p>
            <a:r>
              <a:t>xx%</a:t>
            </a:r>
          </a:p>
        </p:txBody>
      </p:sp>
      <p:sp>
        <p:nvSpPr>
          <p:cNvPr id="184" name="Google Shape;184;p15"/>
          <p:cNvSpPr txBox="1"/>
          <p:nvPr>
            <p:ph idx="1" type="body"/>
          </p:nvPr>
        </p:nvSpPr>
        <p:spPr>
          <a:xfrm>
            <a:off x="5953000" y="21925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with footer">
  <p:cSld name="CUSTOM_1_1">
    <p:spTree>
      <p:nvGrpSpPr>
        <p:cNvPr id="185" name="Shape 185"/>
        <p:cNvGrpSpPr/>
        <p:nvPr/>
      </p:nvGrpSpPr>
      <p:grpSpPr>
        <a:xfrm>
          <a:off x="0" y="0"/>
          <a:ext cx="0" cy="0"/>
          <a:chOff x="0" y="0"/>
          <a:chExt cx="0" cy="0"/>
        </a:xfrm>
      </p:grpSpPr>
      <p:grpSp>
        <p:nvGrpSpPr>
          <p:cNvPr id="186" name="Google Shape;186;p16"/>
          <p:cNvGrpSpPr/>
          <p:nvPr/>
        </p:nvGrpSpPr>
        <p:grpSpPr>
          <a:xfrm>
            <a:off x="0" y="455100"/>
            <a:ext cx="9144000" cy="4519401"/>
            <a:chOff x="0" y="455100"/>
            <a:chExt cx="9144000" cy="4519401"/>
          </a:xfrm>
        </p:grpSpPr>
        <p:sp>
          <p:nvSpPr>
            <p:cNvPr id="187" name="Google Shape;187;p1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1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1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90" name="Google Shape;190;p1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91" name="Google Shape;191;p16"/>
          <p:cNvSpPr txBox="1"/>
          <p:nvPr>
            <p:ph type="title"/>
          </p:nvPr>
        </p:nvSpPr>
        <p:spPr>
          <a:xfrm>
            <a:off x="4829450" y="2249350"/>
            <a:ext cx="3849300" cy="7158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2" name="Google Shape;192;p1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93" name="Google Shape;193;p1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94" name="Google Shape;194;p16"/>
          <p:cNvSpPr txBox="1"/>
          <p:nvPr>
            <p:ph idx="3"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95" name="Google Shape;195;p16"/>
          <p:cNvSpPr txBox="1"/>
          <p:nvPr>
            <p:ph idx="4" type="subTitle"/>
          </p:nvPr>
        </p:nvSpPr>
        <p:spPr>
          <a:xfrm>
            <a:off x="4829450" y="685800"/>
            <a:ext cx="38493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16"/>
          <p:cNvSpPr/>
          <p:nvPr>
            <p:ph idx="5" type="pic"/>
          </p:nvPr>
        </p:nvSpPr>
        <p:spPr>
          <a:xfrm>
            <a:off x="457200" y="685800"/>
            <a:ext cx="3755400" cy="3771900"/>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1_1_2">
    <p:spTree>
      <p:nvGrpSpPr>
        <p:cNvPr id="197" name="Shape 197"/>
        <p:cNvGrpSpPr/>
        <p:nvPr/>
      </p:nvGrpSpPr>
      <p:grpSpPr>
        <a:xfrm>
          <a:off x="0" y="0"/>
          <a:ext cx="0" cy="0"/>
          <a:chOff x="0" y="0"/>
          <a:chExt cx="0" cy="0"/>
        </a:xfrm>
      </p:grpSpPr>
      <p:grpSp>
        <p:nvGrpSpPr>
          <p:cNvPr id="198" name="Google Shape;198;p17"/>
          <p:cNvGrpSpPr/>
          <p:nvPr/>
        </p:nvGrpSpPr>
        <p:grpSpPr>
          <a:xfrm>
            <a:off x="0" y="455100"/>
            <a:ext cx="9144000" cy="4519401"/>
            <a:chOff x="0" y="455100"/>
            <a:chExt cx="9144000" cy="4519401"/>
          </a:xfrm>
        </p:grpSpPr>
        <p:sp>
          <p:nvSpPr>
            <p:cNvPr id="199" name="Google Shape;199;p1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1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1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02" name="Google Shape;202;p1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03" name="Google Shape;203;p17"/>
          <p:cNvSpPr txBox="1"/>
          <p:nvPr>
            <p:ph type="title"/>
          </p:nvPr>
        </p:nvSpPr>
        <p:spPr>
          <a:xfrm>
            <a:off x="4829450" y="685800"/>
            <a:ext cx="3849300" cy="138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4" name="Google Shape;204;p17"/>
          <p:cNvSpPr txBox="1"/>
          <p:nvPr>
            <p:ph idx="1" type="body"/>
          </p:nvPr>
        </p:nvSpPr>
        <p:spPr>
          <a:xfrm>
            <a:off x="4829450" y="3077525"/>
            <a:ext cx="3849300" cy="1380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05" name="Google Shape;205;p17"/>
          <p:cNvSpPr/>
          <p:nvPr>
            <p:ph idx="2" type="pic"/>
          </p:nvPr>
        </p:nvSpPr>
        <p:spPr>
          <a:xfrm>
            <a:off x="457200" y="685800"/>
            <a:ext cx="3755400" cy="3771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CUSTOM_1_1_2_1">
    <p:spTree>
      <p:nvGrpSpPr>
        <p:cNvPr id="206" name="Shape 206"/>
        <p:cNvGrpSpPr/>
        <p:nvPr/>
      </p:nvGrpSpPr>
      <p:grpSpPr>
        <a:xfrm>
          <a:off x="0" y="0"/>
          <a:ext cx="0" cy="0"/>
          <a:chOff x="0" y="0"/>
          <a:chExt cx="0" cy="0"/>
        </a:xfrm>
      </p:grpSpPr>
      <p:grpSp>
        <p:nvGrpSpPr>
          <p:cNvPr id="207" name="Google Shape;207;p18"/>
          <p:cNvGrpSpPr/>
          <p:nvPr/>
        </p:nvGrpSpPr>
        <p:grpSpPr>
          <a:xfrm>
            <a:off x="0" y="455100"/>
            <a:ext cx="9144000" cy="4519401"/>
            <a:chOff x="0" y="455100"/>
            <a:chExt cx="9144000" cy="4519401"/>
          </a:xfrm>
        </p:grpSpPr>
        <p:sp>
          <p:nvSpPr>
            <p:cNvPr id="208" name="Google Shape;208;p1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9" name="Google Shape;209;p1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1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1" name="Google Shape;211;p1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12" name="Google Shape;212;p18"/>
          <p:cNvSpPr/>
          <p:nvPr>
            <p:ph idx="2" type="pic"/>
          </p:nvPr>
        </p:nvSpPr>
        <p:spPr>
          <a:xfrm>
            <a:off x="4931375" y="685800"/>
            <a:ext cx="3755400" cy="3771900"/>
          </a:xfrm>
          <a:prstGeom prst="rect">
            <a:avLst/>
          </a:prstGeom>
          <a:noFill/>
          <a:ln>
            <a:noFill/>
          </a:ln>
        </p:spPr>
      </p:sp>
      <p:sp>
        <p:nvSpPr>
          <p:cNvPr id="213" name="Google Shape;213;p1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_1_1_1">
    <p:spTree>
      <p:nvGrpSpPr>
        <p:cNvPr id="214" name="Shape 214"/>
        <p:cNvGrpSpPr/>
        <p:nvPr/>
      </p:nvGrpSpPr>
      <p:grpSpPr>
        <a:xfrm>
          <a:off x="0" y="0"/>
          <a:ext cx="0" cy="0"/>
          <a:chOff x="0" y="0"/>
          <a:chExt cx="0" cy="0"/>
        </a:xfrm>
      </p:grpSpPr>
      <p:grpSp>
        <p:nvGrpSpPr>
          <p:cNvPr id="215" name="Google Shape;215;p19"/>
          <p:cNvGrpSpPr/>
          <p:nvPr/>
        </p:nvGrpSpPr>
        <p:grpSpPr>
          <a:xfrm>
            <a:off x="0" y="455100"/>
            <a:ext cx="9144000" cy="4519401"/>
            <a:chOff x="0" y="455100"/>
            <a:chExt cx="9144000" cy="4519401"/>
          </a:xfrm>
        </p:grpSpPr>
        <p:sp>
          <p:nvSpPr>
            <p:cNvPr id="216" name="Google Shape;216;p1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1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1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19" name="Google Shape;219;p1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20" name="Google Shape;220;p1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21" name="Google Shape;221;p1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22" name="Google Shape;222;p19"/>
          <p:cNvGrpSpPr/>
          <p:nvPr/>
        </p:nvGrpSpPr>
        <p:grpSpPr>
          <a:xfrm>
            <a:off x="3572375" y="0"/>
            <a:ext cx="640200" cy="4470100"/>
            <a:chOff x="3245525" y="0"/>
            <a:chExt cx="640200" cy="4306455"/>
          </a:xfrm>
        </p:grpSpPr>
        <p:sp>
          <p:nvSpPr>
            <p:cNvPr id="223" name="Google Shape;223;p19"/>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9"/>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25" name="Google Shape;225;p19"/>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19"/>
          <p:cNvSpPr txBox="1"/>
          <p:nvPr>
            <p:ph idx="4"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7" name="Google Shape;227;p19"/>
          <p:cNvSpPr txBox="1"/>
          <p:nvPr>
            <p:ph idx="5"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19"/>
          <p:cNvSpPr txBox="1"/>
          <p:nvPr>
            <p:ph idx="6"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9" name="Google Shape;229;p19"/>
          <p:cNvSpPr txBox="1"/>
          <p:nvPr>
            <p:ph idx="7"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19"/>
          <p:cNvSpPr txBox="1"/>
          <p:nvPr>
            <p:ph idx="8"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31" name="Google Shape;231;p19"/>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_1_1_4">
    <p:spTree>
      <p:nvGrpSpPr>
        <p:cNvPr id="232" name="Shape 232"/>
        <p:cNvGrpSpPr/>
        <p:nvPr/>
      </p:nvGrpSpPr>
      <p:grpSpPr>
        <a:xfrm>
          <a:off x="0" y="0"/>
          <a:ext cx="0" cy="0"/>
          <a:chOff x="0" y="0"/>
          <a:chExt cx="0" cy="0"/>
        </a:xfrm>
      </p:grpSpPr>
      <p:grpSp>
        <p:nvGrpSpPr>
          <p:cNvPr id="233" name="Google Shape;233;p20"/>
          <p:cNvGrpSpPr/>
          <p:nvPr/>
        </p:nvGrpSpPr>
        <p:grpSpPr>
          <a:xfrm>
            <a:off x="0" y="455100"/>
            <a:ext cx="9144000" cy="4519401"/>
            <a:chOff x="0" y="455100"/>
            <a:chExt cx="9144000" cy="4519401"/>
          </a:xfrm>
        </p:grpSpPr>
        <p:sp>
          <p:nvSpPr>
            <p:cNvPr id="234" name="Google Shape;234;p2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37" name="Google Shape;237;p2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38" name="Google Shape;238;p20"/>
          <p:cNvGrpSpPr/>
          <p:nvPr/>
        </p:nvGrpSpPr>
        <p:grpSpPr>
          <a:xfrm>
            <a:off x="3572375" y="0"/>
            <a:ext cx="640200" cy="4470100"/>
            <a:chOff x="3245525" y="0"/>
            <a:chExt cx="640200" cy="4306455"/>
          </a:xfrm>
        </p:grpSpPr>
        <p:sp>
          <p:nvSpPr>
            <p:cNvPr id="239" name="Google Shape;239;p20"/>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41" name="Google Shape;241;p20"/>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20"/>
          <p:cNvSpPr txBox="1"/>
          <p:nvPr>
            <p:ph idx="2" type="body"/>
          </p:nvPr>
        </p:nvSpPr>
        <p:spPr>
          <a:xfrm>
            <a:off x="4829450" y="998844"/>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3" name="Google Shape;243;p20"/>
          <p:cNvSpPr txBox="1"/>
          <p:nvPr>
            <p:ph idx="3" type="subTitle"/>
          </p:nvPr>
        </p:nvSpPr>
        <p:spPr>
          <a:xfrm>
            <a:off x="4829450" y="201887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4" name="Google Shape;244;p20"/>
          <p:cNvSpPr txBox="1"/>
          <p:nvPr>
            <p:ph idx="4" type="body"/>
          </p:nvPr>
        </p:nvSpPr>
        <p:spPr>
          <a:xfrm>
            <a:off x="4829450" y="224961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5" name="Google Shape;245;p20"/>
          <p:cNvSpPr txBox="1"/>
          <p:nvPr>
            <p:ph idx="5" type="subTitle"/>
          </p:nvPr>
        </p:nvSpPr>
        <p:spPr>
          <a:xfrm>
            <a:off x="4829450" y="3274833"/>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6" name="Google Shape;246;p20"/>
          <p:cNvSpPr txBox="1"/>
          <p:nvPr>
            <p:ph idx="6" type="body"/>
          </p:nvPr>
        </p:nvSpPr>
        <p:spPr>
          <a:xfrm>
            <a:off x="4829450" y="3505577"/>
            <a:ext cx="3765000" cy="87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47" name="Google Shape;247;p20"/>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30" name="Shape 30"/>
        <p:cNvGrpSpPr/>
        <p:nvPr/>
      </p:nvGrpSpPr>
      <p:grpSpPr>
        <a:xfrm>
          <a:off x="0" y="0"/>
          <a:ext cx="0" cy="0"/>
          <a:chOff x="0" y="0"/>
          <a:chExt cx="0" cy="0"/>
        </a:xfrm>
      </p:grpSpPr>
      <p:sp>
        <p:nvSpPr>
          <p:cNvPr id="31" name="Google Shape;31;p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33" name="Google Shape;3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1_1_1_3">
    <p:spTree>
      <p:nvGrpSpPr>
        <p:cNvPr id="248" name="Shape 248"/>
        <p:cNvGrpSpPr/>
        <p:nvPr/>
      </p:nvGrpSpPr>
      <p:grpSpPr>
        <a:xfrm>
          <a:off x="0" y="0"/>
          <a:ext cx="0" cy="0"/>
          <a:chOff x="0" y="0"/>
          <a:chExt cx="0" cy="0"/>
        </a:xfrm>
      </p:grpSpPr>
      <p:grpSp>
        <p:nvGrpSpPr>
          <p:cNvPr id="249" name="Google Shape;249;p21"/>
          <p:cNvGrpSpPr/>
          <p:nvPr/>
        </p:nvGrpSpPr>
        <p:grpSpPr>
          <a:xfrm>
            <a:off x="0" y="455100"/>
            <a:ext cx="9144000" cy="4519401"/>
            <a:chOff x="0" y="455100"/>
            <a:chExt cx="9144000" cy="4519401"/>
          </a:xfrm>
        </p:grpSpPr>
        <p:sp>
          <p:nvSpPr>
            <p:cNvPr id="250" name="Google Shape;250;p2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2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3" name="Google Shape;253;p2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54" name="Google Shape;254;p2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5" name="Google Shape;255;p2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grpSp>
        <p:nvGrpSpPr>
          <p:cNvPr id="256" name="Google Shape;256;p21"/>
          <p:cNvGrpSpPr/>
          <p:nvPr/>
        </p:nvGrpSpPr>
        <p:grpSpPr>
          <a:xfrm>
            <a:off x="3572375" y="0"/>
            <a:ext cx="640200" cy="4470100"/>
            <a:chOff x="3245525" y="0"/>
            <a:chExt cx="640200" cy="4306455"/>
          </a:xfrm>
        </p:grpSpPr>
        <p:sp>
          <p:nvSpPr>
            <p:cNvPr id="257" name="Google Shape;257;p21"/>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21"/>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59" name="Google Shape;259;p2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0" name="Google Shape;260;p2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1" name="Google Shape;261;p2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2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3" name="Google Shape;263;p2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4" name="Google Shape;264;p2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5" name="Google Shape;265;p2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orient="horz" pos="171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wo big ideas">
  <p:cSld name="CUSTOM_1_1_1_2">
    <p:spTree>
      <p:nvGrpSpPr>
        <p:cNvPr id="266" name="Shape 266"/>
        <p:cNvGrpSpPr/>
        <p:nvPr/>
      </p:nvGrpSpPr>
      <p:grpSpPr>
        <a:xfrm>
          <a:off x="0" y="0"/>
          <a:ext cx="0" cy="0"/>
          <a:chOff x="0" y="0"/>
          <a:chExt cx="0" cy="0"/>
        </a:xfrm>
      </p:grpSpPr>
      <p:grpSp>
        <p:nvGrpSpPr>
          <p:cNvPr id="267" name="Google Shape;267;p22"/>
          <p:cNvGrpSpPr/>
          <p:nvPr/>
        </p:nvGrpSpPr>
        <p:grpSpPr>
          <a:xfrm>
            <a:off x="0" y="455100"/>
            <a:ext cx="9144000" cy="4519401"/>
            <a:chOff x="0" y="455100"/>
            <a:chExt cx="9144000" cy="4519401"/>
          </a:xfrm>
        </p:grpSpPr>
        <p:sp>
          <p:nvSpPr>
            <p:cNvPr id="268" name="Google Shape;268;p2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2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2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1" name="Google Shape;271;p2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grpSp>
        <p:nvGrpSpPr>
          <p:cNvPr id="272" name="Google Shape;272;p22"/>
          <p:cNvGrpSpPr/>
          <p:nvPr/>
        </p:nvGrpSpPr>
        <p:grpSpPr>
          <a:xfrm>
            <a:off x="3572375" y="0"/>
            <a:ext cx="640200" cy="4470100"/>
            <a:chOff x="3245525" y="0"/>
            <a:chExt cx="640200" cy="4306455"/>
          </a:xfrm>
        </p:grpSpPr>
        <p:sp>
          <p:nvSpPr>
            <p:cNvPr id="273" name="Google Shape;273;p22"/>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22"/>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75" name="Google Shape;275;p22"/>
          <p:cNvSpPr txBox="1"/>
          <p:nvPr>
            <p:ph idx="1" type="subTitle"/>
          </p:nvPr>
        </p:nvSpPr>
        <p:spPr>
          <a:xfrm>
            <a:off x="4829450" y="768100"/>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6" name="Google Shape;276;p22"/>
          <p:cNvSpPr txBox="1"/>
          <p:nvPr>
            <p:ph idx="2" type="subTitle"/>
          </p:nvPr>
        </p:nvSpPr>
        <p:spPr>
          <a:xfrm>
            <a:off x="4829450" y="76809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7" name="Google Shape;277;p22"/>
          <p:cNvSpPr txBox="1"/>
          <p:nvPr>
            <p:ph idx="3" type="body"/>
          </p:nvPr>
        </p:nvSpPr>
        <p:spPr>
          <a:xfrm>
            <a:off x="4829450" y="99885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8" name="Google Shape;278;p22"/>
          <p:cNvSpPr txBox="1"/>
          <p:nvPr>
            <p:ph idx="4" type="subTitle"/>
          </p:nvPr>
        </p:nvSpPr>
        <p:spPr>
          <a:xfrm>
            <a:off x="4829450" y="2571748"/>
            <a:ext cx="3765000" cy="2277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9" name="Google Shape;279;p22"/>
          <p:cNvSpPr txBox="1"/>
          <p:nvPr>
            <p:ph idx="5" type="body"/>
          </p:nvPr>
        </p:nvSpPr>
        <p:spPr>
          <a:xfrm>
            <a:off x="4829450" y="2802500"/>
            <a:ext cx="3765000" cy="1428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22"/>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with footer">
  <p:cSld name="CUSTOM_1_1_1_1">
    <p:spTree>
      <p:nvGrpSpPr>
        <p:cNvPr id="281" name="Shape 281"/>
        <p:cNvGrpSpPr/>
        <p:nvPr/>
      </p:nvGrpSpPr>
      <p:grpSpPr>
        <a:xfrm>
          <a:off x="0" y="0"/>
          <a:ext cx="0" cy="0"/>
          <a:chOff x="0" y="0"/>
          <a:chExt cx="0" cy="0"/>
        </a:xfrm>
      </p:grpSpPr>
      <p:grpSp>
        <p:nvGrpSpPr>
          <p:cNvPr id="282" name="Google Shape;282;p23"/>
          <p:cNvGrpSpPr/>
          <p:nvPr/>
        </p:nvGrpSpPr>
        <p:grpSpPr>
          <a:xfrm>
            <a:off x="0" y="455100"/>
            <a:ext cx="9144000" cy="4519401"/>
            <a:chOff x="0" y="455100"/>
            <a:chExt cx="9144000" cy="4519401"/>
          </a:xfrm>
        </p:grpSpPr>
        <p:sp>
          <p:nvSpPr>
            <p:cNvPr id="283" name="Google Shape;283;p2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6" name="Google Shape;286;p2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287" name="Google Shape;287;p23"/>
          <p:cNvSpPr txBox="1"/>
          <p:nvPr>
            <p:ph idx="1" type="body"/>
          </p:nvPr>
        </p:nvSpPr>
        <p:spPr>
          <a:xfrm>
            <a:off x="19855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8" name="Google Shape;288;p23"/>
          <p:cNvSpPr txBox="1"/>
          <p:nvPr>
            <p:ph idx="2" type="body"/>
          </p:nvPr>
        </p:nvSpPr>
        <p:spPr>
          <a:xfrm>
            <a:off x="366100"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89" name="Google Shape;289;p23"/>
          <p:cNvSpPr txBox="1"/>
          <p:nvPr>
            <p:ph idx="3" type="body"/>
          </p:nvPr>
        </p:nvSpPr>
        <p:spPr>
          <a:xfrm>
            <a:off x="69209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0" name="Google Shape;290;p23"/>
          <p:cNvSpPr txBox="1"/>
          <p:nvPr>
            <p:ph idx="4" type="body"/>
          </p:nvPr>
        </p:nvSpPr>
        <p:spPr>
          <a:xfrm>
            <a:off x="3630125" y="1528100"/>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1" name="Google Shape;291;p23"/>
          <p:cNvSpPr txBox="1"/>
          <p:nvPr>
            <p:ph idx="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292" name="Google Shape;292;p23"/>
          <p:cNvSpPr txBox="1"/>
          <p:nvPr>
            <p:ph idx="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grpSp>
        <p:nvGrpSpPr>
          <p:cNvPr id="293" name="Google Shape;293;p23"/>
          <p:cNvGrpSpPr/>
          <p:nvPr/>
        </p:nvGrpSpPr>
        <p:grpSpPr>
          <a:xfrm rot="-5400000">
            <a:off x="4010494" y="-1441999"/>
            <a:ext cx="659534" cy="8680521"/>
            <a:chOff x="3245525" y="0"/>
            <a:chExt cx="640200" cy="4306455"/>
          </a:xfrm>
        </p:grpSpPr>
        <p:sp>
          <p:nvSpPr>
            <p:cNvPr id="294" name="Google Shape;294;p23"/>
            <p:cNvSpPr/>
            <p:nvPr/>
          </p:nvSpPr>
          <p:spPr>
            <a:xfrm rot="-5400000">
              <a:off x="2879825" y="3300555"/>
              <a:ext cx="1371600" cy="6402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23"/>
            <p:cNvSpPr/>
            <p:nvPr/>
          </p:nvSpPr>
          <p:spPr>
            <a:xfrm>
              <a:off x="3245525" y="0"/>
              <a:ext cx="640200" cy="3685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96" name="Google Shape;296;p23"/>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7" name="Google Shape;297;p23"/>
          <p:cNvSpPr txBox="1"/>
          <p:nvPr>
            <p:ph idx="7" type="subTitle"/>
          </p:nvPr>
        </p:nvSpPr>
        <p:spPr>
          <a:xfrm>
            <a:off x="21034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8" name="Google Shape;298;p23"/>
          <p:cNvSpPr txBox="1"/>
          <p:nvPr>
            <p:ph idx="8" type="subTitle"/>
          </p:nvPr>
        </p:nvSpPr>
        <p:spPr>
          <a:xfrm>
            <a:off x="3748031"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299" name="Google Shape;299;p23"/>
          <p:cNvSpPr txBox="1"/>
          <p:nvPr>
            <p:ph idx="9" type="subTitle"/>
          </p:nvPr>
        </p:nvSpPr>
        <p:spPr>
          <a:xfrm>
            <a:off x="5395950"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0" name="Google Shape;300;p23"/>
          <p:cNvSpPr txBox="1"/>
          <p:nvPr>
            <p:ph idx="13" type="subTitle"/>
          </p:nvPr>
        </p:nvSpPr>
        <p:spPr>
          <a:xfrm>
            <a:off x="70388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1" name="Google Shape;301;p23"/>
          <p:cNvSpPr txBox="1"/>
          <p:nvPr>
            <p:ph idx="14" type="subTitle"/>
          </p:nvPr>
        </p:nvSpPr>
        <p:spPr>
          <a:xfrm>
            <a:off x="457225" y="2663188"/>
            <a:ext cx="1644600" cy="470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1pPr>
            <a:lvl2pPr lvl="1">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2pPr>
            <a:lvl3pPr lvl="2">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3pPr>
            <a:lvl4pPr lvl="3">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4pPr>
            <a:lvl5pPr lvl="4">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5pPr>
            <a:lvl6pPr lvl="5">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6pPr>
            <a:lvl7pPr lvl="6">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7pPr>
            <a:lvl8pPr lvl="7">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8pPr>
            <a:lvl9pPr lvl="8">
              <a:spcBef>
                <a:spcPts val="0"/>
              </a:spcBef>
              <a:spcAft>
                <a:spcPts val="0"/>
              </a:spcAft>
              <a:buSzPts val="1600"/>
              <a:buFont typeface="STIX Two Text Medium"/>
              <a:buNone/>
              <a:defRPr sz="1600">
                <a:latin typeface="STIX Two Text Medium"/>
                <a:ea typeface="STIX Two Text Medium"/>
                <a:cs typeface="STIX Two Text Medium"/>
                <a:sym typeface="STIX Two Text Medium"/>
              </a:defRPr>
            </a:lvl9pPr>
          </a:lstStyle>
          <a:p/>
        </p:txBody>
      </p:sp>
      <p:sp>
        <p:nvSpPr>
          <p:cNvPr id="302" name="Google Shape;302;p23"/>
          <p:cNvSpPr txBox="1"/>
          <p:nvPr>
            <p:ph idx="15" type="body"/>
          </p:nvPr>
        </p:nvSpPr>
        <p:spPr>
          <a:xfrm>
            <a:off x="5278050" y="3609025"/>
            <a:ext cx="1880400" cy="6594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text and image with footer">
  <p:cSld name="CUSTOM_1_1_1_1_1">
    <p:spTree>
      <p:nvGrpSpPr>
        <p:cNvPr id="303" name="Shape 303"/>
        <p:cNvGrpSpPr/>
        <p:nvPr/>
      </p:nvGrpSpPr>
      <p:grpSpPr>
        <a:xfrm>
          <a:off x="0" y="0"/>
          <a:ext cx="0" cy="0"/>
          <a:chOff x="0" y="0"/>
          <a:chExt cx="0" cy="0"/>
        </a:xfrm>
      </p:grpSpPr>
      <p:grpSp>
        <p:nvGrpSpPr>
          <p:cNvPr id="304" name="Google Shape;304;p24"/>
          <p:cNvGrpSpPr/>
          <p:nvPr/>
        </p:nvGrpSpPr>
        <p:grpSpPr>
          <a:xfrm>
            <a:off x="0" y="455100"/>
            <a:ext cx="9144000" cy="4519401"/>
            <a:chOff x="0" y="455100"/>
            <a:chExt cx="9144000" cy="4519401"/>
          </a:xfrm>
        </p:grpSpPr>
        <p:sp>
          <p:nvSpPr>
            <p:cNvPr id="305" name="Google Shape;305;p2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2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08" name="Google Shape;308;p2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09" name="Google Shape;309;p24"/>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10" name="Google Shape;310;p24"/>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11" name="Google Shape;311;p24"/>
          <p:cNvSpPr txBox="1"/>
          <p:nvPr>
            <p:ph type="title"/>
          </p:nvPr>
        </p:nvSpPr>
        <p:spPr>
          <a:xfrm>
            <a:off x="3661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2" name="Google Shape;312;p24"/>
          <p:cNvSpPr txBox="1"/>
          <p:nvPr>
            <p:ph idx="3"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3" name="Google Shape;313;p24"/>
          <p:cNvSpPr txBox="1"/>
          <p:nvPr>
            <p:ph idx="4"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4" name="Google Shape;314;p24"/>
          <p:cNvSpPr/>
          <p:nvPr>
            <p:ph idx="5" type="pic"/>
          </p:nvPr>
        </p:nvSpPr>
        <p:spPr>
          <a:xfrm>
            <a:off x="4928588" y="679925"/>
            <a:ext cx="3755400" cy="1484400"/>
          </a:xfrm>
          <a:prstGeom prst="rect">
            <a:avLst/>
          </a:prstGeom>
          <a:noFill/>
          <a:ln>
            <a:noFill/>
          </a:ln>
        </p:spPr>
      </p:sp>
      <p:sp>
        <p:nvSpPr>
          <p:cNvPr id="315" name="Google Shape;315;p24"/>
          <p:cNvSpPr/>
          <p:nvPr>
            <p:ph idx="6" type="pic"/>
          </p:nvPr>
        </p:nvSpPr>
        <p:spPr>
          <a:xfrm>
            <a:off x="457200" y="679925"/>
            <a:ext cx="3755400" cy="1484400"/>
          </a:xfrm>
          <a:prstGeom prst="rect">
            <a:avLst/>
          </a:prstGeom>
          <a:noFill/>
          <a:ln>
            <a:noFill/>
          </a:ln>
        </p:spPr>
      </p:sp>
      <p:sp>
        <p:nvSpPr>
          <p:cNvPr id="316" name="Google Shape;316;p24"/>
          <p:cNvSpPr txBox="1"/>
          <p:nvPr>
            <p:ph idx="7" type="title"/>
          </p:nvPr>
        </p:nvSpPr>
        <p:spPr>
          <a:xfrm>
            <a:off x="4837500" y="21643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7" name="Google Shape;317;p24"/>
          <p:cNvSpPr txBox="1"/>
          <p:nvPr>
            <p:ph idx="8"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18" name="Google Shape;318;p24"/>
          <p:cNvSpPr txBox="1"/>
          <p:nvPr>
            <p:ph idx="9"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with footer">
  <p:cSld name="CUSTOM_1_1_1_1_1_1">
    <p:spTree>
      <p:nvGrpSpPr>
        <p:cNvPr id="319" name="Shape 319"/>
        <p:cNvGrpSpPr/>
        <p:nvPr/>
      </p:nvGrpSpPr>
      <p:grpSpPr>
        <a:xfrm>
          <a:off x="0" y="0"/>
          <a:ext cx="0" cy="0"/>
          <a:chOff x="0" y="0"/>
          <a:chExt cx="0" cy="0"/>
        </a:xfrm>
      </p:grpSpPr>
      <p:grpSp>
        <p:nvGrpSpPr>
          <p:cNvPr id="320" name="Google Shape;320;p25"/>
          <p:cNvGrpSpPr/>
          <p:nvPr/>
        </p:nvGrpSpPr>
        <p:grpSpPr>
          <a:xfrm>
            <a:off x="0" y="455100"/>
            <a:ext cx="9144000" cy="4519401"/>
            <a:chOff x="0" y="455100"/>
            <a:chExt cx="9144000" cy="4519401"/>
          </a:xfrm>
        </p:grpSpPr>
        <p:sp>
          <p:nvSpPr>
            <p:cNvPr id="321" name="Google Shape;321;p25"/>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25"/>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24" name="Google Shape;324;p2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25" name="Google Shape;325;p25"/>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26" name="Google Shape;326;p25"/>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27" name="Google Shape;327;p25"/>
          <p:cNvSpPr/>
          <p:nvPr>
            <p:ph idx="3" type="pic"/>
          </p:nvPr>
        </p:nvSpPr>
        <p:spPr>
          <a:xfrm>
            <a:off x="4928588" y="1477413"/>
            <a:ext cx="3755400" cy="1484400"/>
          </a:xfrm>
          <a:prstGeom prst="rect">
            <a:avLst/>
          </a:prstGeom>
          <a:noFill/>
          <a:ln>
            <a:noFill/>
          </a:ln>
        </p:spPr>
      </p:sp>
      <p:sp>
        <p:nvSpPr>
          <p:cNvPr id="328" name="Google Shape;328;p25"/>
          <p:cNvSpPr/>
          <p:nvPr>
            <p:ph idx="4" type="pic"/>
          </p:nvPr>
        </p:nvSpPr>
        <p:spPr>
          <a:xfrm>
            <a:off x="457200" y="1495438"/>
            <a:ext cx="3755400" cy="1484400"/>
          </a:xfrm>
          <a:prstGeom prst="rect">
            <a:avLst/>
          </a:prstGeom>
          <a:noFill/>
          <a:ln>
            <a:noFill/>
          </a:ln>
        </p:spPr>
      </p:sp>
      <p:sp>
        <p:nvSpPr>
          <p:cNvPr id="329" name="Google Shape;329;p25"/>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0" name="Google Shape;330;p25"/>
          <p:cNvSpPr txBox="1"/>
          <p:nvPr>
            <p:ph idx="5" type="subTitle"/>
          </p:nvPr>
        </p:nvSpPr>
        <p:spPr>
          <a:xfrm>
            <a:off x="3661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1" name="Google Shape;331;p25"/>
          <p:cNvSpPr txBox="1"/>
          <p:nvPr>
            <p:ph idx="6"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25"/>
          <p:cNvSpPr txBox="1"/>
          <p:nvPr>
            <p:ph idx="7" type="subTitle"/>
          </p:nvPr>
        </p:nvSpPr>
        <p:spPr>
          <a:xfrm>
            <a:off x="4837500" y="29798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25"/>
          <p:cNvSpPr txBox="1"/>
          <p:nvPr>
            <p:ph idx="8"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1_1_1_1_1_1_3">
    <p:spTree>
      <p:nvGrpSpPr>
        <p:cNvPr id="334" name="Shape 334"/>
        <p:cNvGrpSpPr/>
        <p:nvPr/>
      </p:nvGrpSpPr>
      <p:grpSpPr>
        <a:xfrm>
          <a:off x="0" y="0"/>
          <a:ext cx="0" cy="0"/>
          <a:chOff x="0" y="0"/>
          <a:chExt cx="0" cy="0"/>
        </a:xfrm>
      </p:grpSpPr>
      <p:grpSp>
        <p:nvGrpSpPr>
          <p:cNvPr id="335" name="Google Shape;335;p26"/>
          <p:cNvGrpSpPr/>
          <p:nvPr/>
        </p:nvGrpSpPr>
        <p:grpSpPr>
          <a:xfrm>
            <a:off x="0" y="455100"/>
            <a:ext cx="9144000" cy="4519401"/>
            <a:chOff x="0" y="455100"/>
            <a:chExt cx="9144000" cy="4519401"/>
          </a:xfrm>
        </p:grpSpPr>
        <p:sp>
          <p:nvSpPr>
            <p:cNvPr id="336" name="Google Shape;336;p26"/>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6"/>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39" name="Google Shape;339;p2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40" name="Google Shape;340;p26"/>
          <p:cNvSpPr/>
          <p:nvPr>
            <p:ph idx="2" type="pic"/>
          </p:nvPr>
        </p:nvSpPr>
        <p:spPr>
          <a:xfrm>
            <a:off x="4928588" y="1477413"/>
            <a:ext cx="3755400" cy="1484400"/>
          </a:xfrm>
          <a:prstGeom prst="rect">
            <a:avLst/>
          </a:prstGeom>
          <a:noFill/>
          <a:ln>
            <a:noFill/>
          </a:ln>
        </p:spPr>
      </p:sp>
      <p:sp>
        <p:nvSpPr>
          <p:cNvPr id="341" name="Google Shape;341;p26"/>
          <p:cNvSpPr/>
          <p:nvPr>
            <p:ph idx="3" type="pic"/>
          </p:nvPr>
        </p:nvSpPr>
        <p:spPr>
          <a:xfrm>
            <a:off x="457200" y="1495438"/>
            <a:ext cx="3755400" cy="1484400"/>
          </a:xfrm>
          <a:prstGeom prst="rect">
            <a:avLst/>
          </a:prstGeom>
          <a:noFill/>
          <a:ln>
            <a:noFill/>
          </a:ln>
        </p:spPr>
      </p:sp>
      <p:sp>
        <p:nvSpPr>
          <p:cNvPr id="342" name="Google Shape;342;p26"/>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3" name="Google Shape;343;p26"/>
          <p:cNvSpPr txBox="1"/>
          <p:nvPr>
            <p:ph idx="1" type="subTitle"/>
          </p:nvPr>
        </p:nvSpPr>
        <p:spPr>
          <a:xfrm>
            <a:off x="3661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4" name="Google Shape;344;p26"/>
          <p:cNvSpPr txBox="1"/>
          <p:nvPr>
            <p:ph idx="4" type="subTitle"/>
          </p:nvPr>
        </p:nvSpPr>
        <p:spPr>
          <a:xfrm>
            <a:off x="4837500" y="3096750"/>
            <a:ext cx="38466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45" name="Google Shape;345;p26"/>
          <p:cNvSpPr txBox="1"/>
          <p:nvPr>
            <p:ph idx="5" type="body"/>
          </p:nvPr>
        </p:nvSpPr>
        <p:spPr>
          <a:xfrm>
            <a:off x="3661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26"/>
          <p:cNvSpPr txBox="1"/>
          <p:nvPr>
            <p:ph idx="6" type="body"/>
          </p:nvPr>
        </p:nvSpPr>
        <p:spPr>
          <a:xfrm>
            <a:off x="4837500" y="3379350"/>
            <a:ext cx="38466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1_1_1_1_1_1_2">
    <p:spTree>
      <p:nvGrpSpPr>
        <p:cNvPr id="347" name="Shape 347"/>
        <p:cNvGrpSpPr/>
        <p:nvPr/>
      </p:nvGrpSpPr>
      <p:grpSpPr>
        <a:xfrm>
          <a:off x="0" y="0"/>
          <a:ext cx="0" cy="0"/>
          <a:chOff x="0" y="0"/>
          <a:chExt cx="0" cy="0"/>
        </a:xfrm>
      </p:grpSpPr>
      <p:grpSp>
        <p:nvGrpSpPr>
          <p:cNvPr id="348" name="Google Shape;348;p27"/>
          <p:cNvGrpSpPr/>
          <p:nvPr/>
        </p:nvGrpSpPr>
        <p:grpSpPr>
          <a:xfrm>
            <a:off x="0" y="455100"/>
            <a:ext cx="9144000" cy="4519401"/>
            <a:chOff x="0" y="455100"/>
            <a:chExt cx="9144000" cy="4519401"/>
          </a:xfrm>
        </p:grpSpPr>
        <p:sp>
          <p:nvSpPr>
            <p:cNvPr id="349" name="Google Shape;349;p2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2" name="Google Shape;352;p2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53" name="Google Shape;353;p27"/>
          <p:cNvSpPr/>
          <p:nvPr>
            <p:ph idx="2" type="pic"/>
          </p:nvPr>
        </p:nvSpPr>
        <p:spPr>
          <a:xfrm>
            <a:off x="457200" y="1495450"/>
            <a:ext cx="2556300" cy="1484400"/>
          </a:xfrm>
          <a:prstGeom prst="rect">
            <a:avLst/>
          </a:prstGeom>
          <a:noFill/>
          <a:ln>
            <a:noFill/>
          </a:ln>
        </p:spPr>
      </p:sp>
      <p:sp>
        <p:nvSpPr>
          <p:cNvPr id="354" name="Google Shape;354;p27"/>
          <p:cNvSpPr txBox="1"/>
          <p:nvPr>
            <p:ph type="title"/>
          </p:nvPr>
        </p:nvSpPr>
        <p:spPr>
          <a:xfrm>
            <a:off x="366100" y="652125"/>
            <a:ext cx="3846600" cy="578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55" name="Google Shape;355;p27"/>
          <p:cNvSpPr txBox="1"/>
          <p:nvPr>
            <p:ph idx="1" type="subTitle"/>
          </p:nvPr>
        </p:nvSpPr>
        <p:spPr>
          <a:xfrm>
            <a:off x="3661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6" name="Google Shape;356;p27"/>
          <p:cNvSpPr txBox="1"/>
          <p:nvPr>
            <p:ph idx="3" type="body"/>
          </p:nvPr>
        </p:nvSpPr>
        <p:spPr>
          <a:xfrm>
            <a:off x="3661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7" name="Google Shape;357;p27"/>
          <p:cNvSpPr/>
          <p:nvPr>
            <p:ph idx="4" type="pic"/>
          </p:nvPr>
        </p:nvSpPr>
        <p:spPr>
          <a:xfrm>
            <a:off x="3339350" y="1495450"/>
            <a:ext cx="2556300" cy="1484400"/>
          </a:xfrm>
          <a:prstGeom prst="rect">
            <a:avLst/>
          </a:prstGeom>
          <a:noFill/>
          <a:ln>
            <a:noFill/>
          </a:ln>
        </p:spPr>
      </p:sp>
      <p:sp>
        <p:nvSpPr>
          <p:cNvPr id="358" name="Google Shape;358;p27"/>
          <p:cNvSpPr txBox="1"/>
          <p:nvPr>
            <p:ph idx="5" type="subTitle"/>
          </p:nvPr>
        </p:nvSpPr>
        <p:spPr>
          <a:xfrm>
            <a:off x="324825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59" name="Google Shape;359;p27"/>
          <p:cNvSpPr txBox="1"/>
          <p:nvPr>
            <p:ph idx="6" type="body"/>
          </p:nvPr>
        </p:nvSpPr>
        <p:spPr>
          <a:xfrm>
            <a:off x="324825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27"/>
          <p:cNvSpPr/>
          <p:nvPr>
            <p:ph idx="7" type="pic"/>
          </p:nvPr>
        </p:nvSpPr>
        <p:spPr>
          <a:xfrm>
            <a:off x="6221500" y="1495450"/>
            <a:ext cx="2556300" cy="1484400"/>
          </a:xfrm>
          <a:prstGeom prst="rect">
            <a:avLst/>
          </a:prstGeom>
          <a:noFill/>
          <a:ln>
            <a:noFill/>
          </a:ln>
        </p:spPr>
      </p:sp>
      <p:sp>
        <p:nvSpPr>
          <p:cNvPr id="361" name="Google Shape;361;p27"/>
          <p:cNvSpPr txBox="1"/>
          <p:nvPr>
            <p:ph idx="8" type="subTitle"/>
          </p:nvPr>
        </p:nvSpPr>
        <p:spPr>
          <a:xfrm>
            <a:off x="6130400" y="3096753"/>
            <a:ext cx="2647500" cy="282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362" name="Google Shape;362;p27"/>
          <p:cNvSpPr txBox="1"/>
          <p:nvPr>
            <p:ph idx="9" type="body"/>
          </p:nvPr>
        </p:nvSpPr>
        <p:spPr>
          <a:xfrm>
            <a:off x="6130400" y="3379351"/>
            <a:ext cx="2647500" cy="967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1_1_1_1_1_1_1">
    <p:spTree>
      <p:nvGrpSpPr>
        <p:cNvPr id="363" name="Shape 363"/>
        <p:cNvGrpSpPr/>
        <p:nvPr/>
      </p:nvGrpSpPr>
      <p:grpSpPr>
        <a:xfrm>
          <a:off x="0" y="0"/>
          <a:ext cx="0" cy="0"/>
          <a:chOff x="0" y="0"/>
          <a:chExt cx="0" cy="0"/>
        </a:xfrm>
      </p:grpSpPr>
      <p:grpSp>
        <p:nvGrpSpPr>
          <p:cNvPr id="364" name="Google Shape;364;p28"/>
          <p:cNvGrpSpPr/>
          <p:nvPr/>
        </p:nvGrpSpPr>
        <p:grpSpPr>
          <a:xfrm>
            <a:off x="0" y="455100"/>
            <a:ext cx="9144000" cy="4519401"/>
            <a:chOff x="0" y="455100"/>
            <a:chExt cx="9144000" cy="4519401"/>
          </a:xfrm>
        </p:grpSpPr>
        <p:sp>
          <p:nvSpPr>
            <p:cNvPr id="365" name="Google Shape;365;p2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68" name="Google Shape;368;p2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69" name="Google Shape;369;p28"/>
          <p:cNvSpPr txBox="1"/>
          <p:nvPr>
            <p:ph idx="1" type="body"/>
          </p:nvPr>
        </p:nvSpPr>
        <p:spPr>
          <a:xfrm>
            <a:off x="3661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0" name="Google Shape;370;p28"/>
          <p:cNvSpPr txBox="1"/>
          <p:nvPr>
            <p:ph idx="2" type="body"/>
          </p:nvPr>
        </p:nvSpPr>
        <p:spPr>
          <a:xfrm>
            <a:off x="4837500" y="2555000"/>
            <a:ext cx="3846600" cy="1792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2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3000"/>
              <a:buFont typeface="STIX Two Text SemiBold"/>
              <a:buNone/>
              <a:defRPr/>
            </a:lvl1pPr>
            <a:lvl2pPr lvl="1" algn="ctr">
              <a:spcBef>
                <a:spcPts val="0"/>
              </a:spcBef>
              <a:spcAft>
                <a:spcPts val="0"/>
              </a:spcAft>
              <a:buClr>
                <a:schemeClr val="dk1"/>
              </a:buClr>
              <a:buSzPts val="3000"/>
              <a:buFont typeface="STIX Two Text SemiBold"/>
              <a:buNone/>
              <a:defRPr/>
            </a:lvl2pPr>
            <a:lvl3pPr lvl="2" algn="ctr">
              <a:spcBef>
                <a:spcPts val="0"/>
              </a:spcBef>
              <a:spcAft>
                <a:spcPts val="0"/>
              </a:spcAft>
              <a:buClr>
                <a:schemeClr val="dk1"/>
              </a:buClr>
              <a:buSzPts val="3000"/>
              <a:buFont typeface="STIX Two Text SemiBold"/>
              <a:buNone/>
              <a:defRPr/>
            </a:lvl3pPr>
            <a:lvl4pPr lvl="3" algn="ctr">
              <a:spcBef>
                <a:spcPts val="0"/>
              </a:spcBef>
              <a:spcAft>
                <a:spcPts val="0"/>
              </a:spcAft>
              <a:buClr>
                <a:schemeClr val="dk1"/>
              </a:buClr>
              <a:buSzPts val="3000"/>
              <a:buFont typeface="STIX Two Text SemiBold"/>
              <a:buNone/>
              <a:defRPr/>
            </a:lvl4pPr>
            <a:lvl5pPr lvl="4" algn="ctr">
              <a:spcBef>
                <a:spcPts val="0"/>
              </a:spcBef>
              <a:spcAft>
                <a:spcPts val="0"/>
              </a:spcAft>
              <a:buClr>
                <a:schemeClr val="dk1"/>
              </a:buClr>
              <a:buSzPts val="3000"/>
              <a:buFont typeface="STIX Two Text SemiBold"/>
              <a:buNone/>
              <a:defRPr/>
            </a:lvl5pPr>
            <a:lvl6pPr lvl="5" algn="ctr">
              <a:spcBef>
                <a:spcPts val="0"/>
              </a:spcBef>
              <a:spcAft>
                <a:spcPts val="0"/>
              </a:spcAft>
              <a:buClr>
                <a:schemeClr val="dk1"/>
              </a:buClr>
              <a:buSzPts val="3000"/>
              <a:buFont typeface="STIX Two Text SemiBold"/>
              <a:buNone/>
              <a:defRPr/>
            </a:lvl6pPr>
            <a:lvl7pPr lvl="6" algn="ctr">
              <a:spcBef>
                <a:spcPts val="0"/>
              </a:spcBef>
              <a:spcAft>
                <a:spcPts val="0"/>
              </a:spcAft>
              <a:buClr>
                <a:schemeClr val="dk1"/>
              </a:buClr>
              <a:buSzPts val="3000"/>
              <a:buFont typeface="STIX Two Text SemiBold"/>
              <a:buNone/>
              <a:defRPr/>
            </a:lvl7pPr>
            <a:lvl8pPr lvl="7" algn="ctr">
              <a:spcBef>
                <a:spcPts val="0"/>
              </a:spcBef>
              <a:spcAft>
                <a:spcPts val="0"/>
              </a:spcAft>
              <a:buClr>
                <a:schemeClr val="dk1"/>
              </a:buClr>
              <a:buSzPts val="3000"/>
              <a:buFont typeface="STIX Two Text SemiBold"/>
              <a:buNone/>
              <a:defRPr/>
            </a:lvl8pPr>
            <a:lvl9pPr lvl="8" algn="ctr">
              <a:spcBef>
                <a:spcPts val="0"/>
              </a:spcBef>
              <a:spcAft>
                <a:spcPts val="0"/>
              </a:spcAft>
              <a:buClr>
                <a:schemeClr val="dk1"/>
              </a:buClr>
              <a:buSzPts val="3000"/>
              <a:buFont typeface="STIX Two Text SemiBold"/>
              <a:buNone/>
              <a:defRPr/>
            </a:lvl9pPr>
          </a:lstStyle>
          <a:p/>
        </p:txBody>
      </p:sp>
    </p:spTree>
  </p:cSld>
  <p:clrMapOvr>
    <a:masterClrMapping/>
  </p:clrMapOvr>
  <p:extLst>
    <p:ext uri="{DCECCB84-F9BA-43D5-87BE-67443E8EF086}">
      <p15:sldGuideLst>
        <p15:guide id="1" pos="288">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image with footer" type="tx">
  <p:cSld name="TITLE_AND_BODY">
    <p:spTree>
      <p:nvGrpSpPr>
        <p:cNvPr id="372" name="Shape 372"/>
        <p:cNvGrpSpPr/>
        <p:nvPr/>
      </p:nvGrpSpPr>
      <p:grpSpPr>
        <a:xfrm>
          <a:off x="0" y="0"/>
          <a:ext cx="0" cy="0"/>
          <a:chOff x="0" y="0"/>
          <a:chExt cx="0" cy="0"/>
        </a:xfrm>
      </p:grpSpPr>
      <p:grpSp>
        <p:nvGrpSpPr>
          <p:cNvPr id="373" name="Google Shape;373;p29"/>
          <p:cNvGrpSpPr/>
          <p:nvPr/>
        </p:nvGrpSpPr>
        <p:grpSpPr>
          <a:xfrm>
            <a:off x="0" y="0"/>
            <a:ext cx="9144000" cy="4974501"/>
            <a:chOff x="0" y="0"/>
            <a:chExt cx="9144000" cy="4974501"/>
          </a:xfrm>
        </p:grpSpPr>
        <p:sp>
          <p:nvSpPr>
            <p:cNvPr id="374" name="Google Shape;374;p2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2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76" name="Google Shape;3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7" name="Google Shape;377;p2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378" name="Google Shape;378;p29"/>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379" name="Google Shape;379;p29"/>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380" name="Google Shape;380;p29"/>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1" name="Google Shape;381;p29"/>
          <p:cNvSpPr/>
          <p:nvPr>
            <p:ph idx="4" type="pic"/>
          </p:nvPr>
        </p:nvSpPr>
        <p:spPr>
          <a:xfrm>
            <a:off x="630200" y="860275"/>
            <a:ext cx="2124300" cy="1311600"/>
          </a:xfrm>
          <a:prstGeom prst="rect">
            <a:avLst/>
          </a:prstGeom>
          <a:noFill/>
          <a:ln>
            <a:noFill/>
          </a:ln>
        </p:spPr>
      </p:sp>
      <p:sp>
        <p:nvSpPr>
          <p:cNvPr id="382" name="Google Shape;382;p29"/>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
        <p:nvSpPr>
          <p:cNvPr id="383" name="Google Shape;383;p29"/>
          <p:cNvSpPr txBox="1"/>
          <p:nvPr>
            <p:ph idx="6" type="subTitle"/>
          </p:nvPr>
        </p:nvSpPr>
        <p:spPr>
          <a:xfrm>
            <a:off x="548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4" name="Google Shape;384;p29"/>
          <p:cNvSpPr txBox="1"/>
          <p:nvPr>
            <p:ph idx="7" type="subTitle"/>
          </p:nvPr>
        </p:nvSpPr>
        <p:spPr>
          <a:xfrm>
            <a:off x="3319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5" name="Google Shape;385;p29"/>
          <p:cNvSpPr/>
          <p:nvPr>
            <p:ph idx="8" type="pic"/>
          </p:nvPr>
        </p:nvSpPr>
        <p:spPr>
          <a:xfrm>
            <a:off x="3492200" y="860275"/>
            <a:ext cx="2124300" cy="1311600"/>
          </a:xfrm>
          <a:prstGeom prst="rect">
            <a:avLst/>
          </a:prstGeom>
          <a:noFill/>
          <a:ln>
            <a:noFill/>
          </a:ln>
        </p:spPr>
      </p:sp>
      <p:sp>
        <p:nvSpPr>
          <p:cNvPr id="386" name="Google Shape;386;p29"/>
          <p:cNvSpPr txBox="1"/>
          <p:nvPr>
            <p:ph idx="9" type="subTitle"/>
          </p:nvPr>
        </p:nvSpPr>
        <p:spPr>
          <a:xfrm>
            <a:off x="341070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387" name="Google Shape;387;p29"/>
          <p:cNvSpPr txBox="1"/>
          <p:nvPr>
            <p:ph idx="13" type="subTitle"/>
          </p:nvPr>
        </p:nvSpPr>
        <p:spPr>
          <a:xfrm>
            <a:off x="618117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388" name="Google Shape;388;p29"/>
          <p:cNvSpPr txBox="1"/>
          <p:nvPr>
            <p:ph idx="14" type="body"/>
          </p:nvPr>
        </p:nvSpPr>
        <p:spPr>
          <a:xfrm>
            <a:off x="6272675" y="860275"/>
            <a:ext cx="2414100" cy="311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9" name="Google Shape;389;p29"/>
          <p:cNvSpPr txBox="1"/>
          <p:nvPr>
            <p:ph idx="15" type="body"/>
          </p:nvPr>
        </p:nvSpPr>
        <p:spPr>
          <a:xfrm>
            <a:off x="3410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accent1"/>
              </a:buClr>
              <a:buSzPts val="1200"/>
              <a:buChar char="●"/>
              <a:defRPr>
                <a:solidFill>
                  <a:schemeClr val="accent1"/>
                </a:solidFill>
              </a:defRPr>
            </a:lvl1pPr>
            <a:lvl2pPr indent="-304800" lvl="1" marL="914400">
              <a:spcBef>
                <a:spcPts val="0"/>
              </a:spcBef>
              <a:spcAft>
                <a:spcPts val="0"/>
              </a:spcAft>
              <a:buClr>
                <a:schemeClr val="accent1"/>
              </a:buClr>
              <a:buSzPts val="1200"/>
              <a:buChar char="○"/>
              <a:defRPr>
                <a:solidFill>
                  <a:schemeClr val="accent1"/>
                </a:solidFill>
              </a:defRPr>
            </a:lvl2pPr>
            <a:lvl3pPr indent="-304800" lvl="2" marL="1371600">
              <a:spcBef>
                <a:spcPts val="0"/>
              </a:spcBef>
              <a:spcAft>
                <a:spcPts val="0"/>
              </a:spcAft>
              <a:buClr>
                <a:schemeClr val="accent1"/>
              </a:buClr>
              <a:buSzPts val="1200"/>
              <a:buChar char="■"/>
              <a:defRPr>
                <a:solidFill>
                  <a:schemeClr val="accent1"/>
                </a:solidFill>
              </a:defRPr>
            </a:lvl3pPr>
            <a:lvl4pPr indent="-304800" lvl="3" marL="1828800">
              <a:spcBef>
                <a:spcPts val="0"/>
              </a:spcBef>
              <a:spcAft>
                <a:spcPts val="0"/>
              </a:spcAft>
              <a:buClr>
                <a:schemeClr val="accent1"/>
              </a:buClr>
              <a:buSzPts val="1200"/>
              <a:buChar char="●"/>
              <a:defRPr>
                <a:solidFill>
                  <a:schemeClr val="accent1"/>
                </a:solidFill>
              </a:defRPr>
            </a:lvl4pPr>
            <a:lvl5pPr indent="-304800" lvl="4" marL="2286000">
              <a:spcBef>
                <a:spcPts val="0"/>
              </a:spcBef>
              <a:spcAft>
                <a:spcPts val="0"/>
              </a:spcAft>
              <a:buClr>
                <a:schemeClr val="accent1"/>
              </a:buClr>
              <a:buSzPts val="1200"/>
              <a:buChar char="○"/>
              <a:defRPr>
                <a:solidFill>
                  <a:schemeClr val="accent1"/>
                </a:solidFill>
              </a:defRPr>
            </a:lvl5pPr>
            <a:lvl6pPr indent="-304800" lvl="5" marL="2743200">
              <a:spcBef>
                <a:spcPts val="0"/>
              </a:spcBef>
              <a:spcAft>
                <a:spcPts val="0"/>
              </a:spcAft>
              <a:buClr>
                <a:schemeClr val="accent1"/>
              </a:buClr>
              <a:buSzPts val="1200"/>
              <a:buChar char="■"/>
              <a:defRPr>
                <a:solidFill>
                  <a:schemeClr val="accent1"/>
                </a:solidFill>
              </a:defRPr>
            </a:lvl6pPr>
            <a:lvl7pPr indent="-304800" lvl="6" marL="3200400">
              <a:spcBef>
                <a:spcPts val="0"/>
              </a:spcBef>
              <a:spcAft>
                <a:spcPts val="0"/>
              </a:spcAft>
              <a:buClr>
                <a:schemeClr val="accent1"/>
              </a:buClr>
              <a:buSzPts val="1200"/>
              <a:buChar char="●"/>
              <a:defRPr>
                <a:solidFill>
                  <a:schemeClr val="accent1"/>
                </a:solidFill>
              </a:defRPr>
            </a:lvl7pPr>
            <a:lvl8pPr indent="-304800" lvl="7" marL="3657600">
              <a:spcBef>
                <a:spcPts val="0"/>
              </a:spcBef>
              <a:spcAft>
                <a:spcPts val="0"/>
              </a:spcAft>
              <a:buClr>
                <a:schemeClr val="accent1"/>
              </a:buClr>
              <a:buSzPts val="1200"/>
              <a:buChar char="○"/>
              <a:defRPr>
                <a:solidFill>
                  <a:schemeClr val="accent1"/>
                </a:solidFill>
              </a:defRPr>
            </a:lvl8pPr>
            <a:lvl9pPr indent="-304800" lvl="8" marL="4114800">
              <a:spcBef>
                <a:spcPts val="0"/>
              </a:spcBef>
              <a:spcAft>
                <a:spcPts val="0"/>
              </a:spcAft>
              <a:buClr>
                <a:schemeClr val="accent1"/>
              </a:buClr>
              <a:buSzPts val="12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bookmarks">
  <p:cSld name="TITLE_AND_BODY_1">
    <p:spTree>
      <p:nvGrpSpPr>
        <p:cNvPr id="390" name="Shape 390"/>
        <p:cNvGrpSpPr/>
        <p:nvPr/>
      </p:nvGrpSpPr>
      <p:grpSpPr>
        <a:xfrm>
          <a:off x="0" y="0"/>
          <a:ext cx="0" cy="0"/>
          <a:chOff x="0" y="0"/>
          <a:chExt cx="0" cy="0"/>
        </a:xfrm>
      </p:grpSpPr>
      <p:grpSp>
        <p:nvGrpSpPr>
          <p:cNvPr id="391" name="Google Shape;391;p30"/>
          <p:cNvGrpSpPr/>
          <p:nvPr/>
        </p:nvGrpSpPr>
        <p:grpSpPr>
          <a:xfrm>
            <a:off x="0" y="0"/>
            <a:ext cx="9144000" cy="4974501"/>
            <a:chOff x="0" y="0"/>
            <a:chExt cx="9144000" cy="4974501"/>
          </a:xfrm>
        </p:grpSpPr>
        <p:sp>
          <p:nvSpPr>
            <p:cNvPr id="392" name="Google Shape;392;p30"/>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3" name="Google Shape;393;p3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94" name="Google Shape;39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395" name="Google Shape;395;p30"/>
          <p:cNvGrpSpPr/>
          <p:nvPr/>
        </p:nvGrpSpPr>
        <p:grpSpPr>
          <a:xfrm>
            <a:off x="457125" y="0"/>
            <a:ext cx="2505690" cy="4469981"/>
            <a:chOff x="457125" y="0"/>
            <a:chExt cx="2505690" cy="4469981"/>
          </a:xfrm>
        </p:grpSpPr>
        <p:sp>
          <p:nvSpPr>
            <p:cNvPr id="396" name="Google Shape;396;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398" name="Google Shape;398;p30"/>
          <p:cNvGrpSpPr/>
          <p:nvPr/>
        </p:nvGrpSpPr>
        <p:grpSpPr>
          <a:xfrm>
            <a:off x="3319150" y="0"/>
            <a:ext cx="2505690" cy="4469981"/>
            <a:chOff x="457125" y="0"/>
            <a:chExt cx="2505690" cy="4469981"/>
          </a:xfrm>
        </p:grpSpPr>
        <p:sp>
          <p:nvSpPr>
            <p:cNvPr id="399" name="Google Shape;399;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01" name="Google Shape;401;p30"/>
          <p:cNvGrpSpPr/>
          <p:nvPr/>
        </p:nvGrpSpPr>
        <p:grpSpPr>
          <a:xfrm>
            <a:off x="6181175" y="0"/>
            <a:ext cx="2505690" cy="4469981"/>
            <a:chOff x="457125" y="0"/>
            <a:chExt cx="2505690" cy="4469981"/>
          </a:xfrm>
        </p:grpSpPr>
        <p:sp>
          <p:nvSpPr>
            <p:cNvPr id="402" name="Google Shape;402;p30"/>
            <p:cNvSpPr/>
            <p:nvPr/>
          </p:nvSpPr>
          <p:spPr>
            <a:xfrm>
              <a:off x="457125" y="0"/>
              <a:ext cx="2505600" cy="39528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0"/>
            <p:cNvSpPr/>
            <p:nvPr/>
          </p:nvSpPr>
          <p:spPr>
            <a:xfrm rot="-5400000">
              <a:off x="1164015" y="2671181"/>
              <a:ext cx="1092000" cy="2505600"/>
            </a:xfrm>
            <a:prstGeom prst="chevron">
              <a:avLst>
                <a:gd fmla="val 3095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04" name="Google Shape;404;p3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05" name="Google Shape;405;p3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06" name="Google Shape;406;p3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07" name="Google Shape;407;p30"/>
          <p:cNvSpPr txBox="1"/>
          <p:nvPr>
            <p:ph idx="3" type="subTitle"/>
          </p:nvPr>
        </p:nvSpPr>
        <p:spPr>
          <a:xfrm>
            <a:off x="45720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08" name="Google Shape;408;p30"/>
          <p:cNvSpPr/>
          <p:nvPr>
            <p:ph idx="4" type="pic"/>
          </p:nvPr>
        </p:nvSpPr>
        <p:spPr>
          <a:xfrm>
            <a:off x="630200" y="860275"/>
            <a:ext cx="2124300" cy="1311600"/>
          </a:xfrm>
          <a:prstGeom prst="rect">
            <a:avLst/>
          </a:prstGeom>
          <a:noFill/>
          <a:ln>
            <a:noFill/>
          </a:ln>
        </p:spPr>
      </p:sp>
      <p:sp>
        <p:nvSpPr>
          <p:cNvPr id="409" name="Google Shape;409;p30"/>
          <p:cNvSpPr txBox="1"/>
          <p:nvPr>
            <p:ph idx="5" type="body"/>
          </p:nvPr>
        </p:nvSpPr>
        <p:spPr>
          <a:xfrm>
            <a:off x="54870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0" name="Google Shape;410;p30"/>
          <p:cNvSpPr txBox="1"/>
          <p:nvPr>
            <p:ph idx="6" type="subTitle"/>
          </p:nvPr>
        </p:nvSpPr>
        <p:spPr>
          <a:xfrm>
            <a:off x="5486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1" name="Google Shape;411;p30"/>
          <p:cNvSpPr txBox="1"/>
          <p:nvPr>
            <p:ph idx="7" type="subTitle"/>
          </p:nvPr>
        </p:nvSpPr>
        <p:spPr>
          <a:xfrm>
            <a:off x="3319225"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2" name="Google Shape;412;p30"/>
          <p:cNvSpPr/>
          <p:nvPr>
            <p:ph idx="8" type="pic"/>
          </p:nvPr>
        </p:nvSpPr>
        <p:spPr>
          <a:xfrm>
            <a:off x="3492225" y="860275"/>
            <a:ext cx="2124300" cy="1311600"/>
          </a:xfrm>
          <a:prstGeom prst="rect">
            <a:avLst/>
          </a:prstGeom>
          <a:noFill/>
          <a:ln>
            <a:noFill/>
          </a:ln>
        </p:spPr>
      </p:sp>
      <p:sp>
        <p:nvSpPr>
          <p:cNvPr id="413" name="Google Shape;413;p30"/>
          <p:cNvSpPr txBox="1"/>
          <p:nvPr>
            <p:ph idx="9" type="subTitle"/>
          </p:nvPr>
        </p:nvSpPr>
        <p:spPr>
          <a:xfrm>
            <a:off x="3410725"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4" name="Google Shape;414;p30"/>
          <p:cNvSpPr txBox="1"/>
          <p:nvPr>
            <p:ph idx="13" type="subTitle"/>
          </p:nvPr>
        </p:nvSpPr>
        <p:spPr>
          <a:xfrm>
            <a:off x="6181250" y="332425"/>
            <a:ext cx="2505600" cy="282600"/>
          </a:xfrm>
          <a:prstGeom prst="rect">
            <a:avLst/>
          </a:prstGeom>
        </p:spPr>
        <p:txBody>
          <a:bodyPr anchorCtr="0" anchor="ctr" bIns="91425" lIns="91425" spcFirstLastPara="1" rIns="91425" wrap="square" tIns="91425">
            <a:noAutofit/>
          </a:bodyPr>
          <a:lstStyle>
            <a:lvl1pPr lvl="0" algn="ctr">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p:txBody>
      </p:sp>
      <p:sp>
        <p:nvSpPr>
          <p:cNvPr id="415" name="Google Shape;415;p30"/>
          <p:cNvSpPr/>
          <p:nvPr>
            <p:ph idx="14" type="pic"/>
          </p:nvPr>
        </p:nvSpPr>
        <p:spPr>
          <a:xfrm>
            <a:off x="6354250" y="860275"/>
            <a:ext cx="2124300" cy="1311600"/>
          </a:xfrm>
          <a:prstGeom prst="rect">
            <a:avLst/>
          </a:prstGeom>
          <a:noFill/>
          <a:ln>
            <a:noFill/>
          </a:ln>
        </p:spPr>
      </p:sp>
      <p:sp>
        <p:nvSpPr>
          <p:cNvPr id="416" name="Google Shape;416;p30"/>
          <p:cNvSpPr txBox="1"/>
          <p:nvPr>
            <p:ph idx="15" type="body"/>
          </p:nvPr>
        </p:nvSpPr>
        <p:spPr>
          <a:xfrm>
            <a:off x="6272750"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30"/>
          <p:cNvSpPr txBox="1"/>
          <p:nvPr>
            <p:ph idx="16" type="subTitle"/>
          </p:nvPr>
        </p:nvSpPr>
        <p:spPr>
          <a:xfrm>
            <a:off x="6272750" y="2171875"/>
            <a:ext cx="2322600" cy="259800"/>
          </a:xfrm>
          <a:prstGeom prst="rect">
            <a:avLst/>
          </a:prstGeom>
        </p:spPr>
        <p:txBody>
          <a:bodyPr anchorCtr="0" anchor="t" bIns="91425" lIns="91425" spcFirstLastPara="1" rIns="91425" wrap="square" tIns="91425">
            <a:noAutofit/>
          </a:bodyPr>
          <a:lstStyle>
            <a:lvl1pPr lvl="0">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1pPr>
            <a:lvl2pPr lvl="1"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2pPr>
            <a:lvl3pPr lvl="2"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3pPr>
            <a:lvl4pPr lvl="3"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4pPr>
            <a:lvl5pPr lvl="4"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5pPr>
            <a:lvl6pPr lvl="5"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6pPr>
            <a:lvl7pPr lvl="6"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7pPr>
            <a:lvl8pPr lvl="7"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8pPr>
            <a:lvl9pPr lvl="8" algn="l">
              <a:spcBef>
                <a:spcPts val="0"/>
              </a:spcBef>
              <a:spcAft>
                <a:spcPts val="0"/>
              </a:spcAft>
              <a:buSzPts val="1400"/>
              <a:buFont typeface="STIX Two Text SemiBold"/>
              <a:buNone/>
              <a:defRPr>
                <a:latin typeface="STIX Two Text SemiBold"/>
                <a:ea typeface="STIX Two Text SemiBold"/>
                <a:cs typeface="STIX Two Text SemiBold"/>
                <a:sym typeface="STIX Two Text SemiBold"/>
              </a:defRPr>
            </a:lvl9pPr>
          </a:lstStyle>
          <a:p/>
        </p:txBody>
      </p:sp>
      <p:sp>
        <p:nvSpPr>
          <p:cNvPr id="418" name="Google Shape;418;p30"/>
          <p:cNvSpPr txBox="1"/>
          <p:nvPr>
            <p:ph idx="17" type="body"/>
          </p:nvPr>
        </p:nvSpPr>
        <p:spPr>
          <a:xfrm>
            <a:off x="3410725" y="2605672"/>
            <a:ext cx="2322600" cy="1369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4" name="Shape 34"/>
        <p:cNvGrpSpPr/>
        <p:nvPr/>
      </p:nvGrpSpPr>
      <p:grpSpPr>
        <a:xfrm>
          <a:off x="0" y="0"/>
          <a:ext cx="0" cy="0"/>
          <a:chOff x="0" y="0"/>
          <a:chExt cx="0" cy="0"/>
        </a:xfrm>
      </p:grpSpPr>
      <p:sp>
        <p:nvSpPr>
          <p:cNvPr id="35" name="Google Shape;35;p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38" name="Google Shape;38;p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 name="Google Shape;3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mparison" type="twoColTx">
  <p:cSld name="TITLE_AND_TWO_COLUMNS">
    <p:spTree>
      <p:nvGrpSpPr>
        <p:cNvPr id="419" name="Shape 419"/>
        <p:cNvGrpSpPr/>
        <p:nvPr/>
      </p:nvGrpSpPr>
      <p:grpSpPr>
        <a:xfrm>
          <a:off x="0" y="0"/>
          <a:ext cx="0" cy="0"/>
          <a:chOff x="0" y="0"/>
          <a:chExt cx="0" cy="0"/>
        </a:xfrm>
      </p:grpSpPr>
      <p:grpSp>
        <p:nvGrpSpPr>
          <p:cNvPr id="420" name="Google Shape;420;p31"/>
          <p:cNvGrpSpPr/>
          <p:nvPr/>
        </p:nvGrpSpPr>
        <p:grpSpPr>
          <a:xfrm>
            <a:off x="0" y="455100"/>
            <a:ext cx="9144000" cy="4519401"/>
            <a:chOff x="0" y="455100"/>
            <a:chExt cx="9144000" cy="4519401"/>
          </a:xfrm>
        </p:grpSpPr>
        <p:sp>
          <p:nvSpPr>
            <p:cNvPr id="421" name="Google Shape;421;p31"/>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31"/>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31"/>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24" name="Google Shape;424;p31"/>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25" name="Google Shape;425;p31"/>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26" name="Google Shape;426;p31"/>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27" name="Google Shape;427;p31"/>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8" name="Google Shape;428;p31"/>
          <p:cNvSpPr txBox="1"/>
          <p:nvPr>
            <p:ph type="title"/>
          </p:nvPr>
        </p:nvSpPr>
        <p:spPr>
          <a:xfrm>
            <a:off x="1218500"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9" name="Google Shape;429;p31"/>
          <p:cNvSpPr txBox="1"/>
          <p:nvPr>
            <p:ph idx="4" type="title"/>
          </p:nvPr>
        </p:nvSpPr>
        <p:spPr>
          <a:xfrm>
            <a:off x="4900025" y="93055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0" name="Google Shape;430;p31"/>
          <p:cNvSpPr txBox="1"/>
          <p:nvPr>
            <p:ph idx="5" type="subTitle"/>
          </p:nvPr>
        </p:nvSpPr>
        <p:spPr>
          <a:xfrm>
            <a:off x="2404500" y="157285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31"/>
          <p:cNvSpPr txBox="1"/>
          <p:nvPr>
            <p:ph idx="6" type="body"/>
          </p:nvPr>
        </p:nvSpPr>
        <p:spPr>
          <a:xfrm>
            <a:off x="2404375" y="1956725"/>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432" name="Google Shape;432;p31"/>
          <p:cNvSpPr txBox="1"/>
          <p:nvPr>
            <p:ph idx="7" type="title"/>
          </p:nvPr>
        </p:nvSpPr>
        <p:spPr>
          <a:xfrm>
            <a:off x="1218500"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3" name="Google Shape;433;p31"/>
          <p:cNvSpPr txBox="1"/>
          <p:nvPr>
            <p:ph idx="8" type="title"/>
          </p:nvPr>
        </p:nvSpPr>
        <p:spPr>
          <a:xfrm>
            <a:off x="4900025" y="2679600"/>
            <a:ext cx="3025500" cy="489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4" name="Google Shape;434;p31"/>
          <p:cNvSpPr txBox="1"/>
          <p:nvPr>
            <p:ph idx="9" type="subTitle"/>
          </p:nvPr>
        </p:nvSpPr>
        <p:spPr>
          <a:xfrm>
            <a:off x="2404500" y="3321900"/>
            <a:ext cx="4335300" cy="384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5" name="Google Shape;435;p31"/>
          <p:cNvSpPr txBox="1"/>
          <p:nvPr>
            <p:ph idx="13" type="body"/>
          </p:nvPr>
        </p:nvSpPr>
        <p:spPr>
          <a:xfrm>
            <a:off x="2404375" y="3705777"/>
            <a:ext cx="4335300" cy="623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comparison">
  <p:cSld name="TITLE_AND_TWO_COLUMNS_1">
    <p:spTree>
      <p:nvGrpSpPr>
        <p:cNvPr id="436" name="Shape 436"/>
        <p:cNvGrpSpPr/>
        <p:nvPr/>
      </p:nvGrpSpPr>
      <p:grpSpPr>
        <a:xfrm>
          <a:off x="0" y="0"/>
          <a:ext cx="0" cy="0"/>
          <a:chOff x="0" y="0"/>
          <a:chExt cx="0" cy="0"/>
        </a:xfrm>
      </p:grpSpPr>
      <p:grpSp>
        <p:nvGrpSpPr>
          <p:cNvPr id="437" name="Google Shape;437;p32"/>
          <p:cNvGrpSpPr/>
          <p:nvPr/>
        </p:nvGrpSpPr>
        <p:grpSpPr>
          <a:xfrm>
            <a:off x="0" y="455100"/>
            <a:ext cx="9144000" cy="4519401"/>
            <a:chOff x="0" y="455100"/>
            <a:chExt cx="9144000" cy="4519401"/>
          </a:xfrm>
        </p:grpSpPr>
        <p:sp>
          <p:nvSpPr>
            <p:cNvPr id="438" name="Google Shape;438;p32"/>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32"/>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32"/>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32"/>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42" name="Google Shape;442;p32"/>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43" name="Google Shape;443;p32"/>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44" name="Google Shape;444;p32"/>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5" name="Google Shape;445;p32"/>
          <p:cNvSpPr txBox="1"/>
          <p:nvPr>
            <p:ph type="title"/>
          </p:nvPr>
        </p:nvSpPr>
        <p:spPr>
          <a:xfrm>
            <a:off x="1218500" y="1770750"/>
            <a:ext cx="3025500" cy="623700"/>
          </a:xfrm>
          <a:prstGeom prst="rect">
            <a:avLst/>
          </a:prstGeom>
        </p:spPr>
        <p:txBody>
          <a:bodyPr anchorCtr="0" anchor="b"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 name="Google Shape;446;p32"/>
          <p:cNvSpPr txBox="1"/>
          <p:nvPr>
            <p:ph idx="4" type="title"/>
          </p:nvPr>
        </p:nvSpPr>
        <p:spPr>
          <a:xfrm>
            <a:off x="1218500" y="2749050"/>
            <a:ext cx="30255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32"/>
          <p:cNvSpPr txBox="1"/>
          <p:nvPr>
            <p:ph idx="5" type="subTitle"/>
          </p:nvPr>
        </p:nvSpPr>
        <p:spPr>
          <a:xfrm>
            <a:off x="1218550" y="2457900"/>
            <a:ext cx="3025500" cy="227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8" name="Google Shape;448;p32"/>
          <p:cNvSpPr txBox="1"/>
          <p:nvPr>
            <p:ph idx="6"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32"/>
          <p:cNvSpPr txBox="1"/>
          <p:nvPr>
            <p:ph idx="7"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with footer">
  <p:cSld name="TITLE_AND_TWO_COLUMNS_1_1">
    <p:spTree>
      <p:nvGrpSpPr>
        <p:cNvPr id="450" name="Shape 450"/>
        <p:cNvGrpSpPr/>
        <p:nvPr/>
      </p:nvGrpSpPr>
      <p:grpSpPr>
        <a:xfrm>
          <a:off x="0" y="0"/>
          <a:ext cx="0" cy="0"/>
          <a:chOff x="0" y="0"/>
          <a:chExt cx="0" cy="0"/>
        </a:xfrm>
      </p:grpSpPr>
      <p:grpSp>
        <p:nvGrpSpPr>
          <p:cNvPr id="451" name="Google Shape;451;p33"/>
          <p:cNvGrpSpPr/>
          <p:nvPr/>
        </p:nvGrpSpPr>
        <p:grpSpPr>
          <a:xfrm>
            <a:off x="0" y="455100"/>
            <a:ext cx="9144000" cy="4519401"/>
            <a:chOff x="0" y="455100"/>
            <a:chExt cx="9144000" cy="4519401"/>
          </a:xfrm>
        </p:grpSpPr>
        <p:sp>
          <p:nvSpPr>
            <p:cNvPr id="452" name="Google Shape;452;p33"/>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33"/>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33"/>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5" name="Google Shape;455;p33"/>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56" name="Google Shape;456;p33"/>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57" name="Google Shape;457;p33"/>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58" name="Google Shape;458;p33"/>
          <p:cNvSpPr txBox="1"/>
          <p:nvPr>
            <p:ph type="ctrTitle"/>
          </p:nvPr>
        </p:nvSpPr>
        <p:spPr>
          <a:xfrm>
            <a:off x="352550" y="2171700"/>
            <a:ext cx="32199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59" name="Google Shape;459;p33"/>
          <p:cNvSpPr txBox="1"/>
          <p:nvPr>
            <p:ph idx="3" type="subTitle"/>
          </p:nvPr>
        </p:nvSpPr>
        <p:spPr>
          <a:xfrm>
            <a:off x="4829450" y="1625000"/>
            <a:ext cx="39618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0" name="Google Shape;460;p33"/>
          <p:cNvSpPr txBox="1"/>
          <p:nvPr>
            <p:ph idx="4"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TITLE_AND_TWO_COLUMNS_1_1_1">
    <p:spTree>
      <p:nvGrpSpPr>
        <p:cNvPr id="461" name="Shape 461"/>
        <p:cNvGrpSpPr/>
        <p:nvPr/>
      </p:nvGrpSpPr>
      <p:grpSpPr>
        <a:xfrm>
          <a:off x="0" y="0"/>
          <a:ext cx="0" cy="0"/>
          <a:chOff x="0" y="0"/>
          <a:chExt cx="0" cy="0"/>
        </a:xfrm>
      </p:grpSpPr>
      <p:grpSp>
        <p:nvGrpSpPr>
          <p:cNvPr id="462" name="Google Shape;462;p34"/>
          <p:cNvGrpSpPr/>
          <p:nvPr/>
        </p:nvGrpSpPr>
        <p:grpSpPr>
          <a:xfrm>
            <a:off x="0" y="455100"/>
            <a:ext cx="9144000" cy="4519401"/>
            <a:chOff x="0" y="455100"/>
            <a:chExt cx="9144000" cy="4519401"/>
          </a:xfrm>
        </p:grpSpPr>
        <p:sp>
          <p:nvSpPr>
            <p:cNvPr id="463" name="Google Shape;463;p34"/>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34"/>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34"/>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6" name="Google Shape;466;p34"/>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67" name="Google Shape;467;p34"/>
          <p:cNvSpPr txBox="1"/>
          <p:nvPr>
            <p:ph idx="1" type="subTitle"/>
          </p:nvPr>
        </p:nvSpPr>
        <p:spPr>
          <a:xfrm>
            <a:off x="4829450" y="1469400"/>
            <a:ext cx="3961800" cy="3765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8" name="Google Shape;468;p34"/>
          <p:cNvSpPr txBox="1"/>
          <p:nvPr>
            <p:ph idx="2" type="body"/>
          </p:nvPr>
        </p:nvSpPr>
        <p:spPr>
          <a:xfrm>
            <a:off x="4829450" y="2001499"/>
            <a:ext cx="3961800" cy="19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69" name="Google Shape;469;p3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a:lvl1pPr>
            <a:lvl2pPr lvl="1">
              <a:spcBef>
                <a:spcPts val="0"/>
              </a:spcBef>
              <a:spcAft>
                <a:spcPts val="0"/>
              </a:spcAft>
              <a:buClr>
                <a:schemeClr val="dk1"/>
              </a:buClr>
              <a:buSzPts val="3000"/>
              <a:buFont typeface="STIX Two Text SemiBold"/>
              <a:buNone/>
              <a:defRPr/>
            </a:lvl2pPr>
            <a:lvl3pPr lvl="2">
              <a:spcBef>
                <a:spcPts val="0"/>
              </a:spcBef>
              <a:spcAft>
                <a:spcPts val="0"/>
              </a:spcAft>
              <a:buClr>
                <a:schemeClr val="dk1"/>
              </a:buClr>
              <a:buSzPts val="3000"/>
              <a:buFont typeface="STIX Two Text SemiBold"/>
              <a:buNone/>
              <a:defRPr/>
            </a:lvl3pPr>
            <a:lvl4pPr lvl="3">
              <a:spcBef>
                <a:spcPts val="0"/>
              </a:spcBef>
              <a:spcAft>
                <a:spcPts val="0"/>
              </a:spcAft>
              <a:buClr>
                <a:schemeClr val="dk1"/>
              </a:buClr>
              <a:buSzPts val="3000"/>
              <a:buFont typeface="STIX Two Text SemiBold"/>
              <a:buNone/>
              <a:defRPr/>
            </a:lvl4pPr>
            <a:lvl5pPr lvl="4">
              <a:spcBef>
                <a:spcPts val="0"/>
              </a:spcBef>
              <a:spcAft>
                <a:spcPts val="0"/>
              </a:spcAft>
              <a:buClr>
                <a:schemeClr val="dk1"/>
              </a:buClr>
              <a:buSzPts val="3000"/>
              <a:buFont typeface="STIX Two Text SemiBold"/>
              <a:buNone/>
              <a:defRPr/>
            </a:lvl5pPr>
            <a:lvl6pPr lvl="5">
              <a:spcBef>
                <a:spcPts val="0"/>
              </a:spcBef>
              <a:spcAft>
                <a:spcPts val="0"/>
              </a:spcAft>
              <a:buClr>
                <a:schemeClr val="dk1"/>
              </a:buClr>
              <a:buSzPts val="3000"/>
              <a:buFont typeface="STIX Two Text SemiBold"/>
              <a:buNone/>
              <a:defRPr/>
            </a:lvl6pPr>
            <a:lvl7pPr lvl="6">
              <a:spcBef>
                <a:spcPts val="0"/>
              </a:spcBef>
              <a:spcAft>
                <a:spcPts val="0"/>
              </a:spcAft>
              <a:buClr>
                <a:schemeClr val="dk1"/>
              </a:buClr>
              <a:buSzPts val="3000"/>
              <a:buFont typeface="STIX Two Text SemiBold"/>
              <a:buNone/>
              <a:defRPr/>
            </a:lvl7pPr>
            <a:lvl8pPr lvl="7">
              <a:spcBef>
                <a:spcPts val="0"/>
              </a:spcBef>
              <a:spcAft>
                <a:spcPts val="0"/>
              </a:spcAft>
              <a:buClr>
                <a:schemeClr val="dk1"/>
              </a:buClr>
              <a:buSzPts val="3000"/>
              <a:buFont typeface="STIX Two Text SemiBold"/>
              <a:buNone/>
              <a:defRPr/>
            </a:lvl8pPr>
            <a:lvl9pPr lvl="8">
              <a:spcBef>
                <a:spcPts val="0"/>
              </a:spcBef>
              <a:spcAft>
                <a:spcPts val="0"/>
              </a:spcAft>
              <a:buClr>
                <a:schemeClr val="dk1"/>
              </a:buClr>
              <a:buSzPts val="3000"/>
              <a:buFont typeface="STIX Two Text SemiBold"/>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oints timeline" type="titleOnly">
  <p:cSld name="TITLE_ONLY">
    <p:spTree>
      <p:nvGrpSpPr>
        <p:cNvPr id="470" name="Shape 470"/>
        <p:cNvGrpSpPr/>
        <p:nvPr/>
      </p:nvGrpSpPr>
      <p:grpSpPr>
        <a:xfrm>
          <a:off x="0" y="0"/>
          <a:ext cx="0" cy="0"/>
          <a:chOff x="0" y="0"/>
          <a:chExt cx="0" cy="0"/>
        </a:xfrm>
      </p:grpSpPr>
      <p:grpSp>
        <p:nvGrpSpPr>
          <p:cNvPr id="471" name="Google Shape;471;p35"/>
          <p:cNvGrpSpPr/>
          <p:nvPr/>
        </p:nvGrpSpPr>
        <p:grpSpPr>
          <a:xfrm>
            <a:off x="0" y="1"/>
            <a:ext cx="9144000" cy="4974501"/>
            <a:chOff x="0" y="0"/>
            <a:chExt cx="9144000" cy="4974501"/>
          </a:xfrm>
        </p:grpSpPr>
        <p:sp>
          <p:nvSpPr>
            <p:cNvPr id="472" name="Google Shape;472;p35"/>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35"/>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74" name="Google Shape;474;p35"/>
          <p:cNvSpPr txBox="1"/>
          <p:nvPr>
            <p:ph idx="1"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5" name="Google Shape;475;p35"/>
          <p:cNvSpPr txBox="1"/>
          <p:nvPr>
            <p:ph idx="2"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76" name="Google Shape;476;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77" name="Google Shape;477;p35"/>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78" name="Google Shape;478;p35"/>
          <p:cNvSpPr txBox="1"/>
          <p:nvPr>
            <p:ph idx="3"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79" name="Google Shape;479;p35"/>
          <p:cNvSpPr txBox="1"/>
          <p:nvPr>
            <p:ph idx="4"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80" name="Google Shape;480;p35"/>
          <p:cNvSpPr/>
          <p:nvPr/>
        </p:nvSpPr>
        <p:spPr>
          <a:xfrm>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81" name="Google Shape;481;p35"/>
          <p:cNvSpPr txBox="1"/>
          <p:nvPr>
            <p:ph idx="5" type="body"/>
          </p:nvPr>
        </p:nvSpPr>
        <p:spPr>
          <a:xfrm>
            <a:off x="3661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2" name="Google Shape;482;p35"/>
          <p:cNvSpPr txBox="1"/>
          <p:nvPr>
            <p:ph idx="6" type="subTitle"/>
          </p:nvPr>
        </p:nvSpPr>
        <p:spPr>
          <a:xfrm>
            <a:off x="2242500" y="181600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3" name="Google Shape;483;p35"/>
          <p:cNvSpPr txBox="1"/>
          <p:nvPr>
            <p:ph idx="7" type="body"/>
          </p:nvPr>
        </p:nvSpPr>
        <p:spPr>
          <a:xfrm>
            <a:off x="2242500" y="219250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84" name="Google Shape;484;p35"/>
          <p:cNvSpPr txBox="1"/>
          <p:nvPr>
            <p:ph idx="8" type="subTitle"/>
          </p:nvPr>
        </p:nvSpPr>
        <p:spPr>
          <a:xfrm>
            <a:off x="3661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oints timeline">
  <p:cSld name="TITLE_ONLY_1">
    <p:spTree>
      <p:nvGrpSpPr>
        <p:cNvPr id="485" name="Shape 485"/>
        <p:cNvGrpSpPr/>
        <p:nvPr/>
      </p:nvGrpSpPr>
      <p:grpSpPr>
        <a:xfrm>
          <a:off x="0" y="0"/>
          <a:ext cx="0" cy="0"/>
          <a:chOff x="0" y="0"/>
          <a:chExt cx="0" cy="0"/>
        </a:xfrm>
      </p:grpSpPr>
      <p:grpSp>
        <p:nvGrpSpPr>
          <p:cNvPr id="486" name="Google Shape;486;p36"/>
          <p:cNvGrpSpPr/>
          <p:nvPr/>
        </p:nvGrpSpPr>
        <p:grpSpPr>
          <a:xfrm>
            <a:off x="0" y="1"/>
            <a:ext cx="9144000" cy="4974501"/>
            <a:chOff x="0" y="0"/>
            <a:chExt cx="9144000" cy="4974501"/>
          </a:xfrm>
        </p:grpSpPr>
        <p:sp>
          <p:nvSpPr>
            <p:cNvPr id="487" name="Google Shape;487;p36"/>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36"/>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89" name="Google Shape;48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0" name="Google Shape;490;p36"/>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491" name="Google Shape;491;p36"/>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492" name="Google Shape;492;p36"/>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493" name="Google Shape;493;p36"/>
          <p:cNvSpPr txBox="1"/>
          <p:nvPr>
            <p:ph idx="3" type="subTitle"/>
          </p:nvPr>
        </p:nvSpPr>
        <p:spPr>
          <a:xfrm>
            <a:off x="4118875" y="277175"/>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4" name="Google Shape;494;p36"/>
          <p:cNvSpPr txBox="1"/>
          <p:nvPr>
            <p:ph idx="4" type="body"/>
          </p:nvPr>
        </p:nvSpPr>
        <p:spPr>
          <a:xfrm>
            <a:off x="4118875" y="653675"/>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95" name="Google Shape;495;p36"/>
          <p:cNvSpPr/>
          <p:nvPr/>
        </p:nvSpPr>
        <p:spPr>
          <a:xfrm flipH="1">
            <a:off x="0" y="0"/>
            <a:ext cx="9143625" cy="4449575"/>
          </a:xfrm>
          <a:custGeom>
            <a:rect b="b" l="l" r="r" t="t"/>
            <a:pathLst>
              <a:path extrusionOk="0" h="177983" w="365745">
                <a:moveTo>
                  <a:pt x="0" y="177983"/>
                </a:moveTo>
                <a:lnTo>
                  <a:pt x="168557" y="177965"/>
                </a:lnTo>
                <a:lnTo>
                  <a:pt x="365745" y="0"/>
                </a:lnTo>
              </a:path>
            </a:pathLst>
          </a:custGeom>
          <a:noFill/>
          <a:ln cap="flat" cmpd="sng" w="38100">
            <a:solidFill>
              <a:schemeClr val="dk1"/>
            </a:solidFill>
            <a:prstDash val="solid"/>
            <a:round/>
            <a:headEnd len="med" w="med" type="none"/>
            <a:tailEnd len="med" w="med" type="none"/>
          </a:ln>
        </p:spPr>
      </p:sp>
      <p:sp>
        <p:nvSpPr>
          <p:cNvPr id="496" name="Google Shape;496;p36"/>
          <p:cNvSpPr txBox="1"/>
          <p:nvPr>
            <p:ph idx="5" type="subTitle"/>
          </p:nvPr>
        </p:nvSpPr>
        <p:spPr>
          <a:xfrm>
            <a:off x="5953000" y="3043450"/>
            <a:ext cx="2924100" cy="376500"/>
          </a:xfrm>
          <a:prstGeom prst="rect">
            <a:avLst/>
          </a:prstGeom>
        </p:spPr>
        <p:txBody>
          <a:bodyPr anchorCtr="0" anchor="b"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7" name="Google Shape;497;p36"/>
          <p:cNvSpPr txBox="1"/>
          <p:nvPr>
            <p:ph idx="6"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TITLE_ONLY_1_1">
    <p:spTree>
      <p:nvGrpSpPr>
        <p:cNvPr id="498" name="Shape 498"/>
        <p:cNvGrpSpPr/>
        <p:nvPr/>
      </p:nvGrpSpPr>
      <p:grpSpPr>
        <a:xfrm>
          <a:off x="0" y="0"/>
          <a:ext cx="0" cy="0"/>
          <a:chOff x="0" y="0"/>
          <a:chExt cx="0" cy="0"/>
        </a:xfrm>
      </p:grpSpPr>
      <p:grpSp>
        <p:nvGrpSpPr>
          <p:cNvPr id="499" name="Google Shape;499;p37"/>
          <p:cNvGrpSpPr/>
          <p:nvPr/>
        </p:nvGrpSpPr>
        <p:grpSpPr>
          <a:xfrm>
            <a:off x="0" y="1"/>
            <a:ext cx="9144000" cy="4974501"/>
            <a:chOff x="0" y="0"/>
            <a:chExt cx="9144000" cy="4974501"/>
          </a:xfrm>
        </p:grpSpPr>
        <p:sp>
          <p:nvSpPr>
            <p:cNvPr id="500" name="Google Shape;500;p37"/>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3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2" name="Google Shape;50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03" name="Google Shape;503;p3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cxnSp>
        <p:nvCxnSpPr>
          <p:cNvPr id="504" name="Google Shape;504;p37"/>
          <p:cNvCxnSpPr/>
          <p:nvPr/>
        </p:nvCxnSpPr>
        <p:spPr>
          <a:xfrm>
            <a:off x="4050" y="3613075"/>
            <a:ext cx="5897700" cy="0"/>
          </a:xfrm>
          <a:prstGeom prst="straightConnector1">
            <a:avLst/>
          </a:prstGeom>
          <a:noFill/>
          <a:ln cap="flat" cmpd="sng" w="38100">
            <a:solidFill>
              <a:schemeClr val="dk1"/>
            </a:solidFill>
            <a:prstDash val="solid"/>
            <a:round/>
            <a:headEnd len="med" w="med" type="none"/>
            <a:tailEnd len="med" w="med" type="none"/>
          </a:ln>
        </p:spPr>
      </p:cxnSp>
      <p:sp>
        <p:nvSpPr>
          <p:cNvPr id="505" name="Google Shape;505;p37"/>
          <p:cNvSpPr txBox="1"/>
          <p:nvPr>
            <p:ph idx="1" type="body"/>
          </p:nvPr>
        </p:nvSpPr>
        <p:spPr>
          <a:xfrm>
            <a:off x="5953000" y="3419950"/>
            <a:ext cx="2924100" cy="758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TITLE_ONLY_1_1_1">
    <p:spTree>
      <p:nvGrpSpPr>
        <p:cNvPr id="506" name="Shape 506"/>
        <p:cNvGrpSpPr/>
        <p:nvPr/>
      </p:nvGrpSpPr>
      <p:grpSpPr>
        <a:xfrm>
          <a:off x="0" y="0"/>
          <a:ext cx="0" cy="0"/>
          <a:chOff x="0" y="0"/>
          <a:chExt cx="0" cy="0"/>
        </a:xfrm>
      </p:grpSpPr>
      <p:grpSp>
        <p:nvGrpSpPr>
          <p:cNvPr id="507" name="Google Shape;507;p38"/>
          <p:cNvGrpSpPr/>
          <p:nvPr/>
        </p:nvGrpSpPr>
        <p:grpSpPr>
          <a:xfrm>
            <a:off x="0" y="1"/>
            <a:ext cx="9144000" cy="4974501"/>
            <a:chOff x="0" y="0"/>
            <a:chExt cx="9144000" cy="4974501"/>
          </a:xfrm>
        </p:grpSpPr>
        <p:sp>
          <p:nvSpPr>
            <p:cNvPr id="508" name="Google Shape;508;p38"/>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3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0" name="Google Shape;510;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1" name="Google Shape;511;p3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2" name="Google Shape;512;p38"/>
          <p:cNvSpPr/>
          <p:nvPr>
            <p:ph idx="2" type="pic"/>
          </p:nvPr>
        </p:nvSpPr>
        <p:spPr>
          <a:xfrm>
            <a:off x="457200" y="409650"/>
            <a:ext cx="8229600" cy="3844200"/>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TITLE_ONLY_1_1_1_1">
    <p:spTree>
      <p:nvGrpSpPr>
        <p:cNvPr id="513" name="Shape 513"/>
        <p:cNvGrpSpPr/>
        <p:nvPr/>
      </p:nvGrpSpPr>
      <p:grpSpPr>
        <a:xfrm>
          <a:off x="0" y="0"/>
          <a:ext cx="0" cy="0"/>
          <a:chOff x="0" y="0"/>
          <a:chExt cx="0" cy="0"/>
        </a:xfrm>
      </p:grpSpPr>
      <p:grpSp>
        <p:nvGrpSpPr>
          <p:cNvPr id="514" name="Google Shape;514;p39"/>
          <p:cNvGrpSpPr/>
          <p:nvPr/>
        </p:nvGrpSpPr>
        <p:grpSpPr>
          <a:xfrm>
            <a:off x="0" y="1"/>
            <a:ext cx="9144000" cy="4974501"/>
            <a:chOff x="0" y="0"/>
            <a:chExt cx="9144000" cy="4974501"/>
          </a:xfrm>
        </p:grpSpPr>
        <p:sp>
          <p:nvSpPr>
            <p:cNvPr id="515" name="Google Shape;515;p39"/>
            <p:cNvSpPr/>
            <p:nvPr/>
          </p:nvSpPr>
          <p:spPr>
            <a:xfrm>
              <a:off x="0" y="0"/>
              <a:ext cx="91440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3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7" name="Google Shape;51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8" name="Google Shape;518;p3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19" name="Google Shape;519;p39"/>
          <p:cNvSpPr/>
          <p:nvPr>
            <p:ph idx="2" type="pic"/>
          </p:nvPr>
        </p:nvSpPr>
        <p:spPr>
          <a:xfrm>
            <a:off x="457200" y="1013475"/>
            <a:ext cx="2652900" cy="1020900"/>
          </a:xfrm>
          <a:prstGeom prst="rect">
            <a:avLst/>
          </a:prstGeom>
          <a:noFill/>
          <a:ln>
            <a:noFill/>
          </a:ln>
        </p:spPr>
      </p:sp>
      <p:sp>
        <p:nvSpPr>
          <p:cNvPr id="520" name="Google Shape;520;p39"/>
          <p:cNvSpPr/>
          <p:nvPr>
            <p:ph idx="3" type="pic"/>
          </p:nvPr>
        </p:nvSpPr>
        <p:spPr>
          <a:xfrm>
            <a:off x="3245513" y="1013475"/>
            <a:ext cx="2652900" cy="1020900"/>
          </a:xfrm>
          <a:prstGeom prst="rect">
            <a:avLst/>
          </a:prstGeom>
          <a:noFill/>
          <a:ln>
            <a:noFill/>
          </a:ln>
        </p:spPr>
      </p:sp>
      <p:sp>
        <p:nvSpPr>
          <p:cNvPr id="521" name="Google Shape;521;p39"/>
          <p:cNvSpPr/>
          <p:nvPr>
            <p:ph idx="4" type="pic"/>
          </p:nvPr>
        </p:nvSpPr>
        <p:spPr>
          <a:xfrm>
            <a:off x="6033825" y="1013475"/>
            <a:ext cx="2652900" cy="1020900"/>
          </a:xfrm>
          <a:prstGeom prst="rect">
            <a:avLst/>
          </a:prstGeom>
          <a:noFill/>
          <a:ln>
            <a:noFill/>
          </a:ln>
        </p:spPr>
      </p:sp>
      <p:sp>
        <p:nvSpPr>
          <p:cNvPr id="522" name="Google Shape;522;p39"/>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523" name="Google Shape;523;p39"/>
          <p:cNvSpPr/>
          <p:nvPr>
            <p:ph idx="5" type="pic"/>
          </p:nvPr>
        </p:nvSpPr>
        <p:spPr>
          <a:xfrm>
            <a:off x="457200" y="2174925"/>
            <a:ext cx="2652900" cy="1020900"/>
          </a:xfrm>
          <a:prstGeom prst="rect">
            <a:avLst/>
          </a:prstGeom>
          <a:noFill/>
          <a:ln>
            <a:noFill/>
          </a:ln>
        </p:spPr>
      </p:sp>
      <p:sp>
        <p:nvSpPr>
          <p:cNvPr id="524" name="Google Shape;524;p39"/>
          <p:cNvSpPr/>
          <p:nvPr>
            <p:ph idx="6" type="pic"/>
          </p:nvPr>
        </p:nvSpPr>
        <p:spPr>
          <a:xfrm>
            <a:off x="3245513" y="2174925"/>
            <a:ext cx="2652900" cy="1020900"/>
          </a:xfrm>
          <a:prstGeom prst="rect">
            <a:avLst/>
          </a:prstGeom>
          <a:noFill/>
          <a:ln>
            <a:noFill/>
          </a:ln>
        </p:spPr>
      </p:sp>
      <p:sp>
        <p:nvSpPr>
          <p:cNvPr id="525" name="Google Shape;525;p39"/>
          <p:cNvSpPr/>
          <p:nvPr>
            <p:ph idx="7" type="pic"/>
          </p:nvPr>
        </p:nvSpPr>
        <p:spPr>
          <a:xfrm>
            <a:off x="6033825" y="2174925"/>
            <a:ext cx="2652900" cy="1020900"/>
          </a:xfrm>
          <a:prstGeom prst="rect">
            <a:avLst/>
          </a:prstGeom>
          <a:noFill/>
          <a:ln>
            <a:noFill/>
          </a:ln>
        </p:spPr>
      </p:sp>
      <p:sp>
        <p:nvSpPr>
          <p:cNvPr id="526" name="Google Shape;526;p39"/>
          <p:cNvSpPr/>
          <p:nvPr>
            <p:ph idx="8" type="pic"/>
          </p:nvPr>
        </p:nvSpPr>
        <p:spPr>
          <a:xfrm>
            <a:off x="457200" y="3336375"/>
            <a:ext cx="2652900" cy="1020900"/>
          </a:xfrm>
          <a:prstGeom prst="rect">
            <a:avLst/>
          </a:prstGeom>
          <a:noFill/>
          <a:ln>
            <a:noFill/>
          </a:ln>
        </p:spPr>
      </p:sp>
      <p:sp>
        <p:nvSpPr>
          <p:cNvPr id="527" name="Google Shape;527;p39"/>
          <p:cNvSpPr/>
          <p:nvPr>
            <p:ph idx="9" type="pic"/>
          </p:nvPr>
        </p:nvSpPr>
        <p:spPr>
          <a:xfrm>
            <a:off x="3245513" y="3336375"/>
            <a:ext cx="2652900" cy="1020900"/>
          </a:xfrm>
          <a:prstGeom prst="rect">
            <a:avLst/>
          </a:prstGeom>
          <a:noFill/>
          <a:ln>
            <a:noFill/>
          </a:ln>
        </p:spPr>
      </p:sp>
      <p:sp>
        <p:nvSpPr>
          <p:cNvPr id="528" name="Google Shape;528;p39"/>
          <p:cNvSpPr/>
          <p:nvPr>
            <p:ph idx="13" type="pic"/>
          </p:nvPr>
        </p:nvSpPr>
        <p:spPr>
          <a:xfrm>
            <a:off x="6033825" y="3336375"/>
            <a:ext cx="2652900" cy="1020900"/>
          </a:xfrm>
          <a:prstGeom prst="rect">
            <a:avLst/>
          </a:prstGeom>
          <a:noFill/>
          <a:ln>
            <a:noFill/>
          </a:ln>
        </p:spPr>
      </p:sp>
    </p:spTree>
  </p:cSld>
  <p:clrMapOvr>
    <a:masterClrMapping/>
  </p:clrMapOvr>
  <p:extLst>
    <p:ext uri="{DCECCB84-F9BA-43D5-87BE-67443E8EF086}">
      <p15:sldGuideLst>
        <p15:guide id="1" orient="horz" pos="287">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iew">
  <p:cSld name="CUSTOM_2">
    <p:spTree>
      <p:nvGrpSpPr>
        <p:cNvPr id="529" name="Shape 529"/>
        <p:cNvGrpSpPr/>
        <p:nvPr/>
      </p:nvGrpSpPr>
      <p:grpSpPr>
        <a:xfrm>
          <a:off x="0" y="0"/>
          <a:ext cx="0" cy="0"/>
          <a:chOff x="0" y="0"/>
          <a:chExt cx="0" cy="0"/>
        </a:xfrm>
      </p:grpSpPr>
      <p:grpSp>
        <p:nvGrpSpPr>
          <p:cNvPr id="530" name="Google Shape;530;p40"/>
          <p:cNvGrpSpPr/>
          <p:nvPr/>
        </p:nvGrpSpPr>
        <p:grpSpPr>
          <a:xfrm>
            <a:off x="0" y="455100"/>
            <a:ext cx="9144000" cy="4519401"/>
            <a:chOff x="0" y="455100"/>
            <a:chExt cx="9144000" cy="4519401"/>
          </a:xfrm>
        </p:grpSpPr>
        <p:sp>
          <p:nvSpPr>
            <p:cNvPr id="531" name="Google Shape;531;p4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4" name="Google Shape;534;p4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535" name="Google Shape;535;p40"/>
          <p:cNvSpPr/>
          <p:nvPr/>
        </p:nvSpPr>
        <p:spPr>
          <a:xfrm>
            <a:off x="4931375" y="1662400"/>
            <a:ext cx="3755400" cy="2696100"/>
          </a:xfrm>
          <a:prstGeom prst="roundRect">
            <a:avLst>
              <a:gd fmla="val 9698"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537" name="Google Shape;537;p4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538" name="Google Shape;538;p40"/>
          <p:cNvSpPr txBox="1"/>
          <p:nvPr>
            <p:ph type="title"/>
          </p:nvPr>
        </p:nvSpPr>
        <p:spPr>
          <a:xfrm>
            <a:off x="36610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39" name="Google Shape;539;p40"/>
          <p:cNvSpPr txBox="1"/>
          <p:nvPr>
            <p:ph idx="3" type="title"/>
          </p:nvPr>
        </p:nvSpPr>
        <p:spPr>
          <a:xfrm>
            <a:off x="4842350" y="655945"/>
            <a:ext cx="3025500" cy="623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0" name="Google Shape;540;p40"/>
          <p:cNvSpPr txBox="1"/>
          <p:nvPr>
            <p:ph idx="4" type="body"/>
          </p:nvPr>
        </p:nvSpPr>
        <p:spPr>
          <a:xfrm>
            <a:off x="366100" y="1662400"/>
            <a:ext cx="3850800" cy="269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1" name="Google Shape;541;p40"/>
          <p:cNvSpPr txBox="1"/>
          <p:nvPr>
            <p:ph idx="5" type="body"/>
          </p:nvPr>
        </p:nvSpPr>
        <p:spPr>
          <a:xfrm>
            <a:off x="5169875" y="2986175"/>
            <a:ext cx="3278400" cy="1057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542" name="Google Shape;542;p40"/>
          <p:cNvSpPr txBox="1"/>
          <p:nvPr>
            <p:ph idx="6" type="subTitle"/>
          </p:nvPr>
        </p:nvSpPr>
        <p:spPr>
          <a:xfrm>
            <a:off x="5171425" y="2526550"/>
            <a:ext cx="3278400" cy="3705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4">
    <p:spTree>
      <p:nvGrpSpPr>
        <p:cNvPr id="40" name="Shape 40"/>
        <p:cNvGrpSpPr/>
        <p:nvPr/>
      </p:nvGrpSpPr>
      <p:grpSpPr>
        <a:xfrm>
          <a:off x="0" y="0"/>
          <a:ext cx="0" cy="0"/>
          <a:chOff x="0" y="0"/>
          <a:chExt cx="0" cy="0"/>
        </a:xfrm>
      </p:grpSpPr>
      <p:sp>
        <p:nvSpPr>
          <p:cNvPr id="41" name="Google Shape;4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2" name="Google Shape;42;p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 name="Google Shape;43;p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4" name="Google Shape;44;p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Char char="●"/>
              <a:defRPr>
                <a:solidFill>
                  <a:schemeClr val="lt2"/>
                </a:solidFill>
              </a:defRPr>
            </a:lvl1pPr>
            <a:lvl2pPr indent="-304800" lvl="1" marL="914400">
              <a:spcBef>
                <a:spcPts val="0"/>
              </a:spcBef>
              <a:spcAft>
                <a:spcPts val="0"/>
              </a:spcAft>
              <a:buClr>
                <a:schemeClr val="lt2"/>
              </a:buClr>
              <a:buSzPts val="1200"/>
              <a:buChar char="○"/>
              <a:defRPr>
                <a:solidFill>
                  <a:schemeClr val="lt2"/>
                </a:solidFill>
              </a:defRPr>
            </a:lvl2pPr>
            <a:lvl3pPr indent="-304800" lvl="2" marL="1371600">
              <a:spcBef>
                <a:spcPts val="0"/>
              </a:spcBef>
              <a:spcAft>
                <a:spcPts val="0"/>
              </a:spcAft>
              <a:buClr>
                <a:schemeClr val="lt2"/>
              </a:buClr>
              <a:buSzPts val="1200"/>
              <a:buChar char="■"/>
              <a:defRPr>
                <a:solidFill>
                  <a:schemeClr val="lt2"/>
                </a:solidFill>
              </a:defRPr>
            </a:lvl3pPr>
            <a:lvl4pPr indent="-304800" lvl="3" marL="1828800">
              <a:spcBef>
                <a:spcPts val="0"/>
              </a:spcBef>
              <a:spcAft>
                <a:spcPts val="0"/>
              </a:spcAft>
              <a:buClr>
                <a:schemeClr val="lt2"/>
              </a:buClr>
              <a:buSzPts val="1200"/>
              <a:buChar char="●"/>
              <a:defRPr>
                <a:solidFill>
                  <a:schemeClr val="lt2"/>
                </a:solidFill>
              </a:defRPr>
            </a:lvl4pPr>
            <a:lvl5pPr indent="-304800" lvl="4" marL="2286000">
              <a:spcBef>
                <a:spcPts val="0"/>
              </a:spcBef>
              <a:spcAft>
                <a:spcPts val="0"/>
              </a:spcAft>
              <a:buClr>
                <a:schemeClr val="lt2"/>
              </a:buClr>
              <a:buSzPts val="1200"/>
              <a:buChar char="○"/>
              <a:defRPr>
                <a:solidFill>
                  <a:schemeClr val="lt2"/>
                </a:solidFill>
              </a:defRPr>
            </a:lvl5pPr>
            <a:lvl6pPr indent="-304800" lvl="5" marL="2743200">
              <a:spcBef>
                <a:spcPts val="0"/>
              </a:spcBef>
              <a:spcAft>
                <a:spcPts val="0"/>
              </a:spcAft>
              <a:buClr>
                <a:schemeClr val="lt2"/>
              </a:buClr>
              <a:buSzPts val="1200"/>
              <a:buChar char="■"/>
              <a:defRPr>
                <a:solidFill>
                  <a:schemeClr val="lt2"/>
                </a:solidFill>
              </a:defRPr>
            </a:lvl6pPr>
            <a:lvl7pPr indent="-304800" lvl="6" marL="3200400">
              <a:spcBef>
                <a:spcPts val="0"/>
              </a:spcBef>
              <a:spcAft>
                <a:spcPts val="0"/>
              </a:spcAft>
              <a:buClr>
                <a:schemeClr val="lt2"/>
              </a:buClr>
              <a:buSzPts val="1200"/>
              <a:buChar char="●"/>
              <a:defRPr>
                <a:solidFill>
                  <a:schemeClr val="lt2"/>
                </a:solidFill>
              </a:defRPr>
            </a:lvl7pPr>
            <a:lvl8pPr indent="-304800" lvl="7" marL="3657600">
              <a:spcBef>
                <a:spcPts val="0"/>
              </a:spcBef>
              <a:spcAft>
                <a:spcPts val="0"/>
              </a:spcAft>
              <a:buClr>
                <a:schemeClr val="lt2"/>
              </a:buClr>
              <a:buSzPts val="1200"/>
              <a:buChar char="○"/>
              <a:defRPr>
                <a:solidFill>
                  <a:schemeClr val="lt2"/>
                </a:solidFill>
              </a:defRPr>
            </a:lvl8pPr>
            <a:lvl9pPr indent="-304800" lvl="8" marL="4114800">
              <a:spcBef>
                <a:spcPts val="0"/>
              </a:spcBef>
              <a:spcAft>
                <a:spcPts val="0"/>
              </a:spcAft>
              <a:buClr>
                <a:schemeClr val="lt2"/>
              </a:buClr>
              <a:buSzPts val="1200"/>
              <a:buChar char="■"/>
              <a:defRPr>
                <a:solidFill>
                  <a:schemeClr val="lt2"/>
                </a:solidFill>
              </a:defRPr>
            </a:lvl9pPr>
          </a:lstStyle>
          <a:p/>
        </p:txBody>
      </p:sp>
      <p:sp>
        <p:nvSpPr>
          <p:cNvPr id="45" name="Google Shape;45;p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
        <p:nvSpPr>
          <p:cNvPr id="46" name="Google Shape;46;p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2000"/>
              <a:buNone/>
              <a:defRPr sz="2000">
                <a:solidFill>
                  <a:schemeClr val="lt2"/>
                </a:solidFill>
              </a:defRPr>
            </a:lvl1pPr>
            <a:lvl2pPr lvl="1">
              <a:spcBef>
                <a:spcPts val="0"/>
              </a:spcBef>
              <a:spcAft>
                <a:spcPts val="0"/>
              </a:spcAft>
              <a:buClr>
                <a:schemeClr val="lt2"/>
              </a:buClr>
              <a:buSzPts val="2000"/>
              <a:buNone/>
              <a:defRPr sz="2000">
                <a:solidFill>
                  <a:schemeClr val="lt2"/>
                </a:solidFill>
              </a:defRPr>
            </a:lvl2pPr>
            <a:lvl3pPr lvl="2">
              <a:spcBef>
                <a:spcPts val="0"/>
              </a:spcBef>
              <a:spcAft>
                <a:spcPts val="0"/>
              </a:spcAft>
              <a:buClr>
                <a:schemeClr val="lt2"/>
              </a:buClr>
              <a:buSzPts val="2000"/>
              <a:buNone/>
              <a:defRPr sz="2000">
                <a:solidFill>
                  <a:schemeClr val="lt2"/>
                </a:solidFill>
              </a:defRPr>
            </a:lvl3pPr>
            <a:lvl4pPr lvl="3">
              <a:spcBef>
                <a:spcPts val="0"/>
              </a:spcBef>
              <a:spcAft>
                <a:spcPts val="0"/>
              </a:spcAft>
              <a:buClr>
                <a:schemeClr val="lt2"/>
              </a:buClr>
              <a:buSzPts val="2000"/>
              <a:buNone/>
              <a:defRPr sz="2000">
                <a:solidFill>
                  <a:schemeClr val="lt2"/>
                </a:solidFill>
              </a:defRPr>
            </a:lvl4pPr>
            <a:lvl5pPr lvl="4">
              <a:spcBef>
                <a:spcPts val="0"/>
              </a:spcBef>
              <a:spcAft>
                <a:spcPts val="0"/>
              </a:spcAft>
              <a:buClr>
                <a:schemeClr val="lt2"/>
              </a:buClr>
              <a:buSzPts val="2000"/>
              <a:buNone/>
              <a:defRPr sz="2000">
                <a:solidFill>
                  <a:schemeClr val="lt2"/>
                </a:solidFill>
              </a:defRPr>
            </a:lvl5pPr>
            <a:lvl6pPr lvl="5">
              <a:spcBef>
                <a:spcPts val="0"/>
              </a:spcBef>
              <a:spcAft>
                <a:spcPts val="0"/>
              </a:spcAft>
              <a:buClr>
                <a:schemeClr val="lt2"/>
              </a:buClr>
              <a:buSzPts val="2000"/>
              <a:buNone/>
              <a:defRPr sz="2000">
                <a:solidFill>
                  <a:schemeClr val="lt2"/>
                </a:solidFill>
              </a:defRPr>
            </a:lvl6pPr>
            <a:lvl7pPr lvl="6">
              <a:spcBef>
                <a:spcPts val="0"/>
              </a:spcBef>
              <a:spcAft>
                <a:spcPts val="0"/>
              </a:spcAft>
              <a:buClr>
                <a:schemeClr val="lt2"/>
              </a:buClr>
              <a:buSzPts val="2000"/>
              <a:buNone/>
              <a:defRPr sz="2000">
                <a:solidFill>
                  <a:schemeClr val="lt2"/>
                </a:solidFill>
              </a:defRPr>
            </a:lvl7pPr>
            <a:lvl8pPr lvl="7">
              <a:spcBef>
                <a:spcPts val="0"/>
              </a:spcBef>
              <a:spcAft>
                <a:spcPts val="0"/>
              </a:spcAft>
              <a:buClr>
                <a:schemeClr val="lt2"/>
              </a:buClr>
              <a:buSzPts val="2000"/>
              <a:buNone/>
              <a:defRPr sz="2000">
                <a:solidFill>
                  <a:schemeClr val="lt2"/>
                </a:solidFill>
              </a:defRPr>
            </a:lvl8pPr>
            <a:lvl9pPr lvl="8">
              <a:spcBef>
                <a:spcPts val="0"/>
              </a:spcBef>
              <a:spcAft>
                <a:spcPts val="0"/>
              </a:spcAft>
              <a:buClr>
                <a:schemeClr val="lt2"/>
              </a:buClr>
              <a:buSzPts val="2000"/>
              <a:buNone/>
              <a:defRPr sz="2000">
                <a:solidFill>
                  <a:schemeClr val="lt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details">
  <p:cSld name="CUSTOM_3">
    <p:bg>
      <p:bgPr>
        <a:solidFill>
          <a:schemeClr val="lt2"/>
        </a:solidFill>
      </p:bgPr>
    </p:bg>
    <p:spTree>
      <p:nvGrpSpPr>
        <p:cNvPr id="543" name="Shape 543"/>
        <p:cNvGrpSpPr/>
        <p:nvPr/>
      </p:nvGrpSpPr>
      <p:grpSpPr>
        <a:xfrm>
          <a:off x="0" y="0"/>
          <a:ext cx="0" cy="0"/>
          <a:chOff x="0" y="0"/>
          <a:chExt cx="0" cy="0"/>
        </a:xfrm>
      </p:grpSpPr>
      <p:sp>
        <p:nvSpPr>
          <p:cNvPr id="544" name="Google Shape;544;p41"/>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1"/>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1"/>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47" name="Google Shape;547;p41"/>
          <p:cNvGrpSpPr/>
          <p:nvPr/>
        </p:nvGrpSpPr>
        <p:grpSpPr>
          <a:xfrm flipH="1">
            <a:off x="85800" y="76325"/>
            <a:ext cx="7808400" cy="5067300"/>
            <a:chOff x="1249800" y="76325"/>
            <a:chExt cx="7808400" cy="5067300"/>
          </a:xfrm>
        </p:grpSpPr>
        <p:cxnSp>
          <p:nvCxnSpPr>
            <p:cNvPr id="548" name="Google Shape;548;p41"/>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49" name="Google Shape;549;p41"/>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50" name="Google Shape;550;p41"/>
          <p:cNvGrpSpPr/>
          <p:nvPr/>
        </p:nvGrpSpPr>
        <p:grpSpPr>
          <a:xfrm flipH="1">
            <a:off x="171600" y="162125"/>
            <a:ext cx="7722600" cy="4981500"/>
            <a:chOff x="1249800" y="162125"/>
            <a:chExt cx="7722600" cy="4981500"/>
          </a:xfrm>
        </p:grpSpPr>
        <p:cxnSp>
          <p:nvCxnSpPr>
            <p:cNvPr id="551" name="Google Shape;551;p41"/>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52" name="Google Shape;552;p41"/>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53" name="Google Shape;553;p41"/>
          <p:cNvGrpSpPr/>
          <p:nvPr/>
        </p:nvGrpSpPr>
        <p:grpSpPr>
          <a:xfrm flipH="1">
            <a:off x="257400" y="247925"/>
            <a:ext cx="7636800" cy="4895700"/>
            <a:chOff x="1249800" y="247925"/>
            <a:chExt cx="7636800" cy="4895700"/>
          </a:xfrm>
        </p:grpSpPr>
        <p:cxnSp>
          <p:nvCxnSpPr>
            <p:cNvPr id="554" name="Google Shape;554;p41"/>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55" name="Google Shape;555;p41"/>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56" name="Google Shape;556;p41"/>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57" name="Google Shape;557;p41"/>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58" name="Google Shape;558;p41"/>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9" name="Google Shape;559;p41"/>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0" name="Google Shape;560;p41"/>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1"/>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2" name="Google Shape;562;p41"/>
          <p:cNvSpPr txBox="1"/>
          <p:nvPr>
            <p:ph idx="1" type="subTitle"/>
          </p:nvPr>
        </p:nvSpPr>
        <p:spPr>
          <a:xfrm rot="5400000">
            <a:off x="7668450" y="386812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563" name="Google Shape;563;p41"/>
          <p:cNvSpPr txBox="1"/>
          <p:nvPr>
            <p:ph idx="2" type="subTitle"/>
          </p:nvPr>
        </p:nvSpPr>
        <p:spPr>
          <a:xfrm rot="5400000">
            <a:off x="7668450" y="94557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3_1">
    <p:bg>
      <p:bgPr>
        <a:solidFill>
          <a:schemeClr val="lt2"/>
        </a:solidFill>
      </p:bgPr>
    </p:bg>
    <p:spTree>
      <p:nvGrpSpPr>
        <p:cNvPr id="564" name="Shape 564"/>
        <p:cNvGrpSpPr/>
        <p:nvPr/>
      </p:nvGrpSpPr>
      <p:grpSpPr>
        <a:xfrm>
          <a:off x="0" y="0"/>
          <a:ext cx="0" cy="0"/>
          <a:chOff x="0" y="0"/>
          <a:chExt cx="0" cy="0"/>
        </a:xfrm>
      </p:grpSpPr>
      <p:sp>
        <p:nvSpPr>
          <p:cNvPr id="565" name="Google Shape;565;p42"/>
          <p:cNvSpPr/>
          <p:nvPr/>
        </p:nvSpPr>
        <p:spPr>
          <a:xfrm flipH="1">
            <a:off x="34320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42"/>
          <p:cNvSpPr/>
          <p:nvPr/>
        </p:nvSpPr>
        <p:spPr>
          <a:xfrm flipH="1" rot="-5400000">
            <a:off x="34322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42"/>
          <p:cNvSpPr/>
          <p:nvPr/>
        </p:nvSpPr>
        <p:spPr>
          <a:xfrm flipH="1" rot="10800000">
            <a:off x="34322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68" name="Google Shape;568;p42"/>
          <p:cNvGrpSpPr/>
          <p:nvPr/>
        </p:nvGrpSpPr>
        <p:grpSpPr>
          <a:xfrm flipH="1">
            <a:off x="85800" y="76325"/>
            <a:ext cx="7808400" cy="5067300"/>
            <a:chOff x="1249800" y="76325"/>
            <a:chExt cx="7808400" cy="5067300"/>
          </a:xfrm>
        </p:grpSpPr>
        <p:cxnSp>
          <p:nvCxnSpPr>
            <p:cNvPr id="569" name="Google Shape;569;p42"/>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570" name="Google Shape;570;p42"/>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571" name="Google Shape;571;p42"/>
          <p:cNvGrpSpPr/>
          <p:nvPr/>
        </p:nvGrpSpPr>
        <p:grpSpPr>
          <a:xfrm flipH="1">
            <a:off x="171600" y="162125"/>
            <a:ext cx="7722600" cy="4981500"/>
            <a:chOff x="1249800" y="162125"/>
            <a:chExt cx="7722600" cy="4981500"/>
          </a:xfrm>
        </p:grpSpPr>
        <p:cxnSp>
          <p:nvCxnSpPr>
            <p:cNvPr id="572" name="Google Shape;572;p42"/>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573" name="Google Shape;573;p42"/>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574" name="Google Shape;574;p42"/>
          <p:cNvGrpSpPr/>
          <p:nvPr/>
        </p:nvGrpSpPr>
        <p:grpSpPr>
          <a:xfrm flipH="1">
            <a:off x="257400" y="247925"/>
            <a:ext cx="7636800" cy="4895700"/>
            <a:chOff x="1249800" y="247925"/>
            <a:chExt cx="7636800" cy="4895700"/>
          </a:xfrm>
        </p:grpSpPr>
        <p:cxnSp>
          <p:nvCxnSpPr>
            <p:cNvPr id="575" name="Google Shape;575;p42"/>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576" name="Google Shape;576;p42"/>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577" name="Google Shape;577;p4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2"/>
              </a:buClr>
              <a:buSzPts val="4800"/>
              <a:buFont typeface="STIX Two Text SemiBold"/>
              <a:buNone/>
              <a:defRPr sz="4800">
                <a:solidFill>
                  <a:schemeClr val="accent2"/>
                </a:solidFill>
              </a:defRPr>
            </a:lvl1pPr>
            <a:lvl2pPr lvl="1" algn="ctr">
              <a:spcBef>
                <a:spcPts val="0"/>
              </a:spcBef>
              <a:spcAft>
                <a:spcPts val="0"/>
              </a:spcAft>
              <a:buClr>
                <a:schemeClr val="accent2"/>
              </a:buClr>
              <a:buSzPts val="4800"/>
              <a:buNone/>
              <a:defRPr sz="4800">
                <a:solidFill>
                  <a:schemeClr val="accent2"/>
                </a:solidFill>
              </a:defRPr>
            </a:lvl2pPr>
            <a:lvl3pPr lvl="2" algn="ctr">
              <a:spcBef>
                <a:spcPts val="0"/>
              </a:spcBef>
              <a:spcAft>
                <a:spcPts val="0"/>
              </a:spcAft>
              <a:buClr>
                <a:schemeClr val="accent2"/>
              </a:buClr>
              <a:buSzPts val="4800"/>
              <a:buNone/>
              <a:defRPr sz="4800">
                <a:solidFill>
                  <a:schemeClr val="accent2"/>
                </a:solidFill>
              </a:defRPr>
            </a:lvl3pPr>
            <a:lvl4pPr lvl="3" algn="ctr">
              <a:spcBef>
                <a:spcPts val="0"/>
              </a:spcBef>
              <a:spcAft>
                <a:spcPts val="0"/>
              </a:spcAft>
              <a:buClr>
                <a:schemeClr val="accent2"/>
              </a:buClr>
              <a:buSzPts val="4800"/>
              <a:buNone/>
              <a:defRPr sz="4800">
                <a:solidFill>
                  <a:schemeClr val="accent2"/>
                </a:solidFill>
              </a:defRPr>
            </a:lvl4pPr>
            <a:lvl5pPr lvl="4" algn="ctr">
              <a:spcBef>
                <a:spcPts val="0"/>
              </a:spcBef>
              <a:spcAft>
                <a:spcPts val="0"/>
              </a:spcAft>
              <a:buClr>
                <a:schemeClr val="accent2"/>
              </a:buClr>
              <a:buSzPts val="4800"/>
              <a:buNone/>
              <a:defRPr sz="4800">
                <a:solidFill>
                  <a:schemeClr val="accent2"/>
                </a:solidFill>
              </a:defRPr>
            </a:lvl5pPr>
            <a:lvl6pPr lvl="5" algn="ctr">
              <a:spcBef>
                <a:spcPts val="0"/>
              </a:spcBef>
              <a:spcAft>
                <a:spcPts val="0"/>
              </a:spcAft>
              <a:buClr>
                <a:schemeClr val="accent2"/>
              </a:buClr>
              <a:buSzPts val="4800"/>
              <a:buNone/>
              <a:defRPr sz="4800">
                <a:solidFill>
                  <a:schemeClr val="accent2"/>
                </a:solidFill>
              </a:defRPr>
            </a:lvl6pPr>
            <a:lvl7pPr lvl="6" algn="ctr">
              <a:spcBef>
                <a:spcPts val="0"/>
              </a:spcBef>
              <a:spcAft>
                <a:spcPts val="0"/>
              </a:spcAft>
              <a:buClr>
                <a:schemeClr val="accent2"/>
              </a:buClr>
              <a:buSzPts val="4800"/>
              <a:buNone/>
              <a:defRPr sz="4800">
                <a:solidFill>
                  <a:schemeClr val="accent2"/>
                </a:solidFill>
              </a:defRPr>
            </a:lvl7pPr>
            <a:lvl8pPr lvl="7" algn="ctr">
              <a:spcBef>
                <a:spcPts val="0"/>
              </a:spcBef>
              <a:spcAft>
                <a:spcPts val="0"/>
              </a:spcAft>
              <a:buClr>
                <a:schemeClr val="accent2"/>
              </a:buClr>
              <a:buSzPts val="4800"/>
              <a:buNone/>
              <a:defRPr sz="4800">
                <a:solidFill>
                  <a:schemeClr val="accent2"/>
                </a:solidFill>
              </a:defRPr>
            </a:lvl8pPr>
            <a:lvl9pPr lvl="8" algn="ctr">
              <a:spcBef>
                <a:spcPts val="0"/>
              </a:spcBef>
              <a:spcAft>
                <a:spcPts val="0"/>
              </a:spcAft>
              <a:buClr>
                <a:schemeClr val="accent2"/>
              </a:buClr>
              <a:buSzPts val="4800"/>
              <a:buNone/>
              <a:defRPr sz="4800">
                <a:solidFill>
                  <a:schemeClr val="accent2"/>
                </a:solidFill>
              </a:defRPr>
            </a:lvl9pPr>
          </a:lstStyle>
          <a:p/>
        </p:txBody>
      </p:sp>
      <p:sp>
        <p:nvSpPr>
          <p:cNvPr id="578" name="Google Shape;578;p42"/>
          <p:cNvSpPr/>
          <p:nvPr/>
        </p:nvSpPr>
        <p:spPr>
          <a:xfrm rot="10800000">
            <a:off x="789420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79" name="Google Shape;579;p42"/>
          <p:cNvSpPr/>
          <p:nvPr/>
        </p:nvSpPr>
        <p:spPr>
          <a:xfrm rot="10800000">
            <a:off x="8151300" y="167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0" name="Google Shape;580;p42"/>
          <p:cNvSpPr/>
          <p:nvPr/>
        </p:nvSpPr>
        <p:spPr>
          <a:xfrm rot="10800000">
            <a:off x="8151300" y="308837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42"/>
          <p:cNvSpPr/>
          <p:nvPr/>
        </p:nvSpPr>
        <p:spPr>
          <a:xfrm rot="10800000">
            <a:off x="7997850" y="226452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42"/>
          <p:cNvSpPr/>
          <p:nvPr/>
        </p:nvSpPr>
        <p:spPr>
          <a:xfrm rot="10800000">
            <a:off x="8336250" y="23995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583" name="Shape 583"/>
        <p:cNvGrpSpPr/>
        <p:nvPr/>
      </p:nvGrpSpPr>
      <p:grpSpPr>
        <a:xfrm>
          <a:off x="0" y="0"/>
          <a:ext cx="0" cy="0"/>
          <a:chOff x="0" y="0"/>
          <a:chExt cx="0" cy="0"/>
        </a:xfrm>
      </p:grpSpPr>
      <p:sp>
        <p:nvSpPr>
          <p:cNvPr id="584" name="Google Shape;584;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details">
  <p:cSld name="TITLE_1">
    <p:bg>
      <p:bgPr>
        <a:solidFill>
          <a:schemeClr val="lt2"/>
        </a:solidFill>
      </p:bgPr>
    </p:bg>
    <p:spTree>
      <p:nvGrpSpPr>
        <p:cNvPr id="47" name="Shape 47"/>
        <p:cNvGrpSpPr/>
        <p:nvPr/>
      </p:nvGrpSpPr>
      <p:grpSpPr>
        <a:xfrm>
          <a:off x="0" y="0"/>
          <a:ext cx="0" cy="0"/>
          <a:chOff x="0" y="0"/>
          <a:chExt cx="0" cy="0"/>
        </a:xfrm>
      </p:grpSpPr>
      <p:sp>
        <p:nvSpPr>
          <p:cNvPr id="48" name="Google Shape;48;p6"/>
          <p:cNvSpPr/>
          <p:nvPr/>
        </p:nvSpPr>
        <p:spPr>
          <a:xfrm>
            <a:off x="0" y="342900"/>
            <a:ext cx="8800800" cy="4800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 name="Google Shape;49;p6"/>
          <p:cNvSpPr txBox="1"/>
          <p:nvPr>
            <p:ph idx="1" type="subTitle"/>
          </p:nvPr>
        </p:nvSpPr>
        <p:spPr>
          <a:xfrm>
            <a:off x="2418125" y="2878925"/>
            <a:ext cx="5325600" cy="7458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2000"/>
              <a:buFont typeface="Plus Jakarta Sans Medium"/>
              <a:buNone/>
              <a:defRPr sz="2000">
                <a:solidFill>
                  <a:schemeClr val="accent2"/>
                </a:solidFill>
              </a:defRPr>
            </a:lvl1pPr>
            <a:lvl2pPr lvl="1" algn="l">
              <a:spcBef>
                <a:spcPts val="0"/>
              </a:spcBef>
              <a:spcAft>
                <a:spcPts val="0"/>
              </a:spcAft>
              <a:buClr>
                <a:schemeClr val="accent2"/>
              </a:buClr>
              <a:buSzPts val="2000"/>
              <a:buFont typeface="Plus Jakarta Sans Medium"/>
              <a:buNone/>
              <a:defRPr sz="2000">
                <a:solidFill>
                  <a:schemeClr val="accent2"/>
                </a:solidFill>
              </a:defRPr>
            </a:lvl2pPr>
            <a:lvl3pPr lvl="2" algn="l">
              <a:spcBef>
                <a:spcPts val="0"/>
              </a:spcBef>
              <a:spcAft>
                <a:spcPts val="0"/>
              </a:spcAft>
              <a:buClr>
                <a:schemeClr val="accent2"/>
              </a:buClr>
              <a:buSzPts val="2000"/>
              <a:buFont typeface="Plus Jakarta Sans Medium"/>
              <a:buNone/>
              <a:defRPr sz="2000">
                <a:solidFill>
                  <a:schemeClr val="accent2"/>
                </a:solidFill>
              </a:defRPr>
            </a:lvl3pPr>
            <a:lvl4pPr lvl="3" algn="l">
              <a:spcBef>
                <a:spcPts val="0"/>
              </a:spcBef>
              <a:spcAft>
                <a:spcPts val="0"/>
              </a:spcAft>
              <a:buClr>
                <a:schemeClr val="accent2"/>
              </a:buClr>
              <a:buSzPts val="2000"/>
              <a:buFont typeface="Plus Jakarta Sans Medium"/>
              <a:buNone/>
              <a:defRPr sz="2000">
                <a:solidFill>
                  <a:schemeClr val="accent2"/>
                </a:solidFill>
              </a:defRPr>
            </a:lvl4pPr>
            <a:lvl5pPr lvl="4" algn="l">
              <a:spcBef>
                <a:spcPts val="0"/>
              </a:spcBef>
              <a:spcAft>
                <a:spcPts val="0"/>
              </a:spcAft>
              <a:buClr>
                <a:schemeClr val="accent2"/>
              </a:buClr>
              <a:buSzPts val="2000"/>
              <a:buFont typeface="Plus Jakarta Sans Medium"/>
              <a:buNone/>
              <a:defRPr sz="2000">
                <a:solidFill>
                  <a:schemeClr val="accent2"/>
                </a:solidFill>
              </a:defRPr>
            </a:lvl5pPr>
            <a:lvl6pPr lvl="5" algn="l">
              <a:spcBef>
                <a:spcPts val="0"/>
              </a:spcBef>
              <a:spcAft>
                <a:spcPts val="0"/>
              </a:spcAft>
              <a:buClr>
                <a:schemeClr val="accent2"/>
              </a:buClr>
              <a:buSzPts val="2000"/>
              <a:buFont typeface="Plus Jakarta Sans Medium"/>
              <a:buNone/>
              <a:defRPr sz="2000">
                <a:solidFill>
                  <a:schemeClr val="accent2"/>
                </a:solidFill>
              </a:defRPr>
            </a:lvl6pPr>
            <a:lvl7pPr lvl="6" algn="l">
              <a:spcBef>
                <a:spcPts val="0"/>
              </a:spcBef>
              <a:spcAft>
                <a:spcPts val="0"/>
              </a:spcAft>
              <a:buClr>
                <a:schemeClr val="accent2"/>
              </a:buClr>
              <a:buSzPts val="2000"/>
              <a:buFont typeface="Plus Jakarta Sans Medium"/>
              <a:buNone/>
              <a:defRPr sz="2000">
                <a:solidFill>
                  <a:schemeClr val="accent2"/>
                </a:solidFill>
              </a:defRPr>
            </a:lvl7pPr>
            <a:lvl8pPr lvl="7" algn="l">
              <a:spcBef>
                <a:spcPts val="0"/>
              </a:spcBef>
              <a:spcAft>
                <a:spcPts val="0"/>
              </a:spcAft>
              <a:buClr>
                <a:schemeClr val="accent2"/>
              </a:buClr>
              <a:buSzPts val="2000"/>
              <a:buFont typeface="Plus Jakarta Sans Medium"/>
              <a:buNone/>
              <a:defRPr sz="2000">
                <a:solidFill>
                  <a:schemeClr val="accent2"/>
                </a:solidFill>
              </a:defRPr>
            </a:lvl8pPr>
            <a:lvl9pPr lvl="8" algn="l">
              <a:spcBef>
                <a:spcPts val="0"/>
              </a:spcBef>
              <a:spcAft>
                <a:spcPts val="0"/>
              </a:spcAft>
              <a:buClr>
                <a:schemeClr val="accent2"/>
              </a:buClr>
              <a:buSzPts val="2000"/>
              <a:buFont typeface="Plus Jakarta Sans Medium"/>
              <a:buNone/>
              <a:defRPr sz="2000">
                <a:solidFill>
                  <a:schemeClr val="accent2"/>
                </a:solidFill>
              </a:defRPr>
            </a:lvl9pPr>
          </a:lstStyle>
          <a:p/>
        </p:txBody>
      </p:sp>
      <p:sp>
        <p:nvSpPr>
          <p:cNvPr id="50" name="Google Shape;5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6"/>
          <p:cNvSpPr/>
          <p:nvPr/>
        </p:nvSpPr>
        <p:spPr>
          <a:xfrm>
            <a:off x="0" y="0"/>
            <a:ext cx="12498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52" name="Google Shape;52;p6"/>
          <p:cNvSpPr/>
          <p:nvPr/>
        </p:nvSpPr>
        <p:spPr>
          <a:xfrm>
            <a:off x="257100" y="3085450"/>
            <a:ext cx="735600" cy="1890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 name="Google Shape;53;p6"/>
          <p:cNvSpPr/>
          <p:nvPr/>
        </p:nvSpPr>
        <p:spPr>
          <a:xfrm>
            <a:off x="257100" y="167525"/>
            <a:ext cx="735600" cy="1887600"/>
          </a:xfrm>
          <a:prstGeom prst="plaque">
            <a:avLst>
              <a:gd fmla="val 23940" name="adj"/>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 name="Google Shape;54;p6"/>
          <p:cNvSpPr/>
          <p:nvPr/>
        </p:nvSpPr>
        <p:spPr>
          <a:xfrm>
            <a:off x="103650" y="2243275"/>
            <a:ext cx="1042500" cy="635700"/>
          </a:xfrm>
          <a:prstGeom prst="hexagon">
            <a:avLst>
              <a:gd fmla="val 40849" name="adj"/>
              <a:gd fmla="val 115470" name="vf"/>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6"/>
          <p:cNvSpPr/>
          <p:nvPr/>
        </p:nvSpPr>
        <p:spPr>
          <a:xfrm>
            <a:off x="442050" y="2378250"/>
            <a:ext cx="365700" cy="365700"/>
          </a:xfrm>
          <a:prstGeom prst="diamond">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 name="Google Shape;56;p6"/>
          <p:cNvSpPr/>
          <p:nvPr/>
        </p:nvSpPr>
        <p:spPr>
          <a:xfrm rot="5400000">
            <a:off x="8054975" y="342900"/>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6"/>
          <p:cNvSpPr/>
          <p:nvPr/>
        </p:nvSpPr>
        <p:spPr>
          <a:xfrm rot="10800000">
            <a:off x="8054975" y="4397825"/>
            <a:ext cx="745800" cy="745800"/>
          </a:xfrm>
          <a:prstGeom prst="halfFrame">
            <a:avLst>
              <a:gd fmla="val 21319" name="adj1"/>
              <a:gd fmla="val 21319" name="adj2"/>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8" name="Google Shape;58;p6"/>
          <p:cNvGrpSpPr/>
          <p:nvPr/>
        </p:nvGrpSpPr>
        <p:grpSpPr>
          <a:xfrm>
            <a:off x="1249800" y="76325"/>
            <a:ext cx="7808400" cy="5067300"/>
            <a:chOff x="1249800" y="76325"/>
            <a:chExt cx="7808400" cy="5067300"/>
          </a:xfrm>
        </p:grpSpPr>
        <p:cxnSp>
          <p:nvCxnSpPr>
            <p:cNvPr id="59" name="Google Shape;59;p6"/>
            <p:cNvCxnSpPr/>
            <p:nvPr/>
          </p:nvCxnSpPr>
          <p:spPr>
            <a:xfrm>
              <a:off x="1249800" y="85800"/>
              <a:ext cx="7808400" cy="0"/>
            </a:xfrm>
            <a:prstGeom prst="straightConnector1">
              <a:avLst/>
            </a:prstGeom>
            <a:noFill/>
            <a:ln cap="flat" cmpd="sng" w="19050">
              <a:solidFill>
                <a:schemeClr val="accent2"/>
              </a:solidFill>
              <a:prstDash val="solid"/>
              <a:round/>
              <a:headEnd len="med" w="med" type="none"/>
              <a:tailEnd len="med" w="med" type="none"/>
            </a:ln>
          </p:spPr>
        </p:cxnSp>
        <p:cxnSp>
          <p:nvCxnSpPr>
            <p:cNvPr id="60" name="Google Shape;60;p6"/>
            <p:cNvCxnSpPr/>
            <p:nvPr/>
          </p:nvCxnSpPr>
          <p:spPr>
            <a:xfrm rot="10800000">
              <a:off x="9058200" y="76325"/>
              <a:ext cx="0" cy="5067300"/>
            </a:xfrm>
            <a:prstGeom prst="straightConnector1">
              <a:avLst/>
            </a:prstGeom>
            <a:noFill/>
            <a:ln cap="flat" cmpd="sng" w="19050">
              <a:solidFill>
                <a:schemeClr val="accent2"/>
              </a:solidFill>
              <a:prstDash val="solid"/>
              <a:round/>
              <a:headEnd len="med" w="med" type="none"/>
              <a:tailEnd len="med" w="med" type="none"/>
            </a:ln>
          </p:spPr>
        </p:cxnSp>
      </p:grpSp>
      <p:grpSp>
        <p:nvGrpSpPr>
          <p:cNvPr id="61" name="Google Shape;61;p6"/>
          <p:cNvGrpSpPr/>
          <p:nvPr/>
        </p:nvGrpSpPr>
        <p:grpSpPr>
          <a:xfrm>
            <a:off x="1249800" y="162125"/>
            <a:ext cx="7722600" cy="4981500"/>
            <a:chOff x="1249800" y="162125"/>
            <a:chExt cx="7722600" cy="4981500"/>
          </a:xfrm>
        </p:grpSpPr>
        <p:cxnSp>
          <p:nvCxnSpPr>
            <p:cNvPr id="62" name="Google Shape;62;p6"/>
            <p:cNvCxnSpPr/>
            <p:nvPr/>
          </p:nvCxnSpPr>
          <p:spPr>
            <a:xfrm>
              <a:off x="1249800" y="171625"/>
              <a:ext cx="7722600" cy="0"/>
            </a:xfrm>
            <a:prstGeom prst="straightConnector1">
              <a:avLst/>
            </a:prstGeom>
            <a:noFill/>
            <a:ln cap="flat" cmpd="sng" w="19050">
              <a:solidFill>
                <a:schemeClr val="accent2"/>
              </a:solidFill>
              <a:prstDash val="solid"/>
              <a:round/>
              <a:headEnd len="med" w="med" type="none"/>
              <a:tailEnd len="med" w="med" type="none"/>
            </a:ln>
          </p:spPr>
        </p:cxnSp>
        <p:cxnSp>
          <p:nvCxnSpPr>
            <p:cNvPr id="63" name="Google Shape;63;p6"/>
            <p:cNvCxnSpPr/>
            <p:nvPr/>
          </p:nvCxnSpPr>
          <p:spPr>
            <a:xfrm rot="10800000">
              <a:off x="8972375" y="162125"/>
              <a:ext cx="0" cy="4981500"/>
            </a:xfrm>
            <a:prstGeom prst="straightConnector1">
              <a:avLst/>
            </a:prstGeom>
            <a:noFill/>
            <a:ln cap="flat" cmpd="sng" w="19050">
              <a:solidFill>
                <a:schemeClr val="accent2"/>
              </a:solidFill>
              <a:prstDash val="solid"/>
              <a:round/>
              <a:headEnd len="med" w="med" type="none"/>
              <a:tailEnd len="med" w="med" type="none"/>
            </a:ln>
          </p:spPr>
        </p:cxnSp>
      </p:grpSp>
      <p:grpSp>
        <p:nvGrpSpPr>
          <p:cNvPr id="64" name="Google Shape;64;p6"/>
          <p:cNvGrpSpPr/>
          <p:nvPr/>
        </p:nvGrpSpPr>
        <p:grpSpPr>
          <a:xfrm>
            <a:off x="1249800" y="247925"/>
            <a:ext cx="7636800" cy="4895700"/>
            <a:chOff x="1249800" y="247925"/>
            <a:chExt cx="7636800" cy="4895700"/>
          </a:xfrm>
        </p:grpSpPr>
        <p:cxnSp>
          <p:nvCxnSpPr>
            <p:cNvPr id="65" name="Google Shape;65;p6"/>
            <p:cNvCxnSpPr/>
            <p:nvPr/>
          </p:nvCxnSpPr>
          <p:spPr>
            <a:xfrm>
              <a:off x="1249800" y="257425"/>
              <a:ext cx="7636800" cy="0"/>
            </a:xfrm>
            <a:prstGeom prst="straightConnector1">
              <a:avLst/>
            </a:prstGeom>
            <a:noFill/>
            <a:ln cap="flat" cmpd="sng" w="19050">
              <a:solidFill>
                <a:schemeClr val="accent2"/>
              </a:solidFill>
              <a:prstDash val="solid"/>
              <a:round/>
              <a:headEnd len="med" w="med" type="none"/>
              <a:tailEnd len="med" w="med" type="none"/>
            </a:ln>
          </p:spPr>
        </p:cxnSp>
        <p:cxnSp>
          <p:nvCxnSpPr>
            <p:cNvPr id="66" name="Google Shape;66;p6"/>
            <p:cNvCxnSpPr/>
            <p:nvPr/>
          </p:nvCxnSpPr>
          <p:spPr>
            <a:xfrm rot="10800000">
              <a:off x="8886575" y="247925"/>
              <a:ext cx="0" cy="4895700"/>
            </a:xfrm>
            <a:prstGeom prst="straightConnector1">
              <a:avLst/>
            </a:prstGeom>
            <a:noFill/>
            <a:ln cap="flat" cmpd="sng" w="19050">
              <a:solidFill>
                <a:schemeClr val="accent2"/>
              </a:solidFill>
              <a:prstDash val="solid"/>
              <a:round/>
              <a:headEnd len="med" w="med" type="none"/>
              <a:tailEnd len="med" w="med" type="none"/>
            </a:ln>
          </p:spPr>
        </p:cxnSp>
      </p:grpSp>
      <p:sp>
        <p:nvSpPr>
          <p:cNvPr id="67" name="Google Shape;67;p6"/>
          <p:cNvSpPr txBox="1"/>
          <p:nvPr>
            <p:ph type="ctrTitle"/>
          </p:nvPr>
        </p:nvSpPr>
        <p:spPr>
          <a:xfrm>
            <a:off x="2418125" y="1304525"/>
            <a:ext cx="5325600" cy="15747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2"/>
              </a:buClr>
              <a:buSzPts val="4800"/>
              <a:buFont typeface="STIX Two Text SemiBold"/>
              <a:buNone/>
              <a:defRPr sz="4800">
                <a:solidFill>
                  <a:schemeClr val="accent2"/>
                </a:solidFill>
              </a:defRPr>
            </a:lvl1pPr>
            <a:lvl2pPr lvl="1">
              <a:spcBef>
                <a:spcPts val="0"/>
              </a:spcBef>
              <a:spcAft>
                <a:spcPts val="0"/>
              </a:spcAft>
              <a:buClr>
                <a:schemeClr val="accent2"/>
              </a:buClr>
              <a:buSzPts val="4800"/>
              <a:buNone/>
              <a:defRPr sz="4800">
                <a:solidFill>
                  <a:schemeClr val="accent2"/>
                </a:solidFill>
              </a:defRPr>
            </a:lvl2pPr>
            <a:lvl3pPr lvl="2">
              <a:spcBef>
                <a:spcPts val="0"/>
              </a:spcBef>
              <a:spcAft>
                <a:spcPts val="0"/>
              </a:spcAft>
              <a:buClr>
                <a:schemeClr val="accent2"/>
              </a:buClr>
              <a:buSzPts val="4800"/>
              <a:buNone/>
              <a:defRPr sz="4800">
                <a:solidFill>
                  <a:schemeClr val="accent2"/>
                </a:solidFill>
              </a:defRPr>
            </a:lvl3pPr>
            <a:lvl4pPr lvl="3">
              <a:spcBef>
                <a:spcPts val="0"/>
              </a:spcBef>
              <a:spcAft>
                <a:spcPts val="0"/>
              </a:spcAft>
              <a:buClr>
                <a:schemeClr val="accent2"/>
              </a:buClr>
              <a:buSzPts val="4800"/>
              <a:buNone/>
              <a:defRPr sz="4800">
                <a:solidFill>
                  <a:schemeClr val="accent2"/>
                </a:solidFill>
              </a:defRPr>
            </a:lvl4pPr>
            <a:lvl5pPr lvl="4">
              <a:spcBef>
                <a:spcPts val="0"/>
              </a:spcBef>
              <a:spcAft>
                <a:spcPts val="0"/>
              </a:spcAft>
              <a:buClr>
                <a:schemeClr val="accent2"/>
              </a:buClr>
              <a:buSzPts val="4800"/>
              <a:buNone/>
              <a:defRPr sz="4800">
                <a:solidFill>
                  <a:schemeClr val="accent2"/>
                </a:solidFill>
              </a:defRPr>
            </a:lvl5pPr>
            <a:lvl6pPr lvl="5">
              <a:spcBef>
                <a:spcPts val="0"/>
              </a:spcBef>
              <a:spcAft>
                <a:spcPts val="0"/>
              </a:spcAft>
              <a:buClr>
                <a:schemeClr val="accent2"/>
              </a:buClr>
              <a:buSzPts val="4800"/>
              <a:buNone/>
              <a:defRPr sz="4800">
                <a:solidFill>
                  <a:schemeClr val="accent2"/>
                </a:solidFill>
              </a:defRPr>
            </a:lvl6pPr>
            <a:lvl7pPr lvl="6">
              <a:spcBef>
                <a:spcPts val="0"/>
              </a:spcBef>
              <a:spcAft>
                <a:spcPts val="0"/>
              </a:spcAft>
              <a:buClr>
                <a:schemeClr val="accent2"/>
              </a:buClr>
              <a:buSzPts val="4800"/>
              <a:buNone/>
              <a:defRPr sz="4800">
                <a:solidFill>
                  <a:schemeClr val="accent2"/>
                </a:solidFill>
              </a:defRPr>
            </a:lvl7pPr>
            <a:lvl8pPr lvl="7">
              <a:spcBef>
                <a:spcPts val="0"/>
              </a:spcBef>
              <a:spcAft>
                <a:spcPts val="0"/>
              </a:spcAft>
              <a:buClr>
                <a:schemeClr val="accent2"/>
              </a:buClr>
              <a:buSzPts val="4800"/>
              <a:buNone/>
              <a:defRPr sz="4800">
                <a:solidFill>
                  <a:schemeClr val="accent2"/>
                </a:solidFill>
              </a:defRPr>
            </a:lvl8pPr>
            <a:lvl9pPr lvl="8">
              <a:spcBef>
                <a:spcPts val="0"/>
              </a:spcBef>
              <a:spcAft>
                <a:spcPts val="0"/>
              </a:spcAft>
              <a:buClr>
                <a:schemeClr val="accent2"/>
              </a:buClr>
              <a:buSzPts val="4800"/>
              <a:buNone/>
              <a:defRPr sz="4800">
                <a:solidFill>
                  <a:schemeClr val="accent2"/>
                </a:solidFill>
              </a:defRPr>
            </a:lvl9pPr>
          </a:lstStyle>
          <a:p/>
        </p:txBody>
      </p:sp>
      <p:sp>
        <p:nvSpPr>
          <p:cNvPr id="68" name="Google Shape;68;p6"/>
          <p:cNvSpPr txBox="1"/>
          <p:nvPr>
            <p:ph idx="2" type="subTitle"/>
          </p:nvPr>
        </p:nvSpPr>
        <p:spPr>
          <a:xfrm>
            <a:off x="24181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69" name="Google Shape;69;p6"/>
          <p:cNvSpPr txBox="1"/>
          <p:nvPr>
            <p:ph idx="3" type="subTitle"/>
          </p:nvPr>
        </p:nvSpPr>
        <p:spPr>
          <a:xfrm>
            <a:off x="5545625" y="3777425"/>
            <a:ext cx="2198100" cy="2565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1pPr>
            <a:lvl2pPr lvl="1"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2pPr>
            <a:lvl3pPr lvl="2"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3pPr>
            <a:lvl4pPr lvl="3"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4pPr>
            <a:lvl5pPr lvl="4"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5pPr>
            <a:lvl6pPr lvl="5"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6pPr>
            <a:lvl7pPr lvl="6"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7pPr>
            <a:lvl8pPr lvl="7"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8pPr>
            <a:lvl9pPr lvl="8" algn="l">
              <a:spcBef>
                <a:spcPts val="0"/>
              </a:spcBef>
              <a:spcAft>
                <a:spcPts val="0"/>
              </a:spcAft>
              <a:buClr>
                <a:schemeClr val="lt2"/>
              </a:buClr>
              <a:buSzPts val="1400"/>
              <a:buFont typeface="STIX Two Text Medium"/>
              <a:buNone/>
              <a:defRPr>
                <a:solidFill>
                  <a:schemeClr val="lt2"/>
                </a:solidFill>
                <a:latin typeface="STIX Two Text Medium"/>
                <a:ea typeface="STIX Two Text Medium"/>
                <a:cs typeface="STIX Two Text Medium"/>
                <a:sym typeface="STIX Two Text Medium"/>
              </a:defRPr>
            </a:lvl9pPr>
          </a:lstStyle>
          <a:p/>
        </p:txBody>
      </p:sp>
      <p:sp>
        <p:nvSpPr>
          <p:cNvPr id="70" name="Google Shape;70;p6"/>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r">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1" name="Google Shape;71;p6"/>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1pPr>
            <a:lvl2pPr lvl="1"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2pPr>
            <a:lvl3pPr lvl="2"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3pPr>
            <a:lvl4pPr lvl="3"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4pPr>
            <a:lvl5pPr lvl="4"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5pPr>
            <a:lvl6pPr lvl="5"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6pPr>
            <a:lvl7pPr lvl="6"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7pPr>
            <a:lvl8pPr lvl="7"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8pPr>
            <a:lvl9pPr lvl="8" algn="l">
              <a:spcBef>
                <a:spcPts val="0"/>
              </a:spcBef>
              <a:spcAft>
                <a:spcPts val="0"/>
              </a:spcAft>
              <a:buClr>
                <a:schemeClr val="accent2"/>
              </a:buClr>
              <a:buSzPts val="1400"/>
              <a:buFont typeface="STIX Two Text Medium"/>
              <a:buNone/>
              <a:defRPr>
                <a:solidFill>
                  <a:schemeClr val="accent2"/>
                </a:solidFill>
                <a:latin typeface="STIX Two Text Medium"/>
                <a:ea typeface="STIX Two Text Medium"/>
                <a:cs typeface="STIX Two Text Medium"/>
                <a:sym typeface="STIX Two Text Medium"/>
              </a:defRPr>
            </a:lvl9pPr>
          </a:lstStyle>
          <a:p/>
        </p:txBody>
      </p:sp>
      <p:sp>
        <p:nvSpPr>
          <p:cNvPr id="72" name="Google Shape;72;p6"/>
          <p:cNvSpPr txBox="1"/>
          <p:nvPr>
            <p:ph idx="6" type="body"/>
          </p:nvPr>
        </p:nvSpPr>
        <p:spPr>
          <a:xfrm>
            <a:off x="2418125"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
        <p:nvSpPr>
          <p:cNvPr id="73" name="Google Shape;73;p6"/>
          <p:cNvSpPr txBox="1"/>
          <p:nvPr>
            <p:ph idx="7" type="body"/>
          </p:nvPr>
        </p:nvSpPr>
        <p:spPr>
          <a:xfrm>
            <a:off x="5545613" y="4033925"/>
            <a:ext cx="2198100" cy="863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1pPr>
            <a:lvl2pPr indent="-304800" lvl="1" marL="914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2pPr>
            <a:lvl3pPr indent="-304800" lvl="2" marL="1371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3pPr>
            <a:lvl4pPr indent="-304800" lvl="3" marL="1828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4pPr>
            <a:lvl5pPr indent="-304800" lvl="4" marL="22860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5pPr>
            <a:lvl6pPr indent="-304800" lvl="5" marL="27432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6pPr>
            <a:lvl7pPr indent="-304800" lvl="6" marL="32004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7pPr>
            <a:lvl8pPr indent="-304800" lvl="7" marL="36576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8pPr>
            <a:lvl9pPr indent="-304800" lvl="8" marL="4114800">
              <a:spcBef>
                <a:spcPts val="0"/>
              </a:spcBef>
              <a:spcAft>
                <a:spcPts val="0"/>
              </a:spcAft>
              <a:buClr>
                <a:schemeClr val="lt2"/>
              </a:buClr>
              <a:buSzPts val="1200"/>
              <a:buFont typeface="Plus Jakarta Sans Medium"/>
              <a:buChar char="■"/>
              <a:defRPr>
                <a:solidFill>
                  <a:schemeClr val="lt2"/>
                </a:solidFill>
                <a:latin typeface="Plus Jakarta Sans Medium"/>
                <a:ea typeface="Plus Jakarta Sans Medium"/>
                <a:cs typeface="Plus Jakarta Sans Medium"/>
                <a:sym typeface="Plus Jakarta Sans Medium"/>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74" name="Shape 74"/>
        <p:cNvGrpSpPr/>
        <p:nvPr/>
      </p:nvGrpSpPr>
      <p:grpSpPr>
        <a:xfrm>
          <a:off x="0" y="0"/>
          <a:ext cx="0" cy="0"/>
          <a:chOff x="0" y="0"/>
          <a:chExt cx="0" cy="0"/>
        </a:xfrm>
      </p:grpSpPr>
      <p:grpSp>
        <p:nvGrpSpPr>
          <p:cNvPr id="75" name="Google Shape;75;p7"/>
          <p:cNvGrpSpPr/>
          <p:nvPr/>
        </p:nvGrpSpPr>
        <p:grpSpPr>
          <a:xfrm>
            <a:off x="0" y="455100"/>
            <a:ext cx="9144000" cy="4519401"/>
            <a:chOff x="0" y="455100"/>
            <a:chExt cx="9144000" cy="4519401"/>
          </a:xfrm>
        </p:grpSpPr>
        <p:sp>
          <p:nvSpPr>
            <p:cNvPr id="76" name="Google Shape;76;p7"/>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7"/>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7"/>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79" name="Google Shape;79;p7"/>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7"/>
          <p:cNvSpPr txBox="1"/>
          <p:nvPr>
            <p:ph idx="1" type="subTitle"/>
          </p:nvPr>
        </p:nvSpPr>
        <p:spPr>
          <a:xfrm>
            <a:off x="4837750" y="76675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
          <p:cNvSpPr txBox="1"/>
          <p:nvPr>
            <p:ph idx="2" type="subTitle"/>
          </p:nvPr>
        </p:nvSpPr>
        <p:spPr>
          <a:xfrm>
            <a:off x="4837750" y="109949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
          <p:cNvSpPr txBox="1"/>
          <p:nvPr>
            <p:ph idx="3" type="subTitle"/>
          </p:nvPr>
        </p:nvSpPr>
        <p:spPr>
          <a:xfrm>
            <a:off x="4837750" y="143223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7"/>
          <p:cNvSpPr txBox="1"/>
          <p:nvPr>
            <p:ph idx="4" type="subTitle"/>
          </p:nvPr>
        </p:nvSpPr>
        <p:spPr>
          <a:xfrm>
            <a:off x="4837750" y="1764974"/>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7"/>
          <p:cNvSpPr txBox="1"/>
          <p:nvPr>
            <p:ph idx="5" type="subTitle"/>
          </p:nvPr>
        </p:nvSpPr>
        <p:spPr>
          <a:xfrm>
            <a:off x="4837750" y="2097715"/>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
          <p:cNvSpPr txBox="1"/>
          <p:nvPr>
            <p:ph idx="6" type="subTitle"/>
          </p:nvPr>
        </p:nvSpPr>
        <p:spPr>
          <a:xfrm>
            <a:off x="4837750" y="2430456"/>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7"/>
          <p:cNvSpPr txBox="1"/>
          <p:nvPr>
            <p:ph idx="7" type="subTitle"/>
          </p:nvPr>
        </p:nvSpPr>
        <p:spPr>
          <a:xfrm>
            <a:off x="4837750" y="276319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7"/>
          <p:cNvSpPr txBox="1"/>
          <p:nvPr>
            <p:ph idx="8" type="subTitle"/>
          </p:nvPr>
        </p:nvSpPr>
        <p:spPr>
          <a:xfrm>
            <a:off x="4837750" y="3095939"/>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
          <p:cNvSpPr txBox="1"/>
          <p:nvPr>
            <p:ph idx="9" type="subTitle"/>
          </p:nvPr>
        </p:nvSpPr>
        <p:spPr>
          <a:xfrm>
            <a:off x="4837750" y="3428680"/>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3" type="subTitle"/>
          </p:nvPr>
        </p:nvSpPr>
        <p:spPr>
          <a:xfrm>
            <a:off x="4837750" y="3761421"/>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7"/>
          <p:cNvSpPr txBox="1"/>
          <p:nvPr>
            <p:ph idx="14" type="subTitle"/>
          </p:nvPr>
        </p:nvSpPr>
        <p:spPr>
          <a:xfrm>
            <a:off x="4837750" y="4094163"/>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7"/>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92" name="Google Shape;92;p7"/>
          <p:cNvSpPr txBox="1"/>
          <p:nvPr>
            <p:ph idx="15"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93" name="Google Shape;93;p7"/>
          <p:cNvSpPr txBox="1"/>
          <p:nvPr>
            <p:ph idx="16"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94" name="Google Shape;94;p7"/>
          <p:cNvSpPr txBox="1"/>
          <p:nvPr>
            <p:ph hasCustomPrompt="1" idx="17" type="title"/>
          </p:nvPr>
        </p:nvSpPr>
        <p:spPr>
          <a:xfrm>
            <a:off x="8155150" y="10994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5" name="Google Shape;95;p7"/>
          <p:cNvSpPr txBox="1"/>
          <p:nvPr>
            <p:ph hasCustomPrompt="1" idx="18" type="title"/>
          </p:nvPr>
        </p:nvSpPr>
        <p:spPr>
          <a:xfrm>
            <a:off x="8155150" y="14322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6" name="Google Shape;96;p7"/>
          <p:cNvSpPr txBox="1"/>
          <p:nvPr>
            <p:ph hasCustomPrompt="1" idx="19" type="title"/>
          </p:nvPr>
        </p:nvSpPr>
        <p:spPr>
          <a:xfrm>
            <a:off x="8155150" y="176497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7" name="Google Shape;97;p7"/>
          <p:cNvSpPr txBox="1"/>
          <p:nvPr>
            <p:ph hasCustomPrompt="1" idx="20" type="title"/>
          </p:nvPr>
        </p:nvSpPr>
        <p:spPr>
          <a:xfrm>
            <a:off x="8155150" y="209771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8" name="Google Shape;98;p7"/>
          <p:cNvSpPr txBox="1"/>
          <p:nvPr>
            <p:ph hasCustomPrompt="1" idx="21" type="title"/>
          </p:nvPr>
        </p:nvSpPr>
        <p:spPr>
          <a:xfrm>
            <a:off x="8155150" y="243043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99" name="Google Shape;99;p7"/>
          <p:cNvSpPr txBox="1"/>
          <p:nvPr>
            <p:ph hasCustomPrompt="1" idx="22" type="title"/>
          </p:nvPr>
        </p:nvSpPr>
        <p:spPr>
          <a:xfrm>
            <a:off x="8155150" y="27631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0" name="Google Shape;100;p7"/>
          <p:cNvSpPr txBox="1"/>
          <p:nvPr>
            <p:ph hasCustomPrompt="1" idx="23" type="title"/>
          </p:nvPr>
        </p:nvSpPr>
        <p:spPr>
          <a:xfrm>
            <a:off x="8155150" y="3095925"/>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1" name="Google Shape;101;p7"/>
          <p:cNvSpPr txBox="1"/>
          <p:nvPr>
            <p:ph hasCustomPrompt="1" idx="24" type="title"/>
          </p:nvPr>
        </p:nvSpPr>
        <p:spPr>
          <a:xfrm>
            <a:off x="8155150" y="3428688"/>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2" name="Google Shape;102;p7"/>
          <p:cNvSpPr txBox="1"/>
          <p:nvPr>
            <p:ph hasCustomPrompt="1" idx="25" type="title"/>
          </p:nvPr>
        </p:nvSpPr>
        <p:spPr>
          <a:xfrm>
            <a:off x="8155150" y="376140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3" name="Google Shape;103;p7"/>
          <p:cNvSpPr txBox="1"/>
          <p:nvPr>
            <p:ph hasCustomPrompt="1" idx="26" type="title"/>
          </p:nvPr>
        </p:nvSpPr>
        <p:spPr>
          <a:xfrm>
            <a:off x="8155150" y="4094150"/>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
        <p:nvSpPr>
          <p:cNvPr id="104" name="Google Shape;104;p7"/>
          <p:cNvSpPr txBox="1"/>
          <p:nvPr>
            <p:ph hasCustomPrompt="1" idx="27" type="title"/>
          </p:nvPr>
        </p:nvSpPr>
        <p:spPr>
          <a:xfrm>
            <a:off x="8155150" y="766763"/>
            <a:ext cx="6210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1pPr>
            <a:lvl2pPr lvl="1"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2pPr>
            <a:lvl3pPr lvl="2"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3pPr>
            <a:lvl4pPr lvl="3"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4pPr>
            <a:lvl5pPr lvl="4"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5pPr>
            <a:lvl6pPr lvl="5"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6pPr>
            <a:lvl7pPr lvl="6"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7pPr>
            <a:lvl8pPr lvl="7"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8pPr>
            <a:lvl9pPr lvl="8" algn="r">
              <a:spcBef>
                <a:spcPts val="0"/>
              </a:spcBef>
              <a:spcAft>
                <a:spcPts val="0"/>
              </a:spcAft>
              <a:buClr>
                <a:schemeClr val="accent1"/>
              </a:buClr>
              <a:buSzPts val="1600"/>
              <a:buFont typeface="STIX Two Text Medium"/>
              <a:buNone/>
              <a:defRPr sz="1600">
                <a:solidFill>
                  <a:schemeClr val="accent1"/>
                </a:solidFill>
                <a:latin typeface="STIX Two Text Medium"/>
                <a:ea typeface="STIX Two Text Medium"/>
                <a:cs typeface="STIX Two Text Medium"/>
                <a:sym typeface="STIX Two Text Medium"/>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4">
    <p:spTree>
      <p:nvGrpSpPr>
        <p:cNvPr id="105" name="Shape 105"/>
        <p:cNvGrpSpPr/>
        <p:nvPr/>
      </p:nvGrpSpPr>
      <p:grpSpPr>
        <a:xfrm>
          <a:off x="0" y="0"/>
          <a:ext cx="0" cy="0"/>
          <a:chOff x="0" y="0"/>
          <a:chExt cx="0" cy="0"/>
        </a:xfrm>
      </p:grpSpPr>
      <p:grpSp>
        <p:nvGrpSpPr>
          <p:cNvPr id="106" name="Google Shape;106;p8"/>
          <p:cNvGrpSpPr/>
          <p:nvPr/>
        </p:nvGrpSpPr>
        <p:grpSpPr>
          <a:xfrm>
            <a:off x="0" y="455100"/>
            <a:ext cx="9144000" cy="4519401"/>
            <a:chOff x="0" y="455100"/>
            <a:chExt cx="9144000" cy="4519401"/>
          </a:xfrm>
        </p:grpSpPr>
        <p:sp>
          <p:nvSpPr>
            <p:cNvPr id="107" name="Google Shape;107;p8"/>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8"/>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8"/>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0" name="Google Shape;110;p8"/>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11" name="Google Shape;111;p8"/>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4800"/>
              <a:buFont typeface="STIX Two Text SemiBold"/>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12" name="Google Shape;112;p8"/>
          <p:cNvSpPr/>
          <p:nvPr/>
        </p:nvSpPr>
        <p:spPr>
          <a:xfrm rot="10800000">
            <a:off x="4795425" y="10306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8"/>
          <p:cNvSpPr txBox="1"/>
          <p:nvPr>
            <p:ph idx="1" type="subTitle"/>
          </p:nvPr>
        </p:nvSpPr>
        <p:spPr>
          <a:xfrm>
            <a:off x="4931528" y="1108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4" name="Google Shape;114;p8"/>
          <p:cNvSpPr/>
          <p:nvPr/>
        </p:nvSpPr>
        <p:spPr>
          <a:xfrm rot="10800000">
            <a:off x="4795425" y="15594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8"/>
          <p:cNvSpPr txBox="1"/>
          <p:nvPr>
            <p:ph idx="2" type="subTitle"/>
          </p:nvPr>
        </p:nvSpPr>
        <p:spPr>
          <a:xfrm>
            <a:off x="4931528" y="16372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16" name="Google Shape;116;p8"/>
          <p:cNvSpPr/>
          <p:nvPr/>
        </p:nvSpPr>
        <p:spPr>
          <a:xfrm rot="10800000">
            <a:off x="4795425" y="20882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8"/>
          <p:cNvSpPr txBox="1"/>
          <p:nvPr>
            <p:ph idx="3" type="subTitle"/>
          </p:nvPr>
        </p:nvSpPr>
        <p:spPr>
          <a:xfrm>
            <a:off x="4931528" y="21660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18" name="Google Shape;118;p8"/>
          <p:cNvSpPr/>
          <p:nvPr/>
        </p:nvSpPr>
        <p:spPr>
          <a:xfrm rot="10800000">
            <a:off x="4795425" y="26170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8"/>
          <p:cNvSpPr txBox="1"/>
          <p:nvPr>
            <p:ph idx="4" type="subTitle"/>
          </p:nvPr>
        </p:nvSpPr>
        <p:spPr>
          <a:xfrm>
            <a:off x="4931528" y="26948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120" name="Google Shape;120;p8"/>
          <p:cNvSpPr/>
          <p:nvPr/>
        </p:nvSpPr>
        <p:spPr>
          <a:xfrm rot="10800000">
            <a:off x="4795425" y="3145800"/>
            <a:ext cx="4116300" cy="438300"/>
          </a:xfrm>
          <a:prstGeom prst="chevron">
            <a:avLst>
              <a:gd fmla="val 20755"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8"/>
          <p:cNvSpPr txBox="1"/>
          <p:nvPr>
            <p:ph idx="5" type="subTitle"/>
          </p:nvPr>
        </p:nvSpPr>
        <p:spPr>
          <a:xfrm>
            <a:off x="4931528" y="32236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1400"/>
              <a:buNone/>
              <a:defRPr>
                <a:solidFill>
                  <a:schemeClr val="dk2"/>
                </a:solidFill>
              </a:defRPr>
            </a:lvl1pPr>
            <a:lvl2pPr lvl="1">
              <a:spcBef>
                <a:spcPts val="0"/>
              </a:spcBef>
              <a:spcAft>
                <a:spcPts val="0"/>
              </a:spcAft>
              <a:buClr>
                <a:schemeClr val="dk2"/>
              </a:buClr>
              <a:buSzPts val="1400"/>
              <a:buNone/>
              <a:defRPr>
                <a:solidFill>
                  <a:schemeClr val="dk2"/>
                </a:solidFill>
              </a:defRPr>
            </a:lvl2pPr>
            <a:lvl3pPr lvl="2">
              <a:spcBef>
                <a:spcPts val="0"/>
              </a:spcBef>
              <a:spcAft>
                <a:spcPts val="0"/>
              </a:spcAft>
              <a:buClr>
                <a:schemeClr val="dk2"/>
              </a:buClr>
              <a:buSzPts val="1400"/>
              <a:buNone/>
              <a:defRPr>
                <a:solidFill>
                  <a:schemeClr val="dk2"/>
                </a:solidFill>
              </a:defRPr>
            </a:lvl3pPr>
            <a:lvl4pPr lvl="3">
              <a:spcBef>
                <a:spcPts val="0"/>
              </a:spcBef>
              <a:spcAft>
                <a:spcPts val="0"/>
              </a:spcAft>
              <a:buClr>
                <a:schemeClr val="dk2"/>
              </a:buClr>
              <a:buSzPts val="1400"/>
              <a:buNone/>
              <a:defRPr>
                <a:solidFill>
                  <a:schemeClr val="dk2"/>
                </a:solidFill>
              </a:defRPr>
            </a:lvl4pPr>
            <a:lvl5pPr lvl="4">
              <a:spcBef>
                <a:spcPts val="0"/>
              </a:spcBef>
              <a:spcAft>
                <a:spcPts val="0"/>
              </a:spcAft>
              <a:buClr>
                <a:schemeClr val="dk2"/>
              </a:buClr>
              <a:buSzPts val="1400"/>
              <a:buNone/>
              <a:defRPr>
                <a:solidFill>
                  <a:schemeClr val="dk2"/>
                </a:solidFill>
              </a:defRPr>
            </a:lvl5pPr>
            <a:lvl6pPr lvl="5">
              <a:spcBef>
                <a:spcPts val="0"/>
              </a:spcBef>
              <a:spcAft>
                <a:spcPts val="0"/>
              </a:spcAft>
              <a:buClr>
                <a:schemeClr val="dk2"/>
              </a:buClr>
              <a:buSzPts val="1400"/>
              <a:buNone/>
              <a:defRPr>
                <a:solidFill>
                  <a:schemeClr val="dk2"/>
                </a:solidFill>
              </a:defRPr>
            </a:lvl6pPr>
            <a:lvl7pPr lvl="6">
              <a:spcBef>
                <a:spcPts val="0"/>
              </a:spcBef>
              <a:spcAft>
                <a:spcPts val="0"/>
              </a:spcAft>
              <a:buClr>
                <a:schemeClr val="dk2"/>
              </a:buClr>
              <a:buSzPts val="1400"/>
              <a:buNone/>
              <a:defRPr>
                <a:solidFill>
                  <a:schemeClr val="dk2"/>
                </a:solidFill>
              </a:defRPr>
            </a:lvl7pPr>
            <a:lvl8pPr lvl="7">
              <a:spcBef>
                <a:spcPts val="0"/>
              </a:spcBef>
              <a:spcAft>
                <a:spcPts val="0"/>
              </a:spcAft>
              <a:buClr>
                <a:schemeClr val="dk2"/>
              </a:buClr>
              <a:buSzPts val="1400"/>
              <a:buNone/>
              <a:defRPr>
                <a:solidFill>
                  <a:schemeClr val="dk2"/>
                </a:solidFill>
              </a:defRPr>
            </a:lvl8pPr>
            <a:lvl9pPr lvl="8">
              <a:spcBef>
                <a:spcPts val="0"/>
              </a:spcBef>
              <a:spcAft>
                <a:spcPts val="0"/>
              </a:spcAft>
              <a:buClr>
                <a:schemeClr val="dk2"/>
              </a:buClr>
              <a:buSzPts val="1400"/>
              <a:buNone/>
              <a:defRPr>
                <a:solidFill>
                  <a:schemeClr val="dk2"/>
                </a:solidFill>
              </a:defRPr>
            </a:lvl9pPr>
          </a:lstStyle>
          <a:p/>
        </p:txBody>
      </p:sp>
      <p:sp>
        <p:nvSpPr>
          <p:cNvPr id="122" name="Google Shape;122;p8"/>
          <p:cNvSpPr/>
          <p:nvPr/>
        </p:nvSpPr>
        <p:spPr>
          <a:xfrm rot="10800000">
            <a:off x="4795425" y="3674600"/>
            <a:ext cx="4116300" cy="438300"/>
          </a:xfrm>
          <a:prstGeom prst="chevron">
            <a:avLst>
              <a:gd fmla="val 20755"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8"/>
          <p:cNvSpPr txBox="1"/>
          <p:nvPr>
            <p:ph idx="6" type="subTitle"/>
          </p:nvPr>
        </p:nvSpPr>
        <p:spPr>
          <a:xfrm>
            <a:off x="4931528" y="3752450"/>
            <a:ext cx="36918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4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SECTION_HEADER_1">
    <p:spTree>
      <p:nvGrpSpPr>
        <p:cNvPr id="124" name="Shape 124"/>
        <p:cNvGrpSpPr/>
        <p:nvPr/>
      </p:nvGrpSpPr>
      <p:grpSpPr>
        <a:xfrm>
          <a:off x="0" y="0"/>
          <a:ext cx="0" cy="0"/>
          <a:chOff x="0" y="0"/>
          <a:chExt cx="0" cy="0"/>
        </a:xfrm>
      </p:grpSpPr>
      <p:grpSp>
        <p:nvGrpSpPr>
          <p:cNvPr id="125" name="Google Shape;125;p9"/>
          <p:cNvGrpSpPr/>
          <p:nvPr/>
        </p:nvGrpSpPr>
        <p:grpSpPr>
          <a:xfrm>
            <a:off x="0" y="455100"/>
            <a:ext cx="9144000" cy="4519401"/>
            <a:chOff x="0" y="455100"/>
            <a:chExt cx="9144000" cy="4519401"/>
          </a:xfrm>
        </p:grpSpPr>
        <p:sp>
          <p:nvSpPr>
            <p:cNvPr id="126" name="Google Shape;126;p9"/>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7" name="Google Shape;127;p9"/>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9"/>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9" name="Google Shape;129;p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lvl1pPr lvl="0">
              <a:spcBef>
                <a:spcPts val="0"/>
              </a:spcBef>
              <a:spcAft>
                <a:spcPts val="0"/>
              </a:spcAft>
              <a:buSzPts val="3000"/>
              <a:buFont typeface="STIX Two Text SemiBold"/>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0" name="Google Shape;130;p9"/>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1" name="Google Shape;131;p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with footer">
  <p:cSld name="CUSTOM_1">
    <p:spTree>
      <p:nvGrpSpPr>
        <p:cNvPr id="132" name="Shape 132"/>
        <p:cNvGrpSpPr/>
        <p:nvPr/>
      </p:nvGrpSpPr>
      <p:grpSpPr>
        <a:xfrm>
          <a:off x="0" y="0"/>
          <a:ext cx="0" cy="0"/>
          <a:chOff x="0" y="0"/>
          <a:chExt cx="0" cy="0"/>
        </a:xfrm>
      </p:grpSpPr>
      <p:grpSp>
        <p:nvGrpSpPr>
          <p:cNvPr id="133" name="Google Shape;133;p10"/>
          <p:cNvGrpSpPr/>
          <p:nvPr/>
        </p:nvGrpSpPr>
        <p:grpSpPr>
          <a:xfrm>
            <a:off x="0" y="455100"/>
            <a:ext cx="9144000" cy="4519401"/>
            <a:chOff x="0" y="455100"/>
            <a:chExt cx="9144000" cy="4519401"/>
          </a:xfrm>
        </p:grpSpPr>
        <p:sp>
          <p:nvSpPr>
            <p:cNvPr id="134" name="Google Shape;134;p10"/>
            <p:cNvSpPr/>
            <p:nvPr/>
          </p:nvSpPr>
          <p:spPr>
            <a:xfrm flipH="1">
              <a:off x="456060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10"/>
            <p:cNvSpPr/>
            <p:nvPr/>
          </p:nvSpPr>
          <p:spPr>
            <a:xfrm>
              <a:off x="0" y="455100"/>
              <a:ext cx="4583400" cy="4231200"/>
            </a:xfrm>
            <a:prstGeom prst="round1Rect">
              <a:avLst>
                <a:gd fmla="val 7773"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10"/>
            <p:cNvSpPr/>
            <p:nvPr/>
          </p:nvSpPr>
          <p:spPr>
            <a:xfrm>
              <a:off x="4212650" y="4256001"/>
              <a:ext cx="718800" cy="7185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37" name="Google Shape;137;p10"/>
          <p:cNvSpPr txBox="1"/>
          <p:nvPr/>
        </p:nvSpPr>
        <p:spPr>
          <a:xfrm>
            <a:off x="4212575" y="4533153"/>
            <a:ext cx="718800" cy="42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fld id="{00000000-1234-1234-1234-123412341234}" type="slidenum">
              <a:rPr lang="en">
                <a:solidFill>
                  <a:schemeClr val="accent1"/>
                </a:solidFill>
                <a:latin typeface="STIX Two Text Medium"/>
                <a:ea typeface="STIX Two Text Medium"/>
                <a:cs typeface="STIX Two Text Medium"/>
                <a:sym typeface="STIX Two Text Medium"/>
              </a:rPr>
              <a:t>‹#›</a:t>
            </a:fld>
            <a:endParaRPr>
              <a:solidFill>
                <a:schemeClr val="accent1"/>
              </a:solidFill>
              <a:latin typeface="STIX Two Text Medium"/>
              <a:ea typeface="STIX Two Text Medium"/>
              <a:cs typeface="STIX Two Text Medium"/>
              <a:sym typeface="STIX Two Text Medium"/>
            </a:endParaRPr>
          </a:p>
        </p:txBody>
      </p:sp>
      <p:sp>
        <p:nvSpPr>
          <p:cNvPr id="138" name="Google Shape;138;p10"/>
          <p:cNvSpPr txBox="1"/>
          <p:nvPr>
            <p:ph type="title"/>
          </p:nvPr>
        </p:nvSpPr>
        <p:spPr>
          <a:xfrm>
            <a:off x="1712775" y="1103850"/>
            <a:ext cx="6974100" cy="29358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39" name="Google Shape;139;p10"/>
          <p:cNvSpPr txBox="1"/>
          <p:nvPr>
            <p:ph idx="1" type="subTitle"/>
          </p:nvPr>
        </p:nvSpPr>
        <p:spPr>
          <a:xfrm>
            <a:off x="366100" y="4773588"/>
            <a:ext cx="3539400" cy="2826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2"/>
              </a:buClr>
              <a:buSzPts val="1200"/>
              <a:buNone/>
              <a:defRPr sz="1200">
                <a:solidFill>
                  <a:schemeClr val="lt2"/>
                </a:solidFill>
              </a:defRPr>
            </a:lvl1pPr>
            <a:lvl2pPr lvl="1">
              <a:spcBef>
                <a:spcPts val="0"/>
              </a:spcBef>
              <a:spcAft>
                <a:spcPts val="0"/>
              </a:spcAft>
              <a:buClr>
                <a:schemeClr val="lt2"/>
              </a:buClr>
              <a:buSzPts val="1200"/>
              <a:buNone/>
              <a:defRPr sz="1200">
                <a:solidFill>
                  <a:schemeClr val="lt2"/>
                </a:solidFill>
              </a:defRPr>
            </a:lvl2pPr>
            <a:lvl3pPr lvl="2">
              <a:spcBef>
                <a:spcPts val="0"/>
              </a:spcBef>
              <a:spcAft>
                <a:spcPts val="0"/>
              </a:spcAft>
              <a:buClr>
                <a:schemeClr val="lt2"/>
              </a:buClr>
              <a:buSzPts val="1200"/>
              <a:buNone/>
              <a:defRPr sz="1200">
                <a:solidFill>
                  <a:schemeClr val="lt2"/>
                </a:solidFill>
              </a:defRPr>
            </a:lvl3pPr>
            <a:lvl4pPr lvl="3">
              <a:spcBef>
                <a:spcPts val="0"/>
              </a:spcBef>
              <a:spcAft>
                <a:spcPts val="0"/>
              </a:spcAft>
              <a:buClr>
                <a:schemeClr val="lt2"/>
              </a:buClr>
              <a:buSzPts val="1200"/>
              <a:buNone/>
              <a:defRPr sz="1200">
                <a:solidFill>
                  <a:schemeClr val="lt2"/>
                </a:solidFill>
              </a:defRPr>
            </a:lvl4pPr>
            <a:lvl5pPr lvl="4">
              <a:spcBef>
                <a:spcPts val="0"/>
              </a:spcBef>
              <a:spcAft>
                <a:spcPts val="0"/>
              </a:spcAft>
              <a:buClr>
                <a:schemeClr val="lt2"/>
              </a:buClr>
              <a:buSzPts val="1200"/>
              <a:buNone/>
              <a:defRPr sz="1200">
                <a:solidFill>
                  <a:schemeClr val="lt2"/>
                </a:solidFill>
              </a:defRPr>
            </a:lvl5pPr>
            <a:lvl6pPr lvl="5">
              <a:spcBef>
                <a:spcPts val="0"/>
              </a:spcBef>
              <a:spcAft>
                <a:spcPts val="0"/>
              </a:spcAft>
              <a:buClr>
                <a:schemeClr val="lt2"/>
              </a:buClr>
              <a:buSzPts val="1200"/>
              <a:buNone/>
              <a:defRPr sz="1200">
                <a:solidFill>
                  <a:schemeClr val="lt2"/>
                </a:solidFill>
              </a:defRPr>
            </a:lvl6pPr>
            <a:lvl7pPr lvl="6">
              <a:spcBef>
                <a:spcPts val="0"/>
              </a:spcBef>
              <a:spcAft>
                <a:spcPts val="0"/>
              </a:spcAft>
              <a:buClr>
                <a:schemeClr val="lt2"/>
              </a:buClr>
              <a:buSzPts val="1200"/>
              <a:buNone/>
              <a:defRPr sz="1200">
                <a:solidFill>
                  <a:schemeClr val="lt2"/>
                </a:solidFill>
              </a:defRPr>
            </a:lvl7pPr>
            <a:lvl8pPr lvl="7">
              <a:spcBef>
                <a:spcPts val="0"/>
              </a:spcBef>
              <a:spcAft>
                <a:spcPts val="0"/>
              </a:spcAft>
              <a:buClr>
                <a:schemeClr val="lt2"/>
              </a:buClr>
              <a:buSzPts val="1200"/>
              <a:buNone/>
              <a:defRPr sz="1200">
                <a:solidFill>
                  <a:schemeClr val="lt2"/>
                </a:solidFill>
              </a:defRPr>
            </a:lvl8pPr>
            <a:lvl9pPr lvl="8">
              <a:spcBef>
                <a:spcPts val="0"/>
              </a:spcBef>
              <a:spcAft>
                <a:spcPts val="0"/>
              </a:spcAft>
              <a:buClr>
                <a:schemeClr val="lt2"/>
              </a:buClr>
              <a:buSzPts val="1200"/>
              <a:buNone/>
              <a:defRPr sz="1200">
                <a:solidFill>
                  <a:schemeClr val="lt2"/>
                </a:solidFill>
              </a:defRPr>
            </a:lvl9pPr>
          </a:lstStyle>
          <a:p/>
        </p:txBody>
      </p:sp>
      <p:sp>
        <p:nvSpPr>
          <p:cNvPr id="140" name="Google Shape;140;p10"/>
          <p:cNvSpPr txBox="1"/>
          <p:nvPr>
            <p:ph idx="2" type="subTitle"/>
          </p:nvPr>
        </p:nvSpPr>
        <p:spPr>
          <a:xfrm>
            <a:off x="5251900" y="4773588"/>
            <a:ext cx="3539400" cy="2826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lt2"/>
              </a:buClr>
              <a:buSzPts val="1200"/>
              <a:buNone/>
              <a:defRPr sz="1200">
                <a:solidFill>
                  <a:schemeClr val="lt2"/>
                </a:solidFill>
              </a:defRPr>
            </a:lvl1pPr>
            <a:lvl2pPr lvl="1" algn="r">
              <a:spcBef>
                <a:spcPts val="0"/>
              </a:spcBef>
              <a:spcAft>
                <a:spcPts val="0"/>
              </a:spcAft>
              <a:buClr>
                <a:schemeClr val="lt2"/>
              </a:buClr>
              <a:buSzPts val="1200"/>
              <a:buNone/>
              <a:defRPr sz="1200">
                <a:solidFill>
                  <a:schemeClr val="lt2"/>
                </a:solidFill>
              </a:defRPr>
            </a:lvl2pPr>
            <a:lvl3pPr lvl="2" algn="r">
              <a:spcBef>
                <a:spcPts val="0"/>
              </a:spcBef>
              <a:spcAft>
                <a:spcPts val="0"/>
              </a:spcAft>
              <a:buClr>
                <a:schemeClr val="lt2"/>
              </a:buClr>
              <a:buSzPts val="1200"/>
              <a:buNone/>
              <a:defRPr sz="1200">
                <a:solidFill>
                  <a:schemeClr val="lt2"/>
                </a:solidFill>
              </a:defRPr>
            </a:lvl3pPr>
            <a:lvl4pPr lvl="3" algn="r">
              <a:spcBef>
                <a:spcPts val="0"/>
              </a:spcBef>
              <a:spcAft>
                <a:spcPts val="0"/>
              </a:spcAft>
              <a:buClr>
                <a:schemeClr val="lt2"/>
              </a:buClr>
              <a:buSzPts val="1200"/>
              <a:buNone/>
              <a:defRPr sz="1200">
                <a:solidFill>
                  <a:schemeClr val="lt2"/>
                </a:solidFill>
              </a:defRPr>
            </a:lvl4pPr>
            <a:lvl5pPr lvl="4" algn="r">
              <a:spcBef>
                <a:spcPts val="0"/>
              </a:spcBef>
              <a:spcAft>
                <a:spcPts val="0"/>
              </a:spcAft>
              <a:buClr>
                <a:schemeClr val="lt2"/>
              </a:buClr>
              <a:buSzPts val="1200"/>
              <a:buNone/>
              <a:defRPr sz="1200">
                <a:solidFill>
                  <a:schemeClr val="lt2"/>
                </a:solidFill>
              </a:defRPr>
            </a:lvl5pPr>
            <a:lvl6pPr lvl="5" algn="r">
              <a:spcBef>
                <a:spcPts val="0"/>
              </a:spcBef>
              <a:spcAft>
                <a:spcPts val="0"/>
              </a:spcAft>
              <a:buClr>
                <a:schemeClr val="lt2"/>
              </a:buClr>
              <a:buSzPts val="1200"/>
              <a:buNone/>
              <a:defRPr sz="1200">
                <a:solidFill>
                  <a:schemeClr val="lt2"/>
                </a:solidFill>
              </a:defRPr>
            </a:lvl6pPr>
            <a:lvl7pPr lvl="6" algn="r">
              <a:spcBef>
                <a:spcPts val="0"/>
              </a:spcBef>
              <a:spcAft>
                <a:spcPts val="0"/>
              </a:spcAft>
              <a:buClr>
                <a:schemeClr val="lt2"/>
              </a:buClr>
              <a:buSzPts val="1200"/>
              <a:buNone/>
              <a:defRPr sz="1200">
                <a:solidFill>
                  <a:schemeClr val="lt2"/>
                </a:solidFill>
              </a:defRPr>
            </a:lvl7pPr>
            <a:lvl8pPr lvl="7" algn="r">
              <a:spcBef>
                <a:spcPts val="0"/>
              </a:spcBef>
              <a:spcAft>
                <a:spcPts val="0"/>
              </a:spcAft>
              <a:buClr>
                <a:schemeClr val="lt2"/>
              </a:buClr>
              <a:buSzPts val="1200"/>
              <a:buNone/>
              <a:defRPr sz="1200">
                <a:solidFill>
                  <a:schemeClr val="lt2"/>
                </a:solidFill>
              </a:defRPr>
            </a:lvl8pPr>
            <a:lvl9pPr lvl="8" algn="r">
              <a:spcBef>
                <a:spcPts val="0"/>
              </a:spcBef>
              <a:spcAft>
                <a:spcPts val="0"/>
              </a:spcAft>
              <a:buClr>
                <a:schemeClr val="lt2"/>
              </a:buClr>
              <a:buSzPts val="1200"/>
              <a:buNone/>
              <a:defRPr sz="1200">
                <a:solidFill>
                  <a:schemeClr val="lt2"/>
                </a:solidFill>
              </a:defRPr>
            </a:lvl9pPr>
          </a:lstStyle>
          <a:p/>
        </p:txBody>
      </p:sp>
      <p:sp>
        <p:nvSpPr>
          <p:cNvPr id="141" name="Google Shape;141;p10"/>
          <p:cNvSpPr txBox="1"/>
          <p:nvPr>
            <p:ph idx="3" type="subTitle"/>
          </p:nvPr>
        </p:nvSpPr>
        <p:spPr>
          <a:xfrm rot="-5400000">
            <a:off x="-1577350" y="2403575"/>
            <a:ext cx="4226400" cy="33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1pPr>
            <a:lvl2pPr lvl="1">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2pPr>
            <a:lvl3pPr lvl="2">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3pPr>
            <a:lvl4pPr lvl="3">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4pPr>
            <a:lvl5pPr lvl="4">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5pPr>
            <a:lvl6pPr lvl="5">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6pPr>
            <a:lvl7pPr lvl="6">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7pPr>
            <a:lvl8pPr lvl="7">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8pPr>
            <a:lvl9pPr lvl="8">
              <a:spcBef>
                <a:spcPts val="0"/>
              </a:spcBef>
              <a:spcAft>
                <a:spcPts val="0"/>
              </a:spcAft>
              <a:buClr>
                <a:schemeClr val="dk1"/>
              </a:buClr>
              <a:buSzPts val="3000"/>
              <a:buFont typeface="STIX Two Text SemiBold"/>
              <a:buNone/>
              <a:defRPr sz="3000">
                <a:solidFill>
                  <a:schemeClr val="dk1"/>
                </a:solidFill>
                <a:latin typeface="STIX Two Text SemiBold"/>
                <a:ea typeface="STIX Two Text SemiBold"/>
                <a:cs typeface="STIX Two Text SemiBold"/>
                <a:sym typeface="STIX Two Text SemiBold"/>
              </a:defRPr>
            </a:lvl9pPr>
          </a:lstStyle>
          <a:p/>
        </p:txBody>
      </p:sp>
      <p:sp>
        <p:nvSpPr>
          <p:cNvPr id="7" name="Google Shape;7;p1"/>
          <p:cNvSpPr txBox="1"/>
          <p:nvPr>
            <p:ph idx="1" type="body"/>
          </p:nvPr>
        </p:nvSpPr>
        <p:spPr>
          <a:xfrm>
            <a:off x="311700" y="1800050"/>
            <a:ext cx="3661800" cy="2072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1pPr>
            <a:lvl2pPr indent="-304800" lvl="1" marL="914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2pPr>
            <a:lvl3pPr indent="-304800" lvl="2" marL="1371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3pPr>
            <a:lvl4pPr indent="-304800" lvl="3" marL="1828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4pPr>
            <a:lvl5pPr indent="-304800" lvl="4" marL="22860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5pPr>
            <a:lvl6pPr indent="-304800" lvl="5" marL="27432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6pPr>
            <a:lvl7pPr indent="-304800" lvl="6" marL="32004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7pPr>
            <a:lvl8pPr indent="-304800" lvl="7" marL="36576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8pPr>
            <a:lvl9pPr indent="-304800" lvl="8" marL="4114800">
              <a:spcBef>
                <a:spcPts val="0"/>
              </a:spcBef>
              <a:spcAft>
                <a:spcPts val="0"/>
              </a:spcAft>
              <a:buClr>
                <a:schemeClr val="dk2"/>
              </a:buClr>
              <a:buSzPts val="1200"/>
              <a:buFont typeface="STIX Two Text"/>
              <a:buChar char="■"/>
              <a:defRPr sz="1200">
                <a:solidFill>
                  <a:schemeClr val="dk2"/>
                </a:solidFill>
                <a:latin typeface="STIX Two Text"/>
                <a:ea typeface="STIX Two Text"/>
                <a:cs typeface="STIX Two Text"/>
                <a:sym typeface="STIX Two Tex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TIX Two Text"/>
                <a:ea typeface="STIX Two Text"/>
                <a:cs typeface="STIX Two Text"/>
                <a:sym typeface="STIX Two Text"/>
              </a:defRPr>
            </a:lvl1pPr>
            <a:lvl2pPr lvl="1" algn="r">
              <a:buNone/>
              <a:defRPr sz="1000">
                <a:solidFill>
                  <a:schemeClr val="dk2"/>
                </a:solidFill>
                <a:latin typeface="STIX Two Text"/>
                <a:ea typeface="STIX Two Text"/>
                <a:cs typeface="STIX Two Text"/>
                <a:sym typeface="STIX Two Text"/>
              </a:defRPr>
            </a:lvl2pPr>
            <a:lvl3pPr lvl="2" algn="r">
              <a:buNone/>
              <a:defRPr sz="1000">
                <a:solidFill>
                  <a:schemeClr val="dk2"/>
                </a:solidFill>
                <a:latin typeface="STIX Two Text"/>
                <a:ea typeface="STIX Two Text"/>
                <a:cs typeface="STIX Two Text"/>
                <a:sym typeface="STIX Two Text"/>
              </a:defRPr>
            </a:lvl3pPr>
            <a:lvl4pPr lvl="3" algn="r">
              <a:buNone/>
              <a:defRPr sz="1000">
                <a:solidFill>
                  <a:schemeClr val="dk2"/>
                </a:solidFill>
                <a:latin typeface="STIX Two Text"/>
                <a:ea typeface="STIX Two Text"/>
                <a:cs typeface="STIX Two Text"/>
                <a:sym typeface="STIX Two Text"/>
              </a:defRPr>
            </a:lvl4pPr>
            <a:lvl5pPr lvl="4" algn="r">
              <a:buNone/>
              <a:defRPr sz="1000">
                <a:solidFill>
                  <a:schemeClr val="dk2"/>
                </a:solidFill>
                <a:latin typeface="STIX Two Text"/>
                <a:ea typeface="STIX Two Text"/>
                <a:cs typeface="STIX Two Text"/>
                <a:sym typeface="STIX Two Text"/>
              </a:defRPr>
            </a:lvl5pPr>
            <a:lvl6pPr lvl="5" algn="r">
              <a:buNone/>
              <a:defRPr sz="1000">
                <a:solidFill>
                  <a:schemeClr val="dk2"/>
                </a:solidFill>
                <a:latin typeface="STIX Two Text"/>
                <a:ea typeface="STIX Two Text"/>
                <a:cs typeface="STIX Two Text"/>
                <a:sym typeface="STIX Two Text"/>
              </a:defRPr>
            </a:lvl6pPr>
            <a:lvl7pPr lvl="6" algn="r">
              <a:buNone/>
              <a:defRPr sz="1000">
                <a:solidFill>
                  <a:schemeClr val="dk2"/>
                </a:solidFill>
                <a:latin typeface="STIX Two Text"/>
                <a:ea typeface="STIX Two Text"/>
                <a:cs typeface="STIX Two Text"/>
                <a:sym typeface="STIX Two Text"/>
              </a:defRPr>
            </a:lvl7pPr>
            <a:lvl8pPr lvl="7" algn="r">
              <a:buNone/>
              <a:defRPr sz="1000">
                <a:solidFill>
                  <a:schemeClr val="dk2"/>
                </a:solidFill>
                <a:latin typeface="STIX Two Text"/>
                <a:ea typeface="STIX Two Text"/>
                <a:cs typeface="STIX Two Text"/>
                <a:sym typeface="STIX Two Text"/>
              </a:defRPr>
            </a:lvl8pPr>
            <a:lvl9pPr lvl="8" algn="r">
              <a:buNone/>
              <a:defRPr sz="1000">
                <a:solidFill>
                  <a:schemeClr val="dk2"/>
                </a:solidFill>
                <a:latin typeface="STIX Two Text"/>
                <a:ea typeface="STIX Two Text"/>
                <a:cs typeface="STIX Two Text"/>
                <a:sym typeface="STIX Two Tex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ph idx="1" type="subTitle"/>
          </p:nvPr>
        </p:nvSpPr>
        <p:spPr>
          <a:xfrm>
            <a:off x="2418125" y="2805800"/>
            <a:ext cx="5618100" cy="10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 Infrastructural Development in Opposition to Environmental Conservation?</a:t>
            </a:r>
            <a:endParaRPr/>
          </a:p>
          <a:p>
            <a:pPr indent="0" lvl="0" marL="0" rtl="0" algn="l">
              <a:spcBef>
                <a:spcPts val="0"/>
              </a:spcBef>
              <a:spcAft>
                <a:spcPts val="0"/>
              </a:spcAft>
              <a:buNone/>
            </a:pPr>
            <a:r>
              <a:t/>
            </a:r>
            <a:endParaRPr/>
          </a:p>
        </p:txBody>
      </p:sp>
      <p:sp>
        <p:nvSpPr>
          <p:cNvPr id="590" name="Google Shape;590;p44"/>
          <p:cNvSpPr txBox="1"/>
          <p:nvPr>
            <p:ph type="ctrTitle"/>
          </p:nvPr>
        </p:nvSpPr>
        <p:spPr>
          <a:xfrm>
            <a:off x="2418125" y="997050"/>
            <a:ext cx="5349900" cy="1574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Op-Ed</a:t>
            </a:r>
            <a:endParaRPr/>
          </a:p>
        </p:txBody>
      </p:sp>
      <p:sp>
        <p:nvSpPr>
          <p:cNvPr id="591" name="Google Shape;591;p44"/>
          <p:cNvSpPr txBox="1"/>
          <p:nvPr>
            <p:ph idx="4" type="subTitle"/>
          </p:nvPr>
        </p:nvSpPr>
        <p:spPr>
          <a:xfrm rot="-5400000">
            <a:off x="-225675" y="945575"/>
            <a:ext cx="1701300" cy="3315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Public R</a:t>
            </a:r>
            <a:r>
              <a:rPr lang="en"/>
              <a:t>easoning</a:t>
            </a:r>
            <a:endParaRPr/>
          </a:p>
        </p:txBody>
      </p:sp>
      <p:sp>
        <p:nvSpPr>
          <p:cNvPr id="592" name="Google Shape;592;p44"/>
          <p:cNvSpPr txBox="1"/>
          <p:nvPr>
            <p:ph idx="5" type="subTitle"/>
          </p:nvPr>
        </p:nvSpPr>
        <p:spPr>
          <a:xfrm rot="-5400000">
            <a:off x="-225675" y="3868125"/>
            <a:ext cx="1701300" cy="33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Harshad &amp; Vikash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53"/>
          <p:cNvSpPr txBox="1"/>
          <p:nvPr>
            <p:ph type="title"/>
          </p:nvPr>
        </p:nvSpPr>
        <p:spPr>
          <a:xfrm>
            <a:off x="1294525" y="732075"/>
            <a:ext cx="7305600" cy="3492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200"/>
              <a:t>If some infrastructure projects preserve biodiversity, then all infrastructure does not harm the environment. </a:t>
            </a:r>
            <a:endParaRPr sz="2200"/>
          </a:p>
          <a:p>
            <a:pPr indent="0" lvl="0" marL="0" rtl="0" algn="l">
              <a:spcBef>
                <a:spcPts val="0"/>
              </a:spcBef>
              <a:spcAft>
                <a:spcPts val="0"/>
              </a:spcAft>
              <a:buNone/>
            </a:pPr>
            <a:r>
              <a:rPr lang="en" sz="2200"/>
              <a:t>This is logically invalid. Just because of some projects are not harmful or eco friendly its not mean all are some examples can’t change the universal truth.</a:t>
            </a:r>
            <a:endParaRPr sz="2200"/>
          </a:p>
          <a:p>
            <a:pPr indent="0" lvl="0" marL="0" rtl="0" algn="l">
              <a:spcBef>
                <a:spcPts val="0"/>
              </a:spcBef>
              <a:spcAft>
                <a:spcPts val="0"/>
              </a:spcAft>
              <a:buNone/>
            </a:pPr>
            <a:r>
              <a:rPr lang="en" sz="2200"/>
              <a:t>Some infrastructure project can preserve the environment but others are harmful for environment we </a:t>
            </a:r>
            <a:r>
              <a:rPr lang="en" sz="2200"/>
              <a:t>can't</a:t>
            </a:r>
            <a:r>
              <a:rPr lang="en" sz="2200"/>
              <a:t> deny this  fact. This is overgeneralization.</a:t>
            </a:r>
            <a:endParaRPr sz="2200"/>
          </a:p>
          <a:p>
            <a:pPr indent="0" lvl="0" marL="0" rtl="0" algn="l">
              <a:spcBef>
                <a:spcPts val="0"/>
              </a:spcBef>
              <a:spcAft>
                <a:spcPts val="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4"/>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100">
                <a:latin typeface="Arial"/>
                <a:ea typeface="Arial"/>
                <a:cs typeface="Arial"/>
                <a:sym typeface="Arial"/>
              </a:rPr>
              <a:t>P2:</a:t>
            </a:r>
            <a:r>
              <a:rPr lang="en" sz="1100">
                <a:latin typeface="Arial"/>
                <a:ea typeface="Arial"/>
                <a:cs typeface="Arial"/>
                <a:sym typeface="Arial"/>
              </a:rPr>
              <a:t> Generalizing from a few examples leads to a logical fallacy.</a:t>
            </a:r>
            <a:endParaRPr/>
          </a:p>
        </p:txBody>
      </p:sp>
      <p:sp>
        <p:nvSpPr>
          <p:cNvPr id="655" name="Google Shape;655;p54"/>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100">
                <a:latin typeface="Arial"/>
                <a:ea typeface="Arial"/>
                <a:cs typeface="Arial"/>
                <a:sym typeface="Arial"/>
              </a:rPr>
              <a:t>P1:</a:t>
            </a:r>
            <a:r>
              <a:rPr lang="en" sz="1100">
                <a:latin typeface="Arial"/>
                <a:ea typeface="Arial"/>
                <a:cs typeface="Arial"/>
                <a:sym typeface="Arial"/>
              </a:rPr>
              <a:t> If some infrastructure projects preserve biodiversity, it does not logically follow that all infrastructure is harmless.</a:t>
            </a:r>
            <a:endParaRPr/>
          </a:p>
        </p:txBody>
      </p:sp>
      <p:sp>
        <p:nvSpPr>
          <p:cNvPr id="656" name="Google Shape;656;p54"/>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2"/>
              </a:buClr>
              <a:buSzPts val="1100"/>
              <a:buFont typeface="Arial"/>
              <a:buNone/>
            </a:pPr>
            <a:r>
              <a:rPr b="1" lang="en" sz="1100">
                <a:latin typeface="Arial"/>
                <a:ea typeface="Arial"/>
                <a:cs typeface="Arial"/>
                <a:sym typeface="Arial"/>
              </a:rPr>
              <a:t>C:</a:t>
            </a:r>
            <a:r>
              <a:rPr lang="en" sz="1100">
                <a:latin typeface="Arial"/>
                <a:ea typeface="Arial"/>
                <a:cs typeface="Arial"/>
                <a:sym typeface="Arial"/>
              </a:rPr>
              <a:t> Therefore, the claim that “all infrastructure does not harm the environment” based on a few examples is invalid.</a:t>
            </a:r>
            <a:endParaRPr sz="1100">
              <a:latin typeface="Arial"/>
              <a:ea typeface="Arial"/>
              <a:cs typeface="Arial"/>
              <a:sym typeface="Arial"/>
            </a:endParaRPr>
          </a:p>
          <a:p>
            <a:pPr indent="0" lvl="0" marL="0" rtl="0" algn="l">
              <a:spcBef>
                <a:spcPts val="1200"/>
              </a:spcBef>
              <a:spcAft>
                <a:spcPts val="1200"/>
              </a:spcAft>
              <a:buNone/>
            </a:pPr>
            <a:r>
              <a:t/>
            </a:r>
            <a:endParaRPr/>
          </a:p>
        </p:txBody>
      </p:sp>
      <p:sp>
        <p:nvSpPr>
          <p:cNvPr id="657" name="Google Shape;657;p54"/>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Standard Form</a:t>
            </a:r>
            <a:endParaRPr sz="4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5"/>
          <p:cNvSpPr txBox="1"/>
          <p:nvPr>
            <p:ph idx="2" type="body"/>
          </p:nvPr>
        </p:nvSpPr>
        <p:spPr>
          <a:xfrm>
            <a:off x="4837500" y="155600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Soundness</a:t>
            </a:r>
            <a:endParaRPr/>
          </a:p>
          <a:p>
            <a:pPr indent="0" lvl="0" marL="0" rtl="0" algn="l">
              <a:spcBef>
                <a:spcPts val="1200"/>
              </a:spcBef>
              <a:spcAft>
                <a:spcPts val="1200"/>
              </a:spcAft>
              <a:buNone/>
            </a:pPr>
            <a:r>
              <a:rPr lang="en"/>
              <a:t>Real-world data shows that infrastructure varies widely in environmental impact—some preserve, many harm biodiversity. Hence, the counter is also sound.</a:t>
            </a:r>
            <a:endParaRPr/>
          </a:p>
        </p:txBody>
      </p:sp>
      <p:sp>
        <p:nvSpPr>
          <p:cNvPr id="663" name="Google Shape;663;p55"/>
          <p:cNvSpPr txBox="1"/>
          <p:nvPr>
            <p:ph idx="1" type="body"/>
          </p:nvPr>
        </p:nvSpPr>
        <p:spPr>
          <a:xfrm>
            <a:off x="366100" y="155605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Validity</a:t>
            </a:r>
            <a:endParaRPr/>
          </a:p>
        </p:txBody>
      </p:sp>
      <p:sp>
        <p:nvSpPr>
          <p:cNvPr id="664" name="Google Shape;664;p55"/>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Validity &amp; Soundness</a:t>
            </a:r>
            <a:endParaRPr/>
          </a:p>
        </p:txBody>
      </p:sp>
      <p:sp>
        <p:nvSpPr>
          <p:cNvPr id="665" name="Google Shape;665;p55"/>
          <p:cNvSpPr txBox="1"/>
          <p:nvPr/>
        </p:nvSpPr>
        <p:spPr>
          <a:xfrm>
            <a:off x="366100" y="2113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2"/>
                </a:solidFill>
              </a:rPr>
              <a:t>The counter-argument correctly identifies a fallacy, making it logically valid.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56"/>
          <p:cNvSpPr txBox="1"/>
          <p:nvPr>
            <p:ph type="ctrTitle"/>
          </p:nvPr>
        </p:nvSpPr>
        <p:spPr>
          <a:xfrm>
            <a:off x="1259475" y="1541850"/>
            <a:ext cx="6386700" cy="20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#Against:</a:t>
            </a:r>
            <a:endParaRPr/>
          </a:p>
          <a:p>
            <a:pPr indent="0" lvl="0" marL="0" rtl="0" algn="ctr">
              <a:spcBef>
                <a:spcPts val="0"/>
              </a:spcBef>
              <a:spcAft>
                <a:spcPts val="0"/>
              </a:spcAft>
              <a:buNone/>
            </a:pPr>
            <a:r>
              <a:rPr lang="en"/>
              <a:t>Reply to Counter Argument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57"/>
          <p:cNvSpPr txBox="1"/>
          <p:nvPr>
            <p:ph type="title"/>
          </p:nvPr>
        </p:nvSpPr>
        <p:spPr>
          <a:xfrm>
            <a:off x="1217950" y="900900"/>
            <a:ext cx="6974100" cy="3341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But we can turn this “overgeneralization” on its head by showing that environmental administration can be built from the ground up of sustainability, technological advancement, and administrative policies. Infrastructure projects can and do incorporate sustainability, cutting‑edge technology, and binding conservation policies. When these elements are present, infrastructure both serves human needs and safeguards, and even enhances biodiversity.</a:t>
            </a:r>
            <a:endParaRPr sz="2000"/>
          </a:p>
          <a:p>
            <a:pPr indent="0" lvl="0" marL="0" rtl="0" algn="l">
              <a:spcBef>
                <a:spcPts val="0"/>
              </a:spcBef>
              <a:spcAft>
                <a:spcPts val="0"/>
              </a:spcAft>
              <a:buNone/>
            </a:pPr>
            <a:r>
              <a:rPr lang="en" sz="2000"/>
              <a:t>Therefore infrastructure development is not inherently at odds with environmental conservation; with the right approach, the two goals are fully compatible.</a:t>
            </a:r>
            <a:endParaRPr sz="2000"/>
          </a:p>
          <a:p>
            <a:pPr indent="0" lvl="0" marL="0" rtl="0" algn="l">
              <a:spcBef>
                <a:spcPts val="0"/>
              </a:spcBef>
              <a:spcAft>
                <a:spcPts val="0"/>
              </a:spcAft>
              <a:buNone/>
            </a:pPr>
            <a:r>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8"/>
          <p:cNvSpPr txBox="1"/>
          <p:nvPr>
            <p:ph type="ctrTitle"/>
          </p:nvPr>
        </p:nvSpPr>
        <p:spPr>
          <a:xfrm>
            <a:off x="1375800" y="1703150"/>
            <a:ext cx="5770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a:t>
            </a:r>
            <a:endParaRPr/>
          </a:p>
          <a:p>
            <a:pPr indent="0" lvl="0" marL="0" rtl="0" algn="ctr">
              <a:spcBef>
                <a:spcPts val="0"/>
              </a:spcBef>
              <a:spcAft>
                <a:spcPts val="0"/>
              </a:spcAft>
              <a:buNone/>
            </a:pPr>
            <a:r>
              <a:rPr lang="en"/>
              <a:t>Main Argument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9"/>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Thesis:</a:t>
            </a:r>
            <a:endParaRPr/>
          </a:p>
        </p:txBody>
      </p:sp>
      <p:sp>
        <p:nvSpPr>
          <p:cNvPr id="686" name="Google Shape;686;p59"/>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500"/>
              <a:t>Unregulated large-scale infrastructure projects cause severe environmental harm by destroying ecosystems and polluting resources.</a:t>
            </a:r>
            <a:endParaRPr sz="2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60"/>
          <p:cNvSpPr txBox="1"/>
          <p:nvPr>
            <p:ph type="title"/>
          </p:nvPr>
        </p:nvSpPr>
        <p:spPr>
          <a:xfrm>
            <a:off x="1161950" y="816600"/>
            <a:ext cx="7776300" cy="35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000"/>
              <a:t>Unregulated large-scale infrastructure projects cause severe environmental harm by destroying ecosystems and polluting resources. Examples like Brazil’s BR-319 highway (deforestation) and Came this in bodia’s Sesan 2 Dam (habitat loss) prove this. Irreversible damage, such as Goa’s mining-induced soil erosion, outweighs short-term profits. Human prioritization of economic gain over sustainability, seen in Jakarta Bay’s mangrove destruction, worsens the crisis. Thus, unchecked development accelerates ecological degradation, demanding stricter regulations to balance progress and planetary health.</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61"/>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4500"/>
              <a:t>Standard Form</a:t>
            </a:r>
            <a:endParaRPr/>
          </a:p>
        </p:txBody>
      </p:sp>
      <p:sp>
        <p:nvSpPr>
          <p:cNvPr id="697" name="Google Shape;697;p61"/>
          <p:cNvSpPr txBox="1"/>
          <p:nvPr>
            <p:ph idx="3" type="subTitle"/>
          </p:nvPr>
        </p:nvSpPr>
        <p:spPr>
          <a:xfrm>
            <a:off x="4829450" y="76810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lus Jakarta Sans"/>
                <a:ea typeface="Plus Jakarta Sans"/>
                <a:cs typeface="Plus Jakarta Sans"/>
                <a:sym typeface="Plus Jakarta Sans"/>
              </a:rPr>
              <a:t>P1: </a:t>
            </a:r>
            <a:endParaRPr b="1" sz="1000">
              <a:latin typeface="Plus Jakarta Sans"/>
              <a:ea typeface="Plus Jakarta Sans"/>
              <a:cs typeface="Plus Jakarta Sans"/>
              <a:sym typeface="Plus Jakarta Sans"/>
            </a:endParaRPr>
          </a:p>
        </p:txBody>
      </p:sp>
      <p:sp>
        <p:nvSpPr>
          <p:cNvPr id="698" name="Google Shape;698;p61"/>
          <p:cNvSpPr txBox="1"/>
          <p:nvPr>
            <p:ph idx="4" type="body"/>
          </p:nvPr>
        </p:nvSpPr>
        <p:spPr>
          <a:xfrm>
            <a:off x="4829450" y="998850"/>
            <a:ext cx="3765000" cy="63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dk1"/>
                </a:solidFill>
                <a:latin typeface="Plus Jakarta Sans Medium"/>
                <a:ea typeface="Plus Jakarta Sans Medium"/>
                <a:cs typeface="Plus Jakarta Sans Medium"/>
                <a:sym typeface="Plus Jakarta Sans Medium"/>
              </a:rPr>
              <a:t>Large-scale infrastructure projects harm the environment by destroying ecosystems and polluting air/water. </a:t>
            </a:r>
            <a:endParaRPr sz="1000">
              <a:solidFill>
                <a:schemeClr val="dk1"/>
              </a:solidFill>
              <a:latin typeface="Plus Jakarta Sans Medium"/>
              <a:ea typeface="Plus Jakarta Sans Medium"/>
              <a:cs typeface="Plus Jakarta Sans Medium"/>
              <a:sym typeface="Plus Jakarta Sans Medium"/>
            </a:endParaRPr>
          </a:p>
          <a:p>
            <a:pPr indent="0" lvl="0" marL="0" rtl="0" algn="l">
              <a:spcBef>
                <a:spcPts val="0"/>
              </a:spcBef>
              <a:spcAft>
                <a:spcPts val="1200"/>
              </a:spcAft>
              <a:buNone/>
            </a:pPr>
            <a:r>
              <a:t/>
            </a:r>
            <a:endParaRPr sz="1000"/>
          </a:p>
        </p:txBody>
      </p:sp>
      <p:sp>
        <p:nvSpPr>
          <p:cNvPr id="699" name="Google Shape;699;p61"/>
          <p:cNvSpPr txBox="1"/>
          <p:nvPr>
            <p:ph idx="2" type="body"/>
          </p:nvPr>
        </p:nvSpPr>
        <p:spPr>
          <a:xfrm>
            <a:off x="4829450" y="1972200"/>
            <a:ext cx="3765000" cy="63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dk1"/>
                </a:solidFill>
                <a:latin typeface="Plus Jakarta Sans Medium"/>
                <a:ea typeface="Plus Jakarta Sans Medium"/>
                <a:cs typeface="Plus Jakarta Sans Medium"/>
                <a:sym typeface="Plus Jakarta Sans Medium"/>
              </a:rPr>
              <a:t>Irreversible environmental impacts (e.g., species extinction, ecosystem degradation) outweigh short-term economic gains.</a:t>
            </a:r>
            <a:endParaRPr sz="1000"/>
          </a:p>
        </p:txBody>
      </p:sp>
      <p:sp>
        <p:nvSpPr>
          <p:cNvPr id="700" name="Google Shape;700;p61"/>
          <p:cNvSpPr txBox="1"/>
          <p:nvPr>
            <p:ph idx="8" type="body"/>
          </p:nvPr>
        </p:nvSpPr>
        <p:spPr>
          <a:xfrm>
            <a:off x="4829450" y="3918900"/>
            <a:ext cx="3765000" cy="63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dk1"/>
                </a:solidFill>
                <a:latin typeface="Plus Jakarta Sans Medium"/>
                <a:ea typeface="Plus Jakarta Sans Medium"/>
                <a:cs typeface="Plus Jakarta Sans Medium"/>
                <a:sym typeface="Plus Jakarta Sans Medium"/>
              </a:rPr>
              <a:t>Unregulated infrastructure development causes environmental degradation. </a:t>
            </a:r>
            <a:endParaRPr sz="1000">
              <a:solidFill>
                <a:schemeClr val="dk1"/>
              </a:solidFill>
              <a:latin typeface="Plus Jakarta Sans Medium"/>
              <a:ea typeface="Plus Jakarta Sans Medium"/>
              <a:cs typeface="Plus Jakarta Sans Medium"/>
              <a:sym typeface="Plus Jakarta Sans Medium"/>
            </a:endParaRPr>
          </a:p>
          <a:p>
            <a:pPr indent="0" lvl="0" marL="0" rtl="0" algn="l">
              <a:spcBef>
                <a:spcPts val="0"/>
              </a:spcBef>
              <a:spcAft>
                <a:spcPts val="1200"/>
              </a:spcAft>
              <a:buNone/>
            </a:pPr>
            <a:r>
              <a:t/>
            </a:r>
            <a:endParaRPr sz="1000"/>
          </a:p>
        </p:txBody>
      </p:sp>
      <p:sp>
        <p:nvSpPr>
          <p:cNvPr id="701" name="Google Shape;701;p61"/>
          <p:cNvSpPr txBox="1"/>
          <p:nvPr>
            <p:ph idx="1" type="subTitle"/>
          </p:nvPr>
        </p:nvSpPr>
        <p:spPr>
          <a:xfrm>
            <a:off x="4829450" y="174145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lus Jakarta Sans"/>
                <a:ea typeface="Plus Jakarta Sans"/>
                <a:cs typeface="Plus Jakarta Sans"/>
                <a:sym typeface="Plus Jakarta Sans"/>
              </a:rPr>
              <a:t>P2:</a:t>
            </a:r>
            <a:endParaRPr b="1" sz="1000">
              <a:latin typeface="Plus Jakarta Sans"/>
              <a:ea typeface="Plus Jakarta Sans"/>
              <a:cs typeface="Plus Jakarta Sans"/>
              <a:sym typeface="Plus Jakarta Sans"/>
            </a:endParaRPr>
          </a:p>
        </p:txBody>
      </p:sp>
      <p:sp>
        <p:nvSpPr>
          <p:cNvPr id="702" name="Google Shape;702;p61"/>
          <p:cNvSpPr txBox="1"/>
          <p:nvPr>
            <p:ph idx="5" type="subTitle"/>
          </p:nvPr>
        </p:nvSpPr>
        <p:spPr>
          <a:xfrm>
            <a:off x="4829450" y="271480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lus Jakarta Sans"/>
                <a:ea typeface="Plus Jakarta Sans"/>
                <a:cs typeface="Plus Jakarta Sans"/>
                <a:sym typeface="Plus Jakarta Sans"/>
              </a:rPr>
              <a:t>P3:</a:t>
            </a:r>
            <a:endParaRPr b="1" sz="1000">
              <a:latin typeface="Plus Jakarta Sans"/>
              <a:ea typeface="Plus Jakarta Sans"/>
              <a:cs typeface="Plus Jakarta Sans"/>
              <a:sym typeface="Plus Jakarta Sans"/>
            </a:endParaRPr>
          </a:p>
        </p:txBody>
      </p:sp>
      <p:sp>
        <p:nvSpPr>
          <p:cNvPr id="703" name="Google Shape;703;p61"/>
          <p:cNvSpPr txBox="1"/>
          <p:nvPr>
            <p:ph idx="6" type="body"/>
          </p:nvPr>
        </p:nvSpPr>
        <p:spPr>
          <a:xfrm>
            <a:off x="4829450" y="2945550"/>
            <a:ext cx="3765000" cy="63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lang="en" sz="1000">
                <a:solidFill>
                  <a:schemeClr val="dk1"/>
                </a:solidFill>
                <a:latin typeface="Plus Jakarta Sans Medium"/>
                <a:ea typeface="Plus Jakarta Sans Medium"/>
                <a:cs typeface="Plus Jakarta Sans Medium"/>
                <a:sym typeface="Plus Jakarta Sans Medium"/>
              </a:rPr>
              <a:t>Humans prioritize profit over planetary health, ignoring sustainability. </a:t>
            </a:r>
            <a:endParaRPr sz="1000"/>
          </a:p>
        </p:txBody>
      </p:sp>
      <p:sp>
        <p:nvSpPr>
          <p:cNvPr id="704" name="Google Shape;704;p61"/>
          <p:cNvSpPr txBox="1"/>
          <p:nvPr>
            <p:ph idx="7" type="subTitle"/>
          </p:nvPr>
        </p:nvSpPr>
        <p:spPr>
          <a:xfrm>
            <a:off x="4829450" y="3688150"/>
            <a:ext cx="3765000" cy="22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Plus Jakarta Sans"/>
                <a:ea typeface="Plus Jakarta Sans"/>
                <a:cs typeface="Plus Jakarta Sans"/>
                <a:sym typeface="Plus Jakarta Sans"/>
              </a:rPr>
              <a:t>Conclusion</a:t>
            </a:r>
            <a:endParaRPr b="1" sz="1000">
              <a:latin typeface="Plus Jakarta Sans"/>
              <a:ea typeface="Plus Jakarta Sans"/>
              <a:cs typeface="Plus Jakarta Sans"/>
              <a:sym typeface="Plus Jakart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2"/>
          <p:cNvSpPr txBox="1"/>
          <p:nvPr>
            <p:ph idx="2" type="body"/>
          </p:nvPr>
        </p:nvSpPr>
        <p:spPr>
          <a:xfrm>
            <a:off x="4837500" y="155600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Sound</a:t>
            </a:r>
            <a:endParaRPr/>
          </a:p>
          <a:p>
            <a:pPr indent="0" lvl="0" marL="0" rtl="0" algn="l">
              <a:lnSpc>
                <a:spcPct val="115000"/>
              </a:lnSpc>
              <a:spcBef>
                <a:spcPts val="1200"/>
              </a:spcBef>
              <a:spcAft>
                <a:spcPts val="0"/>
              </a:spcAft>
              <a:buClr>
                <a:schemeClr val="dk2"/>
              </a:buClr>
              <a:buSzPts val="1100"/>
              <a:buFont typeface="Arial"/>
              <a:buNone/>
            </a:pPr>
            <a:r>
              <a:rPr lang="en">
                <a:solidFill>
                  <a:schemeClr val="dk1"/>
                </a:solidFill>
                <a:latin typeface="Plus Jakarta Sans Medium"/>
                <a:ea typeface="Plus Jakarta Sans Medium"/>
                <a:cs typeface="Plus Jakarta Sans Medium"/>
                <a:sym typeface="Plus Jakarta Sans Medium"/>
              </a:rPr>
              <a:t>The premises are empirically supported (case studies), making the argument cogent (strong + true premises)</a:t>
            </a:r>
            <a:endParaRPr>
              <a:solidFill>
                <a:schemeClr val="dk1"/>
              </a:solidFill>
              <a:latin typeface="Plus Jakarta Sans Medium"/>
              <a:ea typeface="Plus Jakarta Sans Medium"/>
              <a:cs typeface="Plus Jakarta Sans Medium"/>
              <a:sym typeface="Plus Jakarta Sans Medium"/>
            </a:endParaRPr>
          </a:p>
          <a:p>
            <a:pPr indent="0" lvl="0" marL="0" rtl="0" algn="l">
              <a:spcBef>
                <a:spcPts val="0"/>
              </a:spcBef>
              <a:spcAft>
                <a:spcPts val="0"/>
              </a:spcAft>
              <a:buClr>
                <a:schemeClr val="dk2"/>
              </a:buClr>
              <a:buSzPts val="1100"/>
              <a:buFont typeface="Arial"/>
              <a:buNone/>
            </a:pPr>
            <a:r>
              <a:t/>
            </a:r>
            <a:endParaRPr>
              <a:solidFill>
                <a:schemeClr val="accent1"/>
              </a:solidFill>
              <a:latin typeface="Plus Jakarta Sans Medium"/>
              <a:ea typeface="Plus Jakarta Sans Medium"/>
              <a:cs typeface="Plus Jakarta Sans Medium"/>
              <a:sym typeface="Plus Jakarta Sans Medium"/>
            </a:endParaRPr>
          </a:p>
          <a:p>
            <a:pPr indent="0" lvl="0" marL="0" rtl="0" algn="l">
              <a:spcBef>
                <a:spcPts val="0"/>
              </a:spcBef>
              <a:spcAft>
                <a:spcPts val="1200"/>
              </a:spcAft>
              <a:buNone/>
            </a:pPr>
            <a:r>
              <a:t/>
            </a:r>
            <a:endParaRPr/>
          </a:p>
        </p:txBody>
      </p:sp>
      <p:sp>
        <p:nvSpPr>
          <p:cNvPr id="710" name="Google Shape;710;p62"/>
          <p:cNvSpPr txBox="1"/>
          <p:nvPr>
            <p:ph idx="1" type="body"/>
          </p:nvPr>
        </p:nvSpPr>
        <p:spPr>
          <a:xfrm>
            <a:off x="366100" y="155605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Validity </a:t>
            </a:r>
            <a:endParaRPr/>
          </a:p>
          <a:p>
            <a:pPr indent="0" lvl="0" marL="0" rtl="0" algn="l">
              <a:spcBef>
                <a:spcPts val="1200"/>
              </a:spcBef>
              <a:spcAft>
                <a:spcPts val="0"/>
              </a:spcAft>
              <a:buNone/>
            </a:pPr>
            <a:r>
              <a:rPr lang="en" sz="1100">
                <a:solidFill>
                  <a:schemeClr val="dk1"/>
                </a:solidFill>
                <a:latin typeface="Plus Jakarta Sans Medium"/>
                <a:ea typeface="Plus Jakarta Sans Medium"/>
                <a:cs typeface="Plus Jakarta Sans Medium"/>
                <a:sym typeface="Plus Jakarta Sans Medium"/>
              </a:rPr>
              <a:t>Structure: P1 + P2 + P3 → C </a:t>
            </a:r>
            <a:endParaRPr/>
          </a:p>
          <a:p>
            <a:pPr indent="0" lvl="0" marL="0" rtl="0" algn="l">
              <a:lnSpc>
                <a:spcPct val="115000"/>
              </a:lnSpc>
              <a:spcBef>
                <a:spcPts val="1200"/>
              </a:spcBef>
              <a:spcAft>
                <a:spcPts val="0"/>
              </a:spcAft>
              <a:buClr>
                <a:schemeClr val="dk2"/>
              </a:buClr>
              <a:buSzPts val="1100"/>
              <a:buFont typeface="Arial"/>
              <a:buNone/>
            </a:pPr>
            <a:r>
              <a:rPr lang="en">
                <a:solidFill>
                  <a:schemeClr val="dk1"/>
                </a:solidFill>
                <a:latin typeface="Plus Jakarta Sans Medium"/>
                <a:ea typeface="Plus Jakarta Sans Medium"/>
                <a:cs typeface="Plus Jakarta Sans Medium"/>
                <a:sym typeface="Plus Jakarta Sans Medium"/>
              </a:rPr>
              <a:t>The argument is inductively strong (not deductively valid) because the conclusion is likely true if the premises are true, but not guaranteed (real-world examples support but don’t prove universality). </a:t>
            </a:r>
            <a:endParaRPr>
              <a:solidFill>
                <a:schemeClr val="dk1"/>
              </a:solidFill>
              <a:latin typeface="Plus Jakarta Sans Medium"/>
              <a:ea typeface="Plus Jakarta Sans Medium"/>
              <a:cs typeface="Plus Jakarta Sans Medium"/>
              <a:sym typeface="Plus Jakarta Sans Medium"/>
            </a:endParaRPr>
          </a:p>
          <a:p>
            <a:pPr indent="0" lvl="0" marL="0" rtl="0" algn="l">
              <a:lnSpc>
                <a:spcPct val="115000"/>
              </a:lnSpc>
              <a:spcBef>
                <a:spcPts val="0"/>
              </a:spcBef>
              <a:spcAft>
                <a:spcPts val="0"/>
              </a:spcAft>
              <a:buClr>
                <a:schemeClr val="dk2"/>
              </a:buClr>
              <a:buSzPts val="1100"/>
              <a:buFont typeface="Arial"/>
              <a:buNone/>
            </a:pPr>
            <a:r>
              <a:t/>
            </a:r>
            <a:endParaRPr>
              <a:solidFill>
                <a:schemeClr val="dk1"/>
              </a:solidFill>
              <a:latin typeface="Plus Jakarta Sans Medium"/>
              <a:ea typeface="Plus Jakarta Sans Medium"/>
              <a:cs typeface="Plus Jakarta Sans Medium"/>
              <a:sym typeface="Plus Jakarta Sans Medium"/>
            </a:endParaRPr>
          </a:p>
          <a:p>
            <a:pPr indent="0" lvl="0" marL="0" rtl="0" algn="l">
              <a:spcBef>
                <a:spcPts val="0"/>
              </a:spcBef>
              <a:spcAft>
                <a:spcPts val="1200"/>
              </a:spcAft>
              <a:buNone/>
            </a:pPr>
            <a:r>
              <a:t/>
            </a:r>
            <a:endParaRPr/>
          </a:p>
        </p:txBody>
      </p:sp>
      <p:sp>
        <p:nvSpPr>
          <p:cNvPr id="711" name="Google Shape;711;p62"/>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Validity &amp; Soundness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5"/>
          <p:cNvSpPr txBox="1"/>
          <p:nvPr>
            <p:ph type="ctrTitle"/>
          </p:nvPr>
        </p:nvSpPr>
        <p:spPr>
          <a:xfrm>
            <a:off x="1375800" y="1703150"/>
            <a:ext cx="5770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#Against:</a:t>
            </a:r>
            <a:endParaRPr/>
          </a:p>
          <a:p>
            <a:pPr indent="0" lvl="0" marL="0" rtl="0" algn="ctr">
              <a:spcBef>
                <a:spcPts val="0"/>
              </a:spcBef>
              <a:spcAft>
                <a:spcPts val="0"/>
              </a:spcAft>
              <a:buNone/>
            </a:pPr>
            <a:r>
              <a:rPr lang="en"/>
              <a:t>Main Argument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3"/>
          <p:cNvSpPr txBox="1"/>
          <p:nvPr>
            <p:ph type="ctrTitle"/>
          </p:nvPr>
        </p:nvSpPr>
        <p:spPr>
          <a:xfrm>
            <a:off x="1375800" y="1703150"/>
            <a:ext cx="57342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a:t>
            </a:r>
            <a:endParaRPr/>
          </a:p>
          <a:p>
            <a:pPr indent="0" lvl="0" marL="0" rtl="0" algn="ctr">
              <a:spcBef>
                <a:spcPts val="0"/>
              </a:spcBef>
              <a:spcAft>
                <a:spcPts val="0"/>
              </a:spcAft>
              <a:buNone/>
            </a:pPr>
            <a:r>
              <a:rPr lang="en"/>
              <a:t>Counter Argument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64"/>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Countering - Against Argument</a:t>
            </a:r>
            <a:endParaRPr/>
          </a:p>
        </p:txBody>
      </p:sp>
      <p:sp>
        <p:nvSpPr>
          <p:cNvPr id="722" name="Google Shape;722;p64"/>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500"/>
              <a:t>P1: </a:t>
            </a:r>
            <a:r>
              <a:rPr lang="en" sz="2500"/>
              <a:t>Large-scale infrastructure projects harm the environment by destroying ecosystems and polluting air/water. </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65"/>
          <p:cNvSpPr txBox="1"/>
          <p:nvPr>
            <p:ph type="title"/>
          </p:nvPr>
        </p:nvSpPr>
        <p:spPr>
          <a:xfrm>
            <a:off x="1259475" y="749550"/>
            <a:ext cx="7427100" cy="364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If a large-scale infrastructure project incorporates comprehensive sustainability measures such as in-depth environmental impact assessments, on-site mitigation/reduction strategies, and legally binding biodiversity offsets then it does not cause significant environmental harm. The Oresund Bridge and the Delhi Metro both incorporate those comprehensive sustainability measures.</a:t>
            </a:r>
            <a:endParaRPr sz="2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6"/>
          <p:cNvSpPr txBox="1"/>
          <p:nvPr>
            <p:ph idx="2" type="body"/>
          </p:nvPr>
        </p:nvSpPr>
        <p:spPr>
          <a:xfrm>
            <a:off x="4829450" y="2182734"/>
            <a:ext cx="3765000" cy="81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t>P2:</a:t>
            </a:r>
            <a:r>
              <a:rPr lang="en" sz="1500"/>
              <a:t> The Oresund Bridge and the Delhi Metro both incorporate those comprehensive sustainability measures.</a:t>
            </a:r>
            <a:endParaRPr sz="1500"/>
          </a:p>
        </p:txBody>
      </p:sp>
      <p:sp>
        <p:nvSpPr>
          <p:cNvPr id="733" name="Google Shape;733;p66"/>
          <p:cNvSpPr txBox="1"/>
          <p:nvPr>
            <p:ph idx="4" type="body"/>
          </p:nvPr>
        </p:nvSpPr>
        <p:spPr>
          <a:xfrm>
            <a:off x="4829450" y="828225"/>
            <a:ext cx="3765000" cy="1105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t>P1:</a:t>
            </a:r>
            <a:r>
              <a:rPr lang="en" sz="1500"/>
              <a:t> If a large-scale infrastructure project incorporates comprehensive sustainability measures then it does not </a:t>
            </a:r>
            <a:r>
              <a:rPr lang="en" sz="1500"/>
              <a:t>cause</a:t>
            </a:r>
            <a:r>
              <a:rPr lang="en" sz="1500"/>
              <a:t> significant environmental harm.</a:t>
            </a:r>
            <a:endParaRPr sz="1500"/>
          </a:p>
        </p:txBody>
      </p:sp>
      <p:sp>
        <p:nvSpPr>
          <p:cNvPr id="734" name="Google Shape;734;p66"/>
          <p:cNvSpPr txBox="1"/>
          <p:nvPr>
            <p:ph idx="8" type="body"/>
          </p:nvPr>
        </p:nvSpPr>
        <p:spPr>
          <a:xfrm>
            <a:off x="4829450" y="3243250"/>
            <a:ext cx="3765000" cy="811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500"/>
              <a:t>C: </a:t>
            </a:r>
            <a:r>
              <a:rPr lang="en" sz="1500"/>
              <a:t>Therefore, some large-scale infrastructure projects do not cause significant environmental harm.</a:t>
            </a:r>
            <a:endParaRPr sz="1500"/>
          </a:p>
        </p:txBody>
      </p:sp>
      <p:sp>
        <p:nvSpPr>
          <p:cNvPr id="735" name="Google Shape;735;p66"/>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Standard Form</a:t>
            </a:r>
            <a:endParaRPr sz="4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67"/>
          <p:cNvSpPr txBox="1"/>
          <p:nvPr>
            <p:ph idx="1" type="body"/>
          </p:nvPr>
        </p:nvSpPr>
        <p:spPr>
          <a:xfrm>
            <a:off x="366100" y="1617000"/>
            <a:ext cx="3846600" cy="27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Logical Form:</a:t>
            </a:r>
            <a:endParaRPr b="1" sz="2000"/>
          </a:p>
          <a:p>
            <a:pPr indent="0" lvl="0" marL="0" rtl="0" algn="l">
              <a:spcBef>
                <a:spcPts val="1200"/>
              </a:spcBef>
              <a:spcAft>
                <a:spcPts val="0"/>
              </a:spcAft>
              <a:buNone/>
            </a:pPr>
            <a:r>
              <a:rPr b="1" lang="en" sz="2000"/>
              <a:t>P1: </a:t>
            </a:r>
            <a:r>
              <a:rPr lang="en" sz="2000"/>
              <a:t>IF </a:t>
            </a:r>
            <a:r>
              <a:rPr b="1" lang="en" sz="2000">
                <a:solidFill>
                  <a:srgbClr val="05AE05"/>
                </a:solidFill>
              </a:rPr>
              <a:t>A </a:t>
            </a:r>
            <a:r>
              <a:rPr lang="en" sz="2000"/>
              <a:t>THEN </a:t>
            </a:r>
            <a:r>
              <a:rPr b="1" lang="en" sz="2000">
                <a:solidFill>
                  <a:srgbClr val="0000FF"/>
                </a:solidFill>
              </a:rPr>
              <a:t>B</a:t>
            </a:r>
            <a:r>
              <a:rPr lang="en" sz="2000"/>
              <a:t>.</a:t>
            </a:r>
            <a:endParaRPr sz="2000"/>
          </a:p>
          <a:p>
            <a:pPr indent="0" lvl="0" marL="0" rtl="0" algn="l">
              <a:spcBef>
                <a:spcPts val="1200"/>
              </a:spcBef>
              <a:spcAft>
                <a:spcPts val="0"/>
              </a:spcAft>
              <a:buNone/>
            </a:pPr>
            <a:r>
              <a:rPr b="1" lang="en" sz="2000"/>
              <a:t>P2: </a:t>
            </a:r>
            <a:r>
              <a:rPr b="1" lang="en" sz="2000">
                <a:solidFill>
                  <a:srgbClr val="05AE05"/>
                </a:solidFill>
              </a:rPr>
              <a:t>A </a:t>
            </a:r>
            <a:endParaRPr sz="2000"/>
          </a:p>
          <a:p>
            <a:pPr indent="0" lvl="0" marL="0" rtl="0" algn="l">
              <a:spcBef>
                <a:spcPts val="1200"/>
              </a:spcBef>
              <a:spcAft>
                <a:spcPts val="0"/>
              </a:spcAft>
              <a:buNone/>
            </a:pPr>
            <a:r>
              <a:rPr b="1" lang="en" sz="2000"/>
              <a:t>C:</a:t>
            </a:r>
            <a:r>
              <a:rPr lang="en" sz="2000"/>
              <a:t> </a:t>
            </a:r>
            <a:r>
              <a:rPr b="1" lang="en" sz="2000">
                <a:solidFill>
                  <a:srgbClr val="0000FF"/>
                </a:solidFill>
              </a:rPr>
              <a:t>B</a:t>
            </a:r>
            <a:endParaRPr b="1" sz="2000"/>
          </a:p>
          <a:p>
            <a:pPr indent="0" lvl="0" marL="0" rtl="0" algn="l">
              <a:spcBef>
                <a:spcPts val="1200"/>
              </a:spcBef>
              <a:spcAft>
                <a:spcPts val="1200"/>
              </a:spcAft>
              <a:buClr>
                <a:schemeClr val="dk2"/>
              </a:buClr>
              <a:buSzPts val="1100"/>
              <a:buFont typeface="Arial"/>
              <a:buNone/>
            </a:pPr>
            <a:r>
              <a:rPr b="1" lang="en" sz="2000"/>
              <a:t>Valid: </a:t>
            </a:r>
            <a:r>
              <a:rPr lang="en" sz="2000"/>
              <a:t>Modus Ponens - Affirming the Antecedent</a:t>
            </a:r>
            <a:endParaRPr b="1" sz="1500"/>
          </a:p>
        </p:txBody>
      </p:sp>
      <p:sp>
        <p:nvSpPr>
          <p:cNvPr id="741" name="Google Shape;741;p67"/>
          <p:cNvSpPr txBox="1"/>
          <p:nvPr>
            <p:ph idx="2" type="body"/>
          </p:nvPr>
        </p:nvSpPr>
        <p:spPr>
          <a:xfrm>
            <a:off x="4837500" y="1616900"/>
            <a:ext cx="3846600" cy="273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2000">
                <a:solidFill>
                  <a:srgbClr val="05AE05"/>
                </a:solidFill>
              </a:rPr>
              <a:t>A</a:t>
            </a:r>
            <a:r>
              <a:rPr b="1" lang="en" sz="2000"/>
              <a:t>: </a:t>
            </a:r>
            <a:r>
              <a:rPr lang="en" sz="2000">
                <a:solidFill>
                  <a:srgbClr val="05AE05"/>
                </a:solidFill>
              </a:rPr>
              <a:t>A large‑scale infrastructure project incorporates comprehensive sustainability measures</a:t>
            </a:r>
            <a:endParaRPr sz="2000">
              <a:solidFill>
                <a:srgbClr val="05AE05"/>
              </a:solidFill>
            </a:endParaRPr>
          </a:p>
          <a:p>
            <a:pPr indent="0" lvl="0" marL="0" rtl="0" algn="l">
              <a:spcBef>
                <a:spcPts val="1200"/>
              </a:spcBef>
              <a:spcAft>
                <a:spcPts val="0"/>
              </a:spcAft>
              <a:buClr>
                <a:schemeClr val="dk2"/>
              </a:buClr>
              <a:buSzPts val="1100"/>
              <a:buFont typeface="Arial"/>
              <a:buNone/>
            </a:pPr>
            <a:r>
              <a:rPr b="1" lang="en" sz="2000">
                <a:solidFill>
                  <a:srgbClr val="0000FF"/>
                </a:solidFill>
              </a:rPr>
              <a:t>B</a:t>
            </a:r>
            <a:r>
              <a:rPr b="1" lang="en" sz="2000"/>
              <a:t>: </a:t>
            </a:r>
            <a:r>
              <a:rPr lang="en" sz="2000">
                <a:solidFill>
                  <a:srgbClr val="0000FF"/>
                </a:solidFill>
              </a:rPr>
              <a:t>A large‑scale infrastructure project does not causes significant environmental harm</a:t>
            </a:r>
            <a:endParaRPr sz="2000">
              <a:solidFill>
                <a:srgbClr val="0000FF"/>
              </a:solidFill>
            </a:endParaRPr>
          </a:p>
          <a:p>
            <a:pPr indent="0" lvl="0" marL="0" rtl="0" algn="l">
              <a:spcBef>
                <a:spcPts val="1200"/>
              </a:spcBef>
              <a:spcAft>
                <a:spcPts val="1200"/>
              </a:spcAft>
              <a:buNone/>
            </a:pPr>
            <a:r>
              <a:t/>
            </a:r>
            <a:endParaRPr/>
          </a:p>
        </p:txBody>
      </p:sp>
      <p:sp>
        <p:nvSpPr>
          <p:cNvPr id="742" name="Google Shape;742;p67"/>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Validity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68"/>
          <p:cNvSpPr txBox="1"/>
          <p:nvPr>
            <p:ph idx="1" type="body"/>
          </p:nvPr>
        </p:nvSpPr>
        <p:spPr>
          <a:xfrm>
            <a:off x="254175" y="1993650"/>
            <a:ext cx="3846600" cy="189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2000"/>
              <a:t>P1:</a:t>
            </a:r>
            <a:r>
              <a:rPr lang="en" sz="2000"/>
              <a:t> If </a:t>
            </a:r>
            <a:r>
              <a:rPr lang="en" sz="2000">
                <a:solidFill>
                  <a:srgbClr val="05AE05"/>
                </a:solidFill>
              </a:rPr>
              <a:t>a large-scale infrastructure project incorporates comprehensive sustainability measures</a:t>
            </a:r>
            <a:r>
              <a:rPr lang="en" sz="2000"/>
              <a:t> then </a:t>
            </a:r>
            <a:r>
              <a:rPr lang="en" sz="2000">
                <a:solidFill>
                  <a:srgbClr val="0000FF"/>
                </a:solidFill>
              </a:rPr>
              <a:t>it does not cause significant environmental harm</a:t>
            </a:r>
            <a:r>
              <a:rPr lang="en" sz="2000"/>
              <a:t>.</a:t>
            </a:r>
            <a:endParaRPr sz="2000"/>
          </a:p>
        </p:txBody>
      </p:sp>
      <p:sp>
        <p:nvSpPr>
          <p:cNvPr id="748" name="Google Shape;748;p68"/>
          <p:cNvSpPr txBox="1"/>
          <p:nvPr>
            <p:ph idx="2" type="body"/>
          </p:nvPr>
        </p:nvSpPr>
        <p:spPr>
          <a:xfrm>
            <a:off x="4851875" y="1397400"/>
            <a:ext cx="3846600" cy="308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Sufficiency: </a:t>
            </a:r>
            <a:r>
              <a:rPr b="1" lang="en" sz="2000">
                <a:solidFill>
                  <a:srgbClr val="05AE05"/>
                </a:solidFill>
              </a:rPr>
              <a:t>A </a:t>
            </a:r>
            <a:r>
              <a:rPr lang="en" sz="2000"/>
              <a:t>is sufficient for </a:t>
            </a:r>
            <a:r>
              <a:rPr b="1" lang="en" sz="2000">
                <a:solidFill>
                  <a:srgbClr val="0000FF"/>
                </a:solidFill>
              </a:rPr>
              <a:t>B </a:t>
            </a:r>
            <a:r>
              <a:rPr lang="en" sz="2000"/>
              <a:t>as if the measures are truly comprehensive and enforced, they can prevent </a:t>
            </a:r>
            <a:r>
              <a:rPr lang="en" sz="2000"/>
              <a:t>significant</a:t>
            </a:r>
            <a:r>
              <a:rPr lang="en" sz="2000"/>
              <a:t> harm.</a:t>
            </a:r>
            <a:endParaRPr sz="2000"/>
          </a:p>
          <a:p>
            <a:pPr indent="0" lvl="0" marL="0" rtl="0" algn="l">
              <a:spcBef>
                <a:spcPts val="1200"/>
              </a:spcBef>
              <a:spcAft>
                <a:spcPts val="1200"/>
              </a:spcAft>
              <a:buNone/>
            </a:pPr>
            <a:r>
              <a:rPr b="1" lang="en" sz="2000"/>
              <a:t>Necessity:</a:t>
            </a:r>
            <a:r>
              <a:rPr lang="en" sz="2000"/>
              <a:t> </a:t>
            </a:r>
            <a:r>
              <a:rPr b="1" lang="en" sz="2000">
                <a:solidFill>
                  <a:srgbClr val="05AE05"/>
                </a:solidFill>
              </a:rPr>
              <a:t>A </a:t>
            </a:r>
            <a:r>
              <a:rPr lang="en" sz="2000"/>
              <a:t>is not necessary. A project </a:t>
            </a:r>
            <a:r>
              <a:rPr lang="en" sz="2000"/>
              <a:t>might</a:t>
            </a:r>
            <a:r>
              <a:rPr lang="en" sz="2000"/>
              <a:t> avoid harm through other factors even without formal sustainability systems</a:t>
            </a:r>
            <a:endParaRPr sz="2000"/>
          </a:p>
        </p:txBody>
      </p:sp>
      <p:sp>
        <p:nvSpPr>
          <p:cNvPr id="749" name="Google Shape;749;p68"/>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Soundness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9"/>
          <p:cNvSpPr txBox="1"/>
          <p:nvPr>
            <p:ph type="ctrTitle"/>
          </p:nvPr>
        </p:nvSpPr>
        <p:spPr>
          <a:xfrm>
            <a:off x="1259475" y="1541850"/>
            <a:ext cx="6386700" cy="2059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#For:</a:t>
            </a:r>
            <a:endParaRPr/>
          </a:p>
          <a:p>
            <a:pPr indent="0" lvl="0" marL="0" rtl="0" algn="ctr">
              <a:spcBef>
                <a:spcPts val="0"/>
              </a:spcBef>
              <a:spcAft>
                <a:spcPts val="0"/>
              </a:spcAft>
              <a:buNone/>
            </a:pPr>
            <a:r>
              <a:rPr lang="en"/>
              <a:t>Reply to Counter Argument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0"/>
          <p:cNvSpPr txBox="1"/>
          <p:nvPr>
            <p:ph type="title"/>
          </p:nvPr>
        </p:nvSpPr>
        <p:spPr>
          <a:xfrm>
            <a:off x="1231200" y="933751"/>
            <a:ext cx="6974100" cy="3276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000"/>
              <a:t>While it is true that unregulated large-scale infrastructure projects can cause severe environmental harm, the argument overlooks the potential for sustainable practices to mitigate these impacts. Examples like the Oresund Bridge and the Delhi Metro demonstrate that when projects incorporate comprehensive sustainability measures—such as rigorous environmental impact assessments, mitigation strategies, and biodiversity offsets—they can minimize or even eliminate significant harm.</a:t>
            </a:r>
            <a:endParaRPr sz="2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71"/>
          <p:cNvSpPr txBox="1"/>
          <p:nvPr>
            <p:ph type="title"/>
          </p:nvPr>
        </p:nvSpPr>
        <p:spPr>
          <a:xfrm>
            <a:off x="366100" y="246950"/>
            <a:ext cx="8411700" cy="62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&amp; Bibliography</a:t>
            </a:r>
            <a:endParaRPr/>
          </a:p>
        </p:txBody>
      </p:sp>
      <p:sp>
        <p:nvSpPr>
          <p:cNvPr id="765" name="Google Shape;765;p71"/>
          <p:cNvSpPr txBox="1"/>
          <p:nvPr/>
        </p:nvSpPr>
        <p:spPr>
          <a:xfrm>
            <a:off x="457200" y="1012338"/>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STIX Two Text"/>
                <a:ea typeface="STIX Two Text"/>
                <a:cs typeface="STIX Two Text"/>
                <a:sym typeface="STIX Two Text"/>
              </a:rPr>
              <a:t>Delhi Metro Helps Citizens Go Green In These 5 Ways—Wingify. (n.d.). Retrieved April 10, 2025, from https://wingify.earth/single-impact-article/delhi-metro-helps-citizens-go-green-in-these-5-ways</a:t>
            </a:r>
            <a:endParaRPr sz="1000">
              <a:solidFill>
                <a:schemeClr val="dk2"/>
              </a:solidFill>
              <a:latin typeface="STIX Two Text"/>
              <a:ea typeface="STIX Two Text"/>
              <a:cs typeface="STIX Two Text"/>
              <a:sym typeface="STIX Two Text"/>
            </a:endParaRPr>
          </a:p>
        </p:txBody>
      </p:sp>
      <p:sp>
        <p:nvSpPr>
          <p:cNvPr id="766" name="Google Shape;766;p71"/>
          <p:cNvSpPr txBox="1"/>
          <p:nvPr/>
        </p:nvSpPr>
        <p:spPr>
          <a:xfrm>
            <a:off x="3245500" y="1012338"/>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solidFill>
                  <a:schemeClr val="dk2"/>
                </a:solidFill>
                <a:latin typeface="STIX Two Text"/>
                <a:ea typeface="STIX Two Text"/>
                <a:cs typeface="STIX Two Text"/>
                <a:sym typeface="STIX Two Text"/>
              </a:rPr>
              <a:t>The Øresund Bridge: En route to becoming the world’s most sustainable. (n.d.). State of Green. Retrieved April 10, 2025, from https://stateofgreen.com/en/news/the-oresund-bridge-en-route-to-becoming-the-worlds-most-sustainable/</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None/>
            </a:pPr>
            <a:r>
              <a:t/>
            </a:r>
            <a:endParaRPr sz="1000">
              <a:solidFill>
                <a:schemeClr val="dk2"/>
              </a:solidFill>
              <a:latin typeface="STIX Two Text"/>
              <a:ea typeface="STIX Two Text"/>
              <a:cs typeface="STIX Two Text"/>
              <a:sym typeface="STIX Two Text"/>
            </a:endParaRPr>
          </a:p>
        </p:txBody>
      </p:sp>
      <p:sp>
        <p:nvSpPr>
          <p:cNvPr id="767" name="Google Shape;767;p71"/>
          <p:cNvSpPr txBox="1"/>
          <p:nvPr/>
        </p:nvSpPr>
        <p:spPr>
          <a:xfrm>
            <a:off x="6033800" y="1012325"/>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solidFill>
                  <a:schemeClr val="dk2"/>
                </a:solidFill>
                <a:latin typeface="STIX Two Text"/>
                <a:ea typeface="STIX Two Text"/>
                <a:cs typeface="STIX Two Text"/>
                <a:sym typeface="STIX Two Text"/>
              </a:rPr>
              <a:t>Sustainable infrastructure, a must in the fight against climate change - https://www.iberdrola.com/sustainability/sustainable-infrastructure</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None/>
            </a:pPr>
            <a:r>
              <a:t/>
            </a:r>
            <a:endParaRPr sz="1000">
              <a:solidFill>
                <a:schemeClr val="dk2"/>
              </a:solidFill>
              <a:latin typeface="STIX Two Text"/>
              <a:ea typeface="STIX Two Text"/>
              <a:cs typeface="STIX Two Text"/>
              <a:sym typeface="STIX Two Text"/>
            </a:endParaRPr>
          </a:p>
        </p:txBody>
      </p:sp>
      <p:sp>
        <p:nvSpPr>
          <p:cNvPr id="768" name="Google Shape;768;p71"/>
          <p:cNvSpPr txBox="1"/>
          <p:nvPr/>
        </p:nvSpPr>
        <p:spPr>
          <a:xfrm>
            <a:off x="457200" y="2239150"/>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solidFill>
                  <a:schemeClr val="dk2"/>
                </a:solidFill>
                <a:latin typeface="STIX Two Text"/>
                <a:ea typeface="STIX Two Text"/>
                <a:cs typeface="STIX Two Text"/>
                <a:sym typeface="STIX Two Text"/>
              </a:rPr>
              <a:t>Wangchuk's advocacy for carbon neutrality in Ladakh - https://india.mongabay.com/2022/01/the-leh-airports-journey-towards-carbon-neutrality/#:~:text=Mission%20carbon%20neutrality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None/>
            </a:pPr>
            <a:r>
              <a:t/>
            </a:r>
            <a:endParaRPr sz="1000">
              <a:solidFill>
                <a:schemeClr val="dk2"/>
              </a:solidFill>
              <a:latin typeface="STIX Two Text"/>
              <a:ea typeface="STIX Two Text"/>
              <a:cs typeface="STIX Two Text"/>
              <a:sym typeface="STIX Two Text"/>
            </a:endParaRPr>
          </a:p>
        </p:txBody>
      </p:sp>
      <p:sp>
        <p:nvSpPr>
          <p:cNvPr id="769" name="Google Shape;769;p71"/>
          <p:cNvSpPr txBox="1"/>
          <p:nvPr/>
        </p:nvSpPr>
        <p:spPr>
          <a:xfrm>
            <a:off x="3380900" y="2239150"/>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STIX Two Text"/>
                <a:ea typeface="STIX Two Text"/>
                <a:cs typeface="STIX Two Text"/>
                <a:sym typeface="STIX Two Text"/>
              </a:rPr>
              <a:t>about Ice Stupas - https://www.butlernature.com/2025/02/19/ice-stupas-an-icy-innovation-in-a-warming-world/ </a:t>
            </a:r>
            <a:endParaRPr sz="1000">
              <a:solidFill>
                <a:schemeClr val="dk2"/>
              </a:solidFill>
              <a:latin typeface="STIX Two Text"/>
              <a:ea typeface="STIX Two Text"/>
              <a:cs typeface="STIX Two Text"/>
              <a:sym typeface="STIX Two Text"/>
            </a:endParaRPr>
          </a:p>
        </p:txBody>
      </p:sp>
      <p:sp>
        <p:nvSpPr>
          <p:cNvPr id="770" name="Google Shape;770;p71"/>
          <p:cNvSpPr txBox="1"/>
          <p:nvPr/>
        </p:nvSpPr>
        <p:spPr>
          <a:xfrm>
            <a:off x="6124900" y="2061300"/>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STIX Two Text"/>
                <a:ea typeface="STIX Two Text"/>
                <a:cs typeface="STIX Two Text"/>
                <a:sym typeface="STIX Two Text"/>
              </a:rPr>
              <a:t>Wangchuk’s solar-powered SECMOL campus - https://secmol.org/about/eco-friendly-living/renewable-energy/</a:t>
            </a:r>
            <a:endParaRPr sz="1000">
              <a:solidFill>
                <a:schemeClr val="dk2"/>
              </a:solidFill>
              <a:latin typeface="STIX Two Text"/>
              <a:ea typeface="STIX Two Text"/>
              <a:cs typeface="STIX Two Text"/>
              <a:sym typeface="STIX Two Text"/>
            </a:endParaRPr>
          </a:p>
        </p:txBody>
      </p:sp>
      <p:sp>
        <p:nvSpPr>
          <p:cNvPr id="771" name="Google Shape;771;p71"/>
          <p:cNvSpPr txBox="1"/>
          <p:nvPr/>
        </p:nvSpPr>
        <p:spPr>
          <a:xfrm>
            <a:off x="3380900" y="3260050"/>
            <a:ext cx="2652900" cy="10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000">
                <a:solidFill>
                  <a:schemeClr val="dk2"/>
                </a:solidFill>
                <a:latin typeface="STIX Two Text"/>
                <a:ea typeface="STIX Two Text"/>
                <a:cs typeface="STIX Two Text"/>
                <a:sym typeface="STIX Two Text"/>
              </a:rPr>
              <a:t>Studies on green roofs, permeable pavements, and climate-resilient urban planning - https://www.sciencedirect.com/science/article/pii/S2772411524000739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Clr>
                <a:schemeClr val="dk2"/>
              </a:buClr>
              <a:buSzPts val="1100"/>
              <a:buFont typeface="Arial"/>
              <a:buNone/>
            </a:pPr>
            <a:r>
              <a:t/>
            </a:r>
            <a:endParaRPr sz="1000">
              <a:solidFill>
                <a:schemeClr val="dk2"/>
              </a:solidFill>
              <a:latin typeface="STIX Two Text"/>
              <a:ea typeface="STIX Two Text"/>
              <a:cs typeface="STIX Two Text"/>
              <a:sym typeface="STIX Two Text"/>
            </a:endParaRPr>
          </a:p>
          <a:p>
            <a:pPr indent="0" lvl="0" marL="0" rtl="0" algn="l">
              <a:spcBef>
                <a:spcPts val="0"/>
              </a:spcBef>
              <a:spcAft>
                <a:spcPts val="0"/>
              </a:spcAft>
              <a:buNone/>
            </a:pPr>
            <a:r>
              <a:t/>
            </a:r>
            <a:endParaRPr sz="1000">
              <a:solidFill>
                <a:schemeClr val="dk2"/>
              </a:solidFill>
              <a:latin typeface="STIX Two Text"/>
              <a:ea typeface="STIX Two Text"/>
              <a:cs typeface="STIX Two Text"/>
              <a:sym typeface="STIX Two Tex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2"/>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6"/>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Thesis: </a:t>
            </a:r>
            <a:endParaRPr/>
          </a:p>
        </p:txBody>
      </p:sp>
      <p:sp>
        <p:nvSpPr>
          <p:cNvPr id="603" name="Google Shape;603;p46"/>
          <p:cNvSpPr txBox="1"/>
          <p:nvPr>
            <p:ph idx="1" type="body"/>
          </p:nvPr>
        </p:nvSpPr>
        <p:spPr>
          <a:xfrm>
            <a:off x="4829450" y="1202600"/>
            <a:ext cx="3849300" cy="288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2500"/>
              <a:t>Infrastructural Development is not necessarily in opposition to Environmental Conservation.</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73"/>
          <p:cNvSpPr txBox="1"/>
          <p:nvPr>
            <p:ph type="ctrTitle"/>
          </p:nvPr>
        </p:nvSpPr>
        <p:spPr>
          <a:xfrm>
            <a:off x="1375800" y="1703150"/>
            <a:ext cx="54858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pic>
        <p:nvPicPr>
          <p:cNvPr id="782" name="Google Shape;782;p73" title="download.jpg"/>
          <p:cNvPicPr preferRelativeResize="0"/>
          <p:nvPr/>
        </p:nvPicPr>
        <p:blipFill rotWithShape="1">
          <a:blip r:embed="rId3">
            <a:alphaModFix amt="58999"/>
          </a:blip>
          <a:srcRect b="-3114" l="0" r="0" t="0"/>
          <a:stretch/>
        </p:blipFill>
        <p:spPr>
          <a:xfrm>
            <a:off x="2131075" y="372475"/>
            <a:ext cx="4250300" cy="4771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7"/>
          <p:cNvSpPr txBox="1"/>
          <p:nvPr>
            <p:ph type="title"/>
          </p:nvPr>
        </p:nvSpPr>
        <p:spPr>
          <a:xfrm>
            <a:off x="1064475" y="678000"/>
            <a:ext cx="7959000" cy="378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2500"/>
              <a:t>Infrastructure development and environment conservation can coexist through the practices of sustainable infrastructure, technological advancement, and strong administrative policies. </a:t>
            </a:r>
            <a:endParaRPr sz="2500"/>
          </a:p>
          <a:p>
            <a:pPr indent="0" lvl="0" marL="0" rtl="0" algn="l">
              <a:spcBef>
                <a:spcPts val="0"/>
              </a:spcBef>
              <a:spcAft>
                <a:spcPts val="0"/>
              </a:spcAft>
              <a:buClr>
                <a:schemeClr val="dk2"/>
              </a:buClr>
              <a:buSzPts val="1100"/>
              <a:buFont typeface="Arial"/>
              <a:buNone/>
            </a:pPr>
            <a:r>
              <a:t/>
            </a:r>
            <a:endParaRPr sz="2500"/>
          </a:p>
          <a:p>
            <a:pPr indent="0" lvl="0" marL="0" rtl="0" algn="l">
              <a:spcBef>
                <a:spcPts val="0"/>
              </a:spcBef>
              <a:spcAft>
                <a:spcPts val="0"/>
              </a:spcAft>
              <a:buClr>
                <a:schemeClr val="dk2"/>
              </a:buClr>
              <a:buSzPts val="1100"/>
              <a:buFont typeface="Arial"/>
              <a:buNone/>
            </a:pPr>
            <a:r>
              <a:rPr lang="en" sz="2500"/>
              <a:t>Infrastructure development integrates sustainability, technology, and policy. Therefore, infrastructure development does not necessarily oppose environmental conservation.</a:t>
            </a:r>
            <a:endParaRPr sz="2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8"/>
          <p:cNvSpPr txBox="1"/>
          <p:nvPr>
            <p:ph type="title"/>
          </p:nvPr>
        </p:nvSpPr>
        <p:spPr>
          <a:xfrm>
            <a:off x="311700" y="1555150"/>
            <a:ext cx="2896800" cy="23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500"/>
              <a:t>Standard Form</a:t>
            </a:r>
            <a:endParaRPr sz="4500"/>
          </a:p>
        </p:txBody>
      </p:sp>
      <p:sp>
        <p:nvSpPr>
          <p:cNvPr id="614" name="Google Shape;614;p48"/>
          <p:cNvSpPr txBox="1"/>
          <p:nvPr>
            <p:ph idx="2" type="body"/>
          </p:nvPr>
        </p:nvSpPr>
        <p:spPr>
          <a:xfrm>
            <a:off x="4829450" y="1384150"/>
            <a:ext cx="3765000" cy="55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t>P2:</a:t>
            </a:r>
            <a:r>
              <a:rPr lang="en" sz="1300"/>
              <a:t> </a:t>
            </a:r>
            <a:r>
              <a:rPr lang="en" sz="1300"/>
              <a:t>If </a:t>
            </a:r>
            <a:r>
              <a:rPr b="1" lang="en" sz="1300"/>
              <a:t>technological advancements</a:t>
            </a:r>
            <a:r>
              <a:rPr lang="en" sz="1300"/>
              <a:t> are used in infrastructure, then it becomes more eco-friendly.</a:t>
            </a:r>
            <a:endParaRPr sz="1300"/>
          </a:p>
        </p:txBody>
      </p:sp>
      <p:sp>
        <p:nvSpPr>
          <p:cNvPr id="615" name="Google Shape;615;p48"/>
          <p:cNvSpPr txBox="1"/>
          <p:nvPr>
            <p:ph idx="6" type="body"/>
          </p:nvPr>
        </p:nvSpPr>
        <p:spPr>
          <a:xfrm>
            <a:off x="4829450" y="209055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t>P3:</a:t>
            </a:r>
            <a:r>
              <a:rPr lang="en" sz="1300"/>
              <a:t> </a:t>
            </a:r>
            <a:r>
              <a:rPr lang="en" sz="1300"/>
              <a:t>If </a:t>
            </a:r>
            <a:r>
              <a:rPr b="1" lang="en" sz="1300"/>
              <a:t>strong administrative policies</a:t>
            </a:r>
            <a:r>
              <a:rPr lang="en" sz="1300"/>
              <a:t> are enforced, then infrastructure development aligns with environmental conservation.</a:t>
            </a:r>
            <a:endParaRPr sz="1300"/>
          </a:p>
        </p:txBody>
      </p:sp>
      <p:sp>
        <p:nvSpPr>
          <p:cNvPr id="616" name="Google Shape;616;p48"/>
          <p:cNvSpPr txBox="1"/>
          <p:nvPr>
            <p:ph idx="4" type="body"/>
          </p:nvPr>
        </p:nvSpPr>
        <p:spPr>
          <a:xfrm>
            <a:off x="4856875" y="738375"/>
            <a:ext cx="3765000" cy="556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t>P1</a:t>
            </a:r>
            <a:r>
              <a:rPr b="1" lang="en" sz="1300"/>
              <a:t>:</a:t>
            </a:r>
            <a:r>
              <a:rPr lang="en" sz="1300"/>
              <a:t> If infrastructure development is </a:t>
            </a:r>
            <a:r>
              <a:rPr b="1" lang="en" sz="1300"/>
              <a:t>sustainable</a:t>
            </a:r>
            <a:r>
              <a:rPr lang="en" sz="1300"/>
              <a:t>, then it reduces environmental harm.</a:t>
            </a:r>
            <a:endParaRPr sz="1300"/>
          </a:p>
        </p:txBody>
      </p:sp>
      <p:sp>
        <p:nvSpPr>
          <p:cNvPr id="617" name="Google Shape;617;p48"/>
          <p:cNvSpPr txBox="1"/>
          <p:nvPr>
            <p:ph idx="8" type="body"/>
          </p:nvPr>
        </p:nvSpPr>
        <p:spPr>
          <a:xfrm>
            <a:off x="4829450" y="2823875"/>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t>P4:</a:t>
            </a:r>
            <a:r>
              <a:rPr lang="en" sz="1300"/>
              <a:t> </a:t>
            </a:r>
            <a:r>
              <a:rPr lang="en" sz="1300"/>
              <a:t>If some infrastructure projects </a:t>
            </a:r>
            <a:r>
              <a:rPr b="1" lang="en" sz="1300"/>
              <a:t>preserve biodiversity</a:t>
            </a:r>
            <a:r>
              <a:rPr lang="en" sz="1300"/>
              <a:t>, then all infrastructure does not harm the environment.</a:t>
            </a:r>
            <a:endParaRPr sz="1300"/>
          </a:p>
        </p:txBody>
      </p:sp>
      <p:sp>
        <p:nvSpPr>
          <p:cNvPr id="618" name="Google Shape;618;p48"/>
          <p:cNvSpPr txBox="1"/>
          <p:nvPr>
            <p:ph idx="8" type="body"/>
          </p:nvPr>
        </p:nvSpPr>
        <p:spPr>
          <a:xfrm>
            <a:off x="4856875" y="3557200"/>
            <a:ext cx="3765000" cy="63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t>C: </a:t>
            </a:r>
            <a:r>
              <a:rPr lang="en" sz="1300"/>
              <a:t>Infrastructural development is not necessarily in opposition to environmental conservation.</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9"/>
          <p:cNvSpPr txBox="1"/>
          <p:nvPr>
            <p:ph idx="2" type="body"/>
          </p:nvPr>
        </p:nvSpPr>
        <p:spPr>
          <a:xfrm>
            <a:off x="4837500" y="155600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05AE05"/>
                </a:solidFill>
              </a:rPr>
              <a:t>A</a:t>
            </a:r>
            <a:r>
              <a:rPr b="1" lang="en" sz="2000"/>
              <a:t>: </a:t>
            </a:r>
            <a:r>
              <a:rPr lang="en" sz="2000">
                <a:solidFill>
                  <a:srgbClr val="05AE05"/>
                </a:solidFill>
              </a:rPr>
              <a:t>Infrastructure development integrates </a:t>
            </a:r>
            <a:r>
              <a:rPr b="1" lang="en" sz="2000">
                <a:solidFill>
                  <a:srgbClr val="05AE05"/>
                </a:solidFill>
              </a:rPr>
              <a:t>sustainability</a:t>
            </a:r>
            <a:r>
              <a:rPr lang="en" sz="2000">
                <a:solidFill>
                  <a:srgbClr val="05AE05"/>
                </a:solidFill>
              </a:rPr>
              <a:t>, </a:t>
            </a:r>
            <a:r>
              <a:rPr b="1" lang="en" sz="2000">
                <a:solidFill>
                  <a:srgbClr val="05AE05"/>
                </a:solidFill>
              </a:rPr>
              <a:t>technological advancement</a:t>
            </a:r>
            <a:r>
              <a:rPr lang="en" sz="2000">
                <a:solidFill>
                  <a:srgbClr val="05AE05"/>
                </a:solidFill>
              </a:rPr>
              <a:t>, </a:t>
            </a:r>
            <a:r>
              <a:rPr b="1" lang="en" sz="2000">
                <a:solidFill>
                  <a:srgbClr val="05AE05"/>
                </a:solidFill>
              </a:rPr>
              <a:t>administrative policies</a:t>
            </a:r>
            <a:r>
              <a:rPr lang="en" sz="2000">
                <a:solidFill>
                  <a:srgbClr val="05AE05"/>
                </a:solidFill>
              </a:rPr>
              <a:t>.</a:t>
            </a:r>
            <a:endParaRPr sz="2000">
              <a:solidFill>
                <a:srgbClr val="05AE05"/>
              </a:solidFill>
            </a:endParaRPr>
          </a:p>
          <a:p>
            <a:pPr indent="0" lvl="0" marL="0" rtl="0" algn="l">
              <a:spcBef>
                <a:spcPts val="1200"/>
              </a:spcBef>
              <a:spcAft>
                <a:spcPts val="1200"/>
              </a:spcAft>
              <a:buNone/>
            </a:pPr>
            <a:r>
              <a:rPr b="1" lang="en" sz="2000">
                <a:solidFill>
                  <a:srgbClr val="0000FF"/>
                </a:solidFill>
              </a:rPr>
              <a:t>B</a:t>
            </a:r>
            <a:r>
              <a:rPr b="1" lang="en" sz="2000"/>
              <a:t>: </a:t>
            </a:r>
            <a:r>
              <a:rPr lang="en" sz="2000">
                <a:solidFill>
                  <a:srgbClr val="0000FF"/>
                </a:solidFill>
              </a:rPr>
              <a:t>Therefore, infrastructural development is not necessarily in opposition to environmental conservation.</a:t>
            </a:r>
            <a:endParaRPr sz="2000">
              <a:solidFill>
                <a:srgbClr val="0000FF"/>
              </a:solidFill>
            </a:endParaRPr>
          </a:p>
        </p:txBody>
      </p:sp>
      <p:sp>
        <p:nvSpPr>
          <p:cNvPr id="624" name="Google Shape;624;p49"/>
          <p:cNvSpPr txBox="1"/>
          <p:nvPr>
            <p:ph idx="1" type="body"/>
          </p:nvPr>
        </p:nvSpPr>
        <p:spPr>
          <a:xfrm>
            <a:off x="366100" y="1556050"/>
            <a:ext cx="3846600" cy="27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Logical Form</a:t>
            </a:r>
            <a:r>
              <a:rPr b="1" lang="en" sz="2000"/>
              <a:t>:</a:t>
            </a:r>
            <a:endParaRPr b="1" sz="2000"/>
          </a:p>
          <a:p>
            <a:pPr indent="0" lvl="0" marL="0" rtl="0" algn="l">
              <a:spcBef>
                <a:spcPts val="1200"/>
              </a:spcBef>
              <a:spcAft>
                <a:spcPts val="0"/>
              </a:spcAft>
              <a:buNone/>
            </a:pPr>
            <a:r>
              <a:rPr b="1" lang="en" sz="2000"/>
              <a:t>P1: </a:t>
            </a:r>
            <a:r>
              <a:rPr lang="en" sz="2000"/>
              <a:t>IF </a:t>
            </a:r>
            <a:r>
              <a:rPr b="1" lang="en" sz="2000">
                <a:solidFill>
                  <a:srgbClr val="05AE05"/>
                </a:solidFill>
              </a:rPr>
              <a:t>A </a:t>
            </a:r>
            <a:r>
              <a:rPr lang="en" sz="2000"/>
              <a:t>THEN </a:t>
            </a:r>
            <a:r>
              <a:rPr b="1" lang="en" sz="2000">
                <a:solidFill>
                  <a:srgbClr val="0000FF"/>
                </a:solidFill>
              </a:rPr>
              <a:t>B</a:t>
            </a:r>
            <a:r>
              <a:rPr lang="en" sz="2000"/>
              <a:t>.</a:t>
            </a:r>
            <a:endParaRPr sz="2000"/>
          </a:p>
          <a:p>
            <a:pPr indent="0" lvl="0" marL="0" rtl="0" algn="l">
              <a:spcBef>
                <a:spcPts val="1200"/>
              </a:spcBef>
              <a:spcAft>
                <a:spcPts val="0"/>
              </a:spcAft>
              <a:buNone/>
            </a:pPr>
            <a:r>
              <a:rPr b="1" lang="en" sz="2000"/>
              <a:t>P2: </a:t>
            </a:r>
            <a:r>
              <a:rPr b="1" lang="en" sz="2000">
                <a:solidFill>
                  <a:srgbClr val="05AE05"/>
                </a:solidFill>
              </a:rPr>
              <a:t>A </a:t>
            </a:r>
            <a:endParaRPr sz="2000"/>
          </a:p>
          <a:p>
            <a:pPr indent="0" lvl="0" marL="0" rtl="0" algn="l">
              <a:spcBef>
                <a:spcPts val="1200"/>
              </a:spcBef>
              <a:spcAft>
                <a:spcPts val="0"/>
              </a:spcAft>
              <a:buNone/>
            </a:pPr>
            <a:r>
              <a:rPr b="1" lang="en" sz="2000"/>
              <a:t>C:</a:t>
            </a:r>
            <a:r>
              <a:rPr lang="en" sz="2000"/>
              <a:t> </a:t>
            </a:r>
            <a:r>
              <a:rPr b="1" lang="en" sz="2000">
                <a:solidFill>
                  <a:srgbClr val="0000FF"/>
                </a:solidFill>
              </a:rPr>
              <a:t>B</a:t>
            </a:r>
            <a:endParaRPr b="1" sz="2000"/>
          </a:p>
          <a:p>
            <a:pPr indent="0" lvl="0" marL="0" rtl="0" algn="l">
              <a:spcBef>
                <a:spcPts val="1200"/>
              </a:spcBef>
              <a:spcAft>
                <a:spcPts val="1200"/>
              </a:spcAft>
              <a:buNone/>
            </a:pPr>
            <a:r>
              <a:rPr b="1" lang="en" sz="2000"/>
              <a:t>Valid: </a:t>
            </a:r>
            <a:r>
              <a:rPr lang="en" sz="2000"/>
              <a:t>Modus Ponens - Affirming the </a:t>
            </a:r>
            <a:r>
              <a:rPr lang="en" sz="2000"/>
              <a:t>Antecedent</a:t>
            </a:r>
            <a:endParaRPr sz="2000"/>
          </a:p>
        </p:txBody>
      </p:sp>
      <p:sp>
        <p:nvSpPr>
          <p:cNvPr id="625" name="Google Shape;625;p49"/>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Validity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0"/>
          <p:cNvSpPr txBox="1"/>
          <p:nvPr>
            <p:ph idx="1" type="body"/>
          </p:nvPr>
        </p:nvSpPr>
        <p:spPr>
          <a:xfrm>
            <a:off x="366100" y="1361025"/>
            <a:ext cx="4206000" cy="201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500"/>
              <a:t>O: </a:t>
            </a:r>
            <a:r>
              <a:rPr lang="en" sz="1500"/>
              <a:t>Multiple real-world cases where infrastructure development does not harm and even supports the </a:t>
            </a:r>
            <a:r>
              <a:rPr lang="en" sz="1500"/>
              <a:t>environment</a:t>
            </a:r>
            <a:r>
              <a:rPr lang="en" sz="1500"/>
              <a:t>. </a:t>
            </a:r>
            <a:endParaRPr sz="1500"/>
          </a:p>
          <a:p>
            <a:pPr indent="0" lvl="0" marL="0" rtl="0" algn="l">
              <a:lnSpc>
                <a:spcPct val="115000"/>
              </a:lnSpc>
              <a:spcBef>
                <a:spcPts val="0"/>
              </a:spcBef>
              <a:spcAft>
                <a:spcPts val="0"/>
              </a:spcAft>
              <a:buClr>
                <a:schemeClr val="dk2"/>
              </a:buClr>
              <a:buSzPts val="1100"/>
              <a:buFont typeface="Arial"/>
              <a:buNone/>
            </a:pPr>
            <a:r>
              <a:t/>
            </a:r>
            <a:endParaRPr sz="1500"/>
          </a:p>
          <a:p>
            <a:pPr indent="0" lvl="0" marL="0" rtl="0" algn="l">
              <a:lnSpc>
                <a:spcPct val="115000"/>
              </a:lnSpc>
              <a:spcBef>
                <a:spcPts val="0"/>
              </a:spcBef>
              <a:spcAft>
                <a:spcPts val="0"/>
              </a:spcAft>
              <a:buClr>
                <a:schemeClr val="dk2"/>
              </a:buClr>
              <a:buSzPts val="1100"/>
              <a:buFont typeface="Arial"/>
              <a:buNone/>
            </a:pPr>
            <a:r>
              <a:rPr b="1" lang="en" sz="1500"/>
              <a:t>E: </a:t>
            </a:r>
            <a:r>
              <a:rPr lang="en" sz="1500"/>
              <a:t>Infrastructure and environment conservation can coexist when guided by </a:t>
            </a:r>
            <a:r>
              <a:rPr lang="en" sz="1500"/>
              <a:t>sustainability</a:t>
            </a:r>
            <a:r>
              <a:rPr lang="en" sz="1500"/>
              <a:t>, technology, and strong policies.</a:t>
            </a:r>
            <a:endParaRPr sz="1500"/>
          </a:p>
          <a:p>
            <a:pPr indent="0" lvl="0" marL="0" rtl="0" algn="l">
              <a:lnSpc>
                <a:spcPct val="115000"/>
              </a:lnSpc>
              <a:spcBef>
                <a:spcPts val="0"/>
              </a:spcBef>
              <a:spcAft>
                <a:spcPts val="0"/>
              </a:spcAft>
              <a:buClr>
                <a:schemeClr val="dk2"/>
              </a:buClr>
              <a:buSzPts val="1100"/>
              <a:buFont typeface="Arial"/>
              <a:buNone/>
            </a:pPr>
            <a:r>
              <a:t/>
            </a:r>
            <a:endParaRPr sz="1500"/>
          </a:p>
          <a:p>
            <a:pPr indent="0" lvl="0" marL="0" rtl="0" algn="l">
              <a:lnSpc>
                <a:spcPct val="115000"/>
              </a:lnSpc>
              <a:spcBef>
                <a:spcPts val="0"/>
              </a:spcBef>
              <a:spcAft>
                <a:spcPts val="0"/>
              </a:spcAft>
              <a:buClr>
                <a:schemeClr val="dk2"/>
              </a:buClr>
              <a:buSzPts val="1100"/>
              <a:buFont typeface="Arial"/>
              <a:buNone/>
            </a:pPr>
            <a:r>
              <a:t/>
            </a:r>
            <a:endParaRPr sz="1500"/>
          </a:p>
        </p:txBody>
      </p:sp>
      <p:sp>
        <p:nvSpPr>
          <p:cNvPr id="631" name="Google Shape;631;p50"/>
          <p:cNvSpPr txBox="1"/>
          <p:nvPr>
            <p:ph idx="2" type="body"/>
          </p:nvPr>
        </p:nvSpPr>
        <p:spPr>
          <a:xfrm>
            <a:off x="4626300" y="1361000"/>
            <a:ext cx="4206000" cy="2019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1" lang="en" sz="1500"/>
              <a:t>C: </a:t>
            </a:r>
            <a:r>
              <a:rPr lang="en" sz="1500"/>
              <a:t>There are no rival explanations that are as good.</a:t>
            </a:r>
            <a:endParaRPr sz="1500"/>
          </a:p>
          <a:p>
            <a:pPr indent="0" lvl="0" marL="0" rtl="0" algn="l">
              <a:lnSpc>
                <a:spcPct val="115000"/>
              </a:lnSpc>
              <a:spcBef>
                <a:spcPts val="0"/>
              </a:spcBef>
              <a:spcAft>
                <a:spcPts val="0"/>
              </a:spcAft>
              <a:buClr>
                <a:schemeClr val="dk2"/>
              </a:buClr>
              <a:buSzPts val="1100"/>
              <a:buFont typeface="Arial"/>
              <a:buNone/>
            </a:pPr>
            <a:r>
              <a:t/>
            </a:r>
            <a:endParaRPr sz="1500"/>
          </a:p>
          <a:p>
            <a:pPr indent="0" lvl="0" marL="0" rtl="0" algn="l">
              <a:lnSpc>
                <a:spcPct val="115000"/>
              </a:lnSpc>
              <a:spcBef>
                <a:spcPts val="0"/>
              </a:spcBef>
              <a:spcAft>
                <a:spcPts val="0"/>
              </a:spcAft>
              <a:buClr>
                <a:schemeClr val="dk2"/>
              </a:buClr>
              <a:buSzPts val="1100"/>
              <a:buFont typeface="Arial"/>
              <a:buNone/>
            </a:pPr>
            <a:r>
              <a:rPr b="1" lang="en" sz="1500"/>
              <a:t>Con: </a:t>
            </a:r>
            <a:r>
              <a:rPr lang="en" sz="1500"/>
              <a:t>Therefore, infrastructure development and environmental conservation can coexist when followed sustainable practices, adopted the right technologies, and is governed by strong environmental policies.</a:t>
            </a:r>
            <a:endParaRPr sz="1500"/>
          </a:p>
        </p:txBody>
      </p:sp>
      <p:sp>
        <p:nvSpPr>
          <p:cNvPr id="632" name="Google Shape;632;p50"/>
          <p:cNvSpPr txBox="1"/>
          <p:nvPr>
            <p:ph type="title"/>
          </p:nvPr>
        </p:nvSpPr>
        <p:spPr>
          <a:xfrm>
            <a:off x="311700" y="6551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
              <a:t>Soundness</a:t>
            </a:r>
            <a:endParaRPr/>
          </a:p>
        </p:txBody>
      </p:sp>
      <p:sp>
        <p:nvSpPr>
          <p:cNvPr id="633" name="Google Shape;633;p50"/>
          <p:cNvSpPr txBox="1"/>
          <p:nvPr>
            <p:ph idx="2" type="body"/>
          </p:nvPr>
        </p:nvSpPr>
        <p:spPr>
          <a:xfrm>
            <a:off x="338850" y="3719275"/>
            <a:ext cx="84663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2"/>
              </a:buClr>
              <a:buSzPts val="1100"/>
              <a:buFont typeface="Arial"/>
              <a:buNone/>
            </a:pPr>
            <a:r>
              <a:rPr lang="en" sz="2000"/>
              <a:t>This is a good Inductive Argument under IBE method.</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1"/>
          <p:cNvSpPr txBox="1"/>
          <p:nvPr>
            <p:ph type="ctrTitle"/>
          </p:nvPr>
        </p:nvSpPr>
        <p:spPr>
          <a:xfrm>
            <a:off x="1375800" y="1703150"/>
            <a:ext cx="5734200" cy="1737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#Against:</a:t>
            </a:r>
            <a:endParaRPr/>
          </a:p>
          <a:p>
            <a:pPr indent="0" lvl="0" marL="0" rtl="0" algn="ctr">
              <a:spcBef>
                <a:spcPts val="0"/>
              </a:spcBef>
              <a:spcAft>
                <a:spcPts val="0"/>
              </a:spcAft>
              <a:buNone/>
            </a:pPr>
            <a:r>
              <a:rPr lang="en"/>
              <a:t>Counter Argument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52"/>
          <p:cNvSpPr txBox="1"/>
          <p:nvPr>
            <p:ph type="ctrTitle"/>
          </p:nvPr>
        </p:nvSpPr>
        <p:spPr>
          <a:xfrm>
            <a:off x="352550" y="2171700"/>
            <a:ext cx="3860100" cy="800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Countering - For Argument</a:t>
            </a:r>
            <a:endParaRPr/>
          </a:p>
        </p:txBody>
      </p:sp>
      <p:sp>
        <p:nvSpPr>
          <p:cNvPr id="644" name="Google Shape;644;p52"/>
          <p:cNvSpPr txBox="1"/>
          <p:nvPr>
            <p:ph idx="1" type="body"/>
          </p:nvPr>
        </p:nvSpPr>
        <p:spPr>
          <a:xfrm>
            <a:off x="4829450" y="1385875"/>
            <a:ext cx="3849300" cy="23718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500"/>
              <a:t>P4:</a:t>
            </a:r>
            <a:r>
              <a:rPr lang="en" sz="2500"/>
              <a:t> If some infrastructure projects preserve biodiversity, then all infrastructure does not harm the environment.</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how and Tell/Report #1">
  <a:themeElements>
    <a:clrScheme name="Simple Light">
      <a:dk1>
        <a:srgbClr val="AB8645"/>
      </a:dk1>
      <a:lt1>
        <a:srgbClr val="014840"/>
      </a:lt1>
      <a:dk2>
        <a:srgbClr val="000000"/>
      </a:dk2>
      <a:lt2>
        <a:srgbClr val="FAF5F0"/>
      </a:lt2>
      <a:accent1>
        <a:srgbClr val="133E37"/>
      </a:accent1>
      <a:accent2>
        <a:srgbClr val="D8B771"/>
      </a:accent2>
      <a:accent3>
        <a:srgbClr val="FFFFFF"/>
      </a:accent3>
      <a:accent4>
        <a:srgbClr val="8DA1B9"/>
      </a:accent4>
      <a:accent5>
        <a:srgbClr val="BC4749"/>
      </a:accent5>
      <a:accent6>
        <a:srgbClr val="3C1518"/>
      </a:accent6>
      <a:hlink>
        <a:srgbClr val="0148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