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307" r:id="rId4"/>
    <p:sldId id="260" r:id="rId5"/>
    <p:sldId id="274" r:id="rId6"/>
    <p:sldId id="275" r:id="rId7"/>
    <p:sldId id="295" r:id="rId8"/>
    <p:sldId id="296" r:id="rId9"/>
    <p:sldId id="320" r:id="rId10"/>
    <p:sldId id="321" r:id="rId11"/>
    <p:sldId id="297" r:id="rId12"/>
    <p:sldId id="298" r:id="rId13"/>
    <p:sldId id="278" r:id="rId14"/>
    <p:sldId id="314" r:id="rId15"/>
    <p:sldId id="322" r:id="rId16"/>
    <p:sldId id="276" r:id="rId17"/>
    <p:sldId id="325" r:id="rId18"/>
    <p:sldId id="326" r:id="rId19"/>
    <p:sldId id="265" r:id="rId20"/>
    <p:sldId id="266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wLDOCn0WKxArqnF+jn2TOOhJ2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43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D1DDE4-C79E-4E85-9B1E-5793F9F92A4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4A732F-8F01-4D33-9D1F-4E8174765FF3}">
      <dgm:prSet custT="1"/>
      <dgm:spPr/>
      <dgm:t>
        <a:bodyPr/>
        <a:lstStyle/>
        <a:p>
          <a:r>
            <a:rPr lang="en-US" sz="2800"/>
            <a:t>Use proper title and labels</a:t>
          </a:r>
        </a:p>
      </dgm:t>
    </dgm:pt>
    <dgm:pt modelId="{4483F697-1CDF-4A6C-B728-3CE2E9CC4B8F}" type="parTrans" cxnId="{9C4373B7-802E-4B38-AACC-0221E4618968}">
      <dgm:prSet/>
      <dgm:spPr/>
      <dgm:t>
        <a:bodyPr/>
        <a:lstStyle/>
        <a:p>
          <a:endParaRPr lang="en-US" sz="2000"/>
        </a:p>
      </dgm:t>
    </dgm:pt>
    <dgm:pt modelId="{2263C064-C23E-4498-B95F-24E91F6F2A61}" type="sibTrans" cxnId="{9C4373B7-802E-4B38-AACC-0221E4618968}">
      <dgm:prSet phldrT="01" phldr="0" custT="1"/>
      <dgm:spPr/>
      <dgm:t>
        <a:bodyPr/>
        <a:lstStyle/>
        <a:p>
          <a:r>
            <a:rPr lang="en-US" sz="6600"/>
            <a:t>01</a:t>
          </a:r>
        </a:p>
      </dgm:t>
    </dgm:pt>
    <dgm:pt modelId="{8D195B41-018E-458F-B9A6-56CDC1858E28}">
      <dgm:prSet custT="1"/>
      <dgm:spPr/>
      <dgm:t>
        <a:bodyPr/>
        <a:lstStyle/>
        <a:p>
          <a:r>
            <a:rPr lang="en-US" sz="2800"/>
            <a:t>Maintain consistent scale</a:t>
          </a:r>
        </a:p>
      </dgm:t>
    </dgm:pt>
    <dgm:pt modelId="{48C279BF-1128-4ABB-8C88-CD3AB39E09E4}" type="parTrans" cxnId="{C99F8942-B846-4A52-83E5-E42245A64F42}">
      <dgm:prSet/>
      <dgm:spPr/>
      <dgm:t>
        <a:bodyPr/>
        <a:lstStyle/>
        <a:p>
          <a:endParaRPr lang="en-US" sz="2000"/>
        </a:p>
      </dgm:t>
    </dgm:pt>
    <dgm:pt modelId="{9023E2E5-1BF6-47B8-AED6-CC2B07750147}" type="sibTrans" cxnId="{C99F8942-B846-4A52-83E5-E42245A64F42}">
      <dgm:prSet phldrT="02" phldr="0" custT="1"/>
      <dgm:spPr/>
      <dgm:t>
        <a:bodyPr/>
        <a:lstStyle/>
        <a:p>
          <a:r>
            <a:rPr lang="en-US" sz="6600"/>
            <a:t>02</a:t>
          </a:r>
        </a:p>
      </dgm:t>
    </dgm:pt>
    <dgm:pt modelId="{1DC7EC3F-18C4-4E0B-81C8-EB064AF7BCD6}">
      <dgm:prSet custT="1"/>
      <dgm:spPr/>
      <dgm:t>
        <a:bodyPr/>
        <a:lstStyle/>
        <a:p>
          <a:r>
            <a:rPr lang="en-US" sz="2800"/>
            <a:t>Keep diagrams simple and readable</a:t>
          </a:r>
        </a:p>
      </dgm:t>
    </dgm:pt>
    <dgm:pt modelId="{81D595DE-1D15-4500-BDDB-0E2EDA68A198}" type="parTrans" cxnId="{9A4EC8FC-FF24-4A19-8960-48646C631FC9}">
      <dgm:prSet/>
      <dgm:spPr/>
      <dgm:t>
        <a:bodyPr/>
        <a:lstStyle/>
        <a:p>
          <a:endParaRPr lang="en-US" sz="2000"/>
        </a:p>
      </dgm:t>
    </dgm:pt>
    <dgm:pt modelId="{FD5D07EA-9553-4E67-BDD5-B980280C085B}" type="sibTrans" cxnId="{9A4EC8FC-FF24-4A19-8960-48646C631FC9}">
      <dgm:prSet phldrT="03" phldr="0" custT="1"/>
      <dgm:spPr/>
      <dgm:t>
        <a:bodyPr/>
        <a:lstStyle/>
        <a:p>
          <a:r>
            <a:rPr lang="en-US" sz="6600"/>
            <a:t>03</a:t>
          </a:r>
        </a:p>
      </dgm:t>
    </dgm:pt>
    <dgm:pt modelId="{13C79ABA-7A74-48DB-9BB4-898B32187228}">
      <dgm:prSet custT="1"/>
      <dgm:spPr/>
      <dgm:t>
        <a:bodyPr/>
        <a:lstStyle/>
        <a:p>
          <a:r>
            <a:rPr lang="en-US" sz="2800"/>
            <a:t>Use legend and color codes when needed</a:t>
          </a:r>
        </a:p>
      </dgm:t>
    </dgm:pt>
    <dgm:pt modelId="{C13B5F05-63AB-4993-B4C4-BF68C143CD28}" type="parTrans" cxnId="{829BE6A8-E7A4-4592-9A93-520A22917C91}">
      <dgm:prSet/>
      <dgm:spPr/>
      <dgm:t>
        <a:bodyPr/>
        <a:lstStyle/>
        <a:p>
          <a:endParaRPr lang="en-US" sz="2000"/>
        </a:p>
      </dgm:t>
    </dgm:pt>
    <dgm:pt modelId="{4665CD27-62C2-4A5F-A42F-C3BBCE92CF1C}" type="sibTrans" cxnId="{829BE6A8-E7A4-4592-9A93-520A22917C91}">
      <dgm:prSet phldrT="04" phldr="0" custT="1"/>
      <dgm:spPr/>
      <dgm:t>
        <a:bodyPr/>
        <a:lstStyle/>
        <a:p>
          <a:r>
            <a:rPr lang="en-US" sz="6600"/>
            <a:t>04</a:t>
          </a:r>
        </a:p>
      </dgm:t>
    </dgm:pt>
    <dgm:pt modelId="{318173A6-5581-40CC-8F99-9F7E510960A2}" type="pres">
      <dgm:prSet presAssocID="{7BD1DDE4-C79E-4E85-9B1E-5793F9F92A4F}" presName="Name0" presStyleCnt="0">
        <dgm:presLayoutVars>
          <dgm:animLvl val="lvl"/>
          <dgm:resizeHandles val="exact"/>
        </dgm:presLayoutVars>
      </dgm:prSet>
      <dgm:spPr/>
    </dgm:pt>
    <dgm:pt modelId="{38E95683-152F-4B78-BC30-F01D08326F4D}" type="pres">
      <dgm:prSet presAssocID="{FC4A732F-8F01-4D33-9D1F-4E8174765FF3}" presName="compositeNode" presStyleCnt="0">
        <dgm:presLayoutVars>
          <dgm:bulletEnabled val="1"/>
        </dgm:presLayoutVars>
      </dgm:prSet>
      <dgm:spPr/>
    </dgm:pt>
    <dgm:pt modelId="{0C0CCC13-53F2-4464-BBFC-A265597AF0C5}" type="pres">
      <dgm:prSet presAssocID="{FC4A732F-8F01-4D33-9D1F-4E8174765FF3}" presName="bgRect" presStyleLbl="alignNode1" presStyleIdx="0" presStyleCnt="4"/>
      <dgm:spPr/>
    </dgm:pt>
    <dgm:pt modelId="{A864CA45-601E-4D4E-808D-CF68706027CE}" type="pres">
      <dgm:prSet presAssocID="{2263C064-C23E-4498-B95F-24E91F6F2A61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00F48D9-D7FF-480B-81C4-25118C2D69A7}" type="pres">
      <dgm:prSet presAssocID="{FC4A732F-8F01-4D33-9D1F-4E8174765FF3}" presName="nodeRect" presStyleLbl="alignNode1" presStyleIdx="0" presStyleCnt="4">
        <dgm:presLayoutVars>
          <dgm:bulletEnabled val="1"/>
        </dgm:presLayoutVars>
      </dgm:prSet>
      <dgm:spPr/>
    </dgm:pt>
    <dgm:pt modelId="{670B65B4-EBCE-4A44-9512-4F2495ABE08C}" type="pres">
      <dgm:prSet presAssocID="{2263C064-C23E-4498-B95F-24E91F6F2A61}" presName="sibTrans" presStyleCnt="0"/>
      <dgm:spPr/>
    </dgm:pt>
    <dgm:pt modelId="{283FE97C-CC88-4F11-A36D-C509476E1FD9}" type="pres">
      <dgm:prSet presAssocID="{8D195B41-018E-458F-B9A6-56CDC1858E28}" presName="compositeNode" presStyleCnt="0">
        <dgm:presLayoutVars>
          <dgm:bulletEnabled val="1"/>
        </dgm:presLayoutVars>
      </dgm:prSet>
      <dgm:spPr/>
    </dgm:pt>
    <dgm:pt modelId="{5576C406-8A5F-4657-8482-BB3C044C1DAA}" type="pres">
      <dgm:prSet presAssocID="{8D195B41-018E-458F-B9A6-56CDC1858E28}" presName="bgRect" presStyleLbl="alignNode1" presStyleIdx="1" presStyleCnt="4"/>
      <dgm:spPr/>
    </dgm:pt>
    <dgm:pt modelId="{5CECEB02-DFED-4185-BDE1-4707920EF99B}" type="pres">
      <dgm:prSet presAssocID="{9023E2E5-1BF6-47B8-AED6-CC2B07750147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B49F217-340F-4632-A152-6330EF5A4DC0}" type="pres">
      <dgm:prSet presAssocID="{8D195B41-018E-458F-B9A6-56CDC1858E28}" presName="nodeRect" presStyleLbl="alignNode1" presStyleIdx="1" presStyleCnt="4">
        <dgm:presLayoutVars>
          <dgm:bulletEnabled val="1"/>
        </dgm:presLayoutVars>
      </dgm:prSet>
      <dgm:spPr/>
    </dgm:pt>
    <dgm:pt modelId="{F9B1D1C2-C81B-4B45-9FF2-B90DBCC14EF4}" type="pres">
      <dgm:prSet presAssocID="{9023E2E5-1BF6-47B8-AED6-CC2B07750147}" presName="sibTrans" presStyleCnt="0"/>
      <dgm:spPr/>
    </dgm:pt>
    <dgm:pt modelId="{3EFA80FD-9EAE-4EA5-B7AD-0ECB0D986099}" type="pres">
      <dgm:prSet presAssocID="{1DC7EC3F-18C4-4E0B-81C8-EB064AF7BCD6}" presName="compositeNode" presStyleCnt="0">
        <dgm:presLayoutVars>
          <dgm:bulletEnabled val="1"/>
        </dgm:presLayoutVars>
      </dgm:prSet>
      <dgm:spPr/>
    </dgm:pt>
    <dgm:pt modelId="{D25A7FA1-66AF-4788-8958-966289786698}" type="pres">
      <dgm:prSet presAssocID="{1DC7EC3F-18C4-4E0B-81C8-EB064AF7BCD6}" presName="bgRect" presStyleLbl="alignNode1" presStyleIdx="2" presStyleCnt="4"/>
      <dgm:spPr/>
    </dgm:pt>
    <dgm:pt modelId="{CE04F383-A9C2-4766-BCAB-DD0CFCC593F7}" type="pres">
      <dgm:prSet presAssocID="{FD5D07EA-9553-4E67-BDD5-B980280C085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03D2573-063F-4B54-B323-8F042B5521DC}" type="pres">
      <dgm:prSet presAssocID="{1DC7EC3F-18C4-4E0B-81C8-EB064AF7BCD6}" presName="nodeRect" presStyleLbl="alignNode1" presStyleIdx="2" presStyleCnt="4">
        <dgm:presLayoutVars>
          <dgm:bulletEnabled val="1"/>
        </dgm:presLayoutVars>
      </dgm:prSet>
      <dgm:spPr/>
    </dgm:pt>
    <dgm:pt modelId="{FE69FBC3-0BE3-4824-8094-3B2553948B73}" type="pres">
      <dgm:prSet presAssocID="{FD5D07EA-9553-4E67-BDD5-B980280C085B}" presName="sibTrans" presStyleCnt="0"/>
      <dgm:spPr/>
    </dgm:pt>
    <dgm:pt modelId="{F5B66966-6C3C-4427-85E6-5FB9813BC1D9}" type="pres">
      <dgm:prSet presAssocID="{13C79ABA-7A74-48DB-9BB4-898B32187228}" presName="compositeNode" presStyleCnt="0">
        <dgm:presLayoutVars>
          <dgm:bulletEnabled val="1"/>
        </dgm:presLayoutVars>
      </dgm:prSet>
      <dgm:spPr/>
    </dgm:pt>
    <dgm:pt modelId="{5569708C-D254-47DF-A459-EC8F4EB00D6B}" type="pres">
      <dgm:prSet presAssocID="{13C79ABA-7A74-48DB-9BB4-898B32187228}" presName="bgRect" presStyleLbl="alignNode1" presStyleIdx="3" presStyleCnt="4"/>
      <dgm:spPr/>
    </dgm:pt>
    <dgm:pt modelId="{1686E6A0-818F-41FA-BE10-D2FD33B4F796}" type="pres">
      <dgm:prSet presAssocID="{4665CD27-62C2-4A5F-A42F-C3BBCE92CF1C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7EF38D9-0897-4073-BD9E-86F22536D995}" type="pres">
      <dgm:prSet presAssocID="{13C79ABA-7A74-48DB-9BB4-898B3218722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1EC8F312-2E40-42B6-B4FE-8B90E77F85CC}" type="presOf" srcId="{1DC7EC3F-18C4-4E0B-81C8-EB064AF7BCD6}" destId="{403D2573-063F-4B54-B323-8F042B5521DC}" srcOrd="1" destOrd="0" presId="urn:microsoft.com/office/officeart/2016/7/layout/LinearBlockProcessNumbered"/>
    <dgm:cxn modelId="{48717424-4AD0-4ABE-AD08-5D89E9B5E6AA}" type="presOf" srcId="{FC4A732F-8F01-4D33-9D1F-4E8174765FF3}" destId="{700F48D9-D7FF-480B-81C4-25118C2D69A7}" srcOrd="1" destOrd="0" presId="urn:microsoft.com/office/officeart/2016/7/layout/LinearBlockProcessNumbered"/>
    <dgm:cxn modelId="{C9F5CF2D-236A-4983-9D8F-6DD33A6B0A04}" type="presOf" srcId="{4665CD27-62C2-4A5F-A42F-C3BBCE92CF1C}" destId="{1686E6A0-818F-41FA-BE10-D2FD33B4F796}" srcOrd="0" destOrd="0" presId="urn:microsoft.com/office/officeart/2016/7/layout/LinearBlockProcessNumbered"/>
    <dgm:cxn modelId="{D47C193C-C180-4F50-98CC-2C760EFA5C43}" type="presOf" srcId="{7BD1DDE4-C79E-4E85-9B1E-5793F9F92A4F}" destId="{318173A6-5581-40CC-8F99-9F7E510960A2}" srcOrd="0" destOrd="0" presId="urn:microsoft.com/office/officeart/2016/7/layout/LinearBlockProcessNumbered"/>
    <dgm:cxn modelId="{C99F8942-B846-4A52-83E5-E42245A64F42}" srcId="{7BD1DDE4-C79E-4E85-9B1E-5793F9F92A4F}" destId="{8D195B41-018E-458F-B9A6-56CDC1858E28}" srcOrd="1" destOrd="0" parTransId="{48C279BF-1128-4ABB-8C88-CD3AB39E09E4}" sibTransId="{9023E2E5-1BF6-47B8-AED6-CC2B07750147}"/>
    <dgm:cxn modelId="{A8D3E143-0823-405E-9833-F97FBA8ACA32}" type="presOf" srcId="{8D195B41-018E-458F-B9A6-56CDC1858E28}" destId="{5576C406-8A5F-4657-8482-BB3C044C1DAA}" srcOrd="0" destOrd="0" presId="urn:microsoft.com/office/officeart/2016/7/layout/LinearBlockProcessNumbered"/>
    <dgm:cxn modelId="{3925E94E-5984-44CF-94C3-74DCAD35FDAB}" type="presOf" srcId="{FC4A732F-8F01-4D33-9D1F-4E8174765FF3}" destId="{0C0CCC13-53F2-4464-BBFC-A265597AF0C5}" srcOrd="0" destOrd="0" presId="urn:microsoft.com/office/officeart/2016/7/layout/LinearBlockProcessNumbered"/>
    <dgm:cxn modelId="{D43D2450-AAB0-4DE4-A95F-006F7C301DC5}" type="presOf" srcId="{FD5D07EA-9553-4E67-BDD5-B980280C085B}" destId="{CE04F383-A9C2-4766-BCAB-DD0CFCC593F7}" srcOrd="0" destOrd="0" presId="urn:microsoft.com/office/officeart/2016/7/layout/LinearBlockProcessNumbered"/>
    <dgm:cxn modelId="{EEF64776-2FE7-466F-84E8-166B1C7AAF9F}" type="presOf" srcId="{8D195B41-018E-458F-B9A6-56CDC1858E28}" destId="{3B49F217-340F-4632-A152-6330EF5A4DC0}" srcOrd="1" destOrd="0" presId="urn:microsoft.com/office/officeart/2016/7/layout/LinearBlockProcessNumbered"/>
    <dgm:cxn modelId="{2233258B-E225-4C62-B2BD-7A5AC821B39B}" type="presOf" srcId="{13C79ABA-7A74-48DB-9BB4-898B32187228}" destId="{27EF38D9-0897-4073-BD9E-86F22536D995}" srcOrd="1" destOrd="0" presId="urn:microsoft.com/office/officeart/2016/7/layout/LinearBlockProcessNumbered"/>
    <dgm:cxn modelId="{8AAB8293-5A69-4263-8E22-E1F0B60018EA}" type="presOf" srcId="{9023E2E5-1BF6-47B8-AED6-CC2B07750147}" destId="{5CECEB02-DFED-4185-BDE1-4707920EF99B}" srcOrd="0" destOrd="0" presId="urn:microsoft.com/office/officeart/2016/7/layout/LinearBlockProcessNumbered"/>
    <dgm:cxn modelId="{829BE6A8-E7A4-4592-9A93-520A22917C91}" srcId="{7BD1DDE4-C79E-4E85-9B1E-5793F9F92A4F}" destId="{13C79ABA-7A74-48DB-9BB4-898B32187228}" srcOrd="3" destOrd="0" parTransId="{C13B5F05-63AB-4993-B4C4-BF68C143CD28}" sibTransId="{4665CD27-62C2-4A5F-A42F-C3BBCE92CF1C}"/>
    <dgm:cxn modelId="{6F33AAB1-2F6E-4E07-B626-1C4DC5CED314}" type="presOf" srcId="{1DC7EC3F-18C4-4E0B-81C8-EB064AF7BCD6}" destId="{D25A7FA1-66AF-4788-8958-966289786698}" srcOrd="0" destOrd="0" presId="urn:microsoft.com/office/officeart/2016/7/layout/LinearBlockProcessNumbered"/>
    <dgm:cxn modelId="{EB6436B4-3A01-40ED-BCCC-47FCB6F150BA}" type="presOf" srcId="{2263C064-C23E-4498-B95F-24E91F6F2A61}" destId="{A864CA45-601E-4D4E-808D-CF68706027CE}" srcOrd="0" destOrd="0" presId="urn:microsoft.com/office/officeart/2016/7/layout/LinearBlockProcessNumbered"/>
    <dgm:cxn modelId="{9C4373B7-802E-4B38-AACC-0221E4618968}" srcId="{7BD1DDE4-C79E-4E85-9B1E-5793F9F92A4F}" destId="{FC4A732F-8F01-4D33-9D1F-4E8174765FF3}" srcOrd="0" destOrd="0" parTransId="{4483F697-1CDF-4A6C-B728-3CE2E9CC4B8F}" sibTransId="{2263C064-C23E-4498-B95F-24E91F6F2A61}"/>
    <dgm:cxn modelId="{66D77BC0-3DBB-4A2E-AAFF-A7617BB09B9A}" type="presOf" srcId="{13C79ABA-7A74-48DB-9BB4-898B32187228}" destId="{5569708C-D254-47DF-A459-EC8F4EB00D6B}" srcOrd="0" destOrd="0" presId="urn:microsoft.com/office/officeart/2016/7/layout/LinearBlockProcessNumbered"/>
    <dgm:cxn modelId="{9A4EC8FC-FF24-4A19-8960-48646C631FC9}" srcId="{7BD1DDE4-C79E-4E85-9B1E-5793F9F92A4F}" destId="{1DC7EC3F-18C4-4E0B-81C8-EB064AF7BCD6}" srcOrd="2" destOrd="0" parTransId="{81D595DE-1D15-4500-BDDB-0E2EDA68A198}" sibTransId="{FD5D07EA-9553-4E67-BDD5-B980280C085B}"/>
    <dgm:cxn modelId="{DFA6106E-7FEE-46D7-8A32-8BDDB5BE9358}" type="presParOf" srcId="{318173A6-5581-40CC-8F99-9F7E510960A2}" destId="{38E95683-152F-4B78-BC30-F01D08326F4D}" srcOrd="0" destOrd="0" presId="urn:microsoft.com/office/officeart/2016/7/layout/LinearBlockProcessNumbered"/>
    <dgm:cxn modelId="{4CE40FB5-0CD2-47C5-806A-CD4B9B08E6C1}" type="presParOf" srcId="{38E95683-152F-4B78-BC30-F01D08326F4D}" destId="{0C0CCC13-53F2-4464-BBFC-A265597AF0C5}" srcOrd="0" destOrd="0" presId="urn:microsoft.com/office/officeart/2016/7/layout/LinearBlockProcessNumbered"/>
    <dgm:cxn modelId="{1184A020-A647-4FC8-8E29-A8DBFDA3806F}" type="presParOf" srcId="{38E95683-152F-4B78-BC30-F01D08326F4D}" destId="{A864CA45-601E-4D4E-808D-CF68706027CE}" srcOrd="1" destOrd="0" presId="urn:microsoft.com/office/officeart/2016/7/layout/LinearBlockProcessNumbered"/>
    <dgm:cxn modelId="{46AB12B3-2047-4166-BADD-12B415FADD4A}" type="presParOf" srcId="{38E95683-152F-4B78-BC30-F01D08326F4D}" destId="{700F48D9-D7FF-480B-81C4-25118C2D69A7}" srcOrd="2" destOrd="0" presId="urn:microsoft.com/office/officeart/2016/7/layout/LinearBlockProcessNumbered"/>
    <dgm:cxn modelId="{96ED96BC-8D84-44AF-A421-79B68AB3D69B}" type="presParOf" srcId="{318173A6-5581-40CC-8F99-9F7E510960A2}" destId="{670B65B4-EBCE-4A44-9512-4F2495ABE08C}" srcOrd="1" destOrd="0" presId="urn:microsoft.com/office/officeart/2016/7/layout/LinearBlockProcessNumbered"/>
    <dgm:cxn modelId="{DE17BF06-3615-482A-9442-BBDA836FEB56}" type="presParOf" srcId="{318173A6-5581-40CC-8F99-9F7E510960A2}" destId="{283FE97C-CC88-4F11-A36D-C509476E1FD9}" srcOrd="2" destOrd="0" presId="urn:microsoft.com/office/officeart/2016/7/layout/LinearBlockProcessNumbered"/>
    <dgm:cxn modelId="{384B0668-CE95-414D-BC2B-3D69F02B8541}" type="presParOf" srcId="{283FE97C-CC88-4F11-A36D-C509476E1FD9}" destId="{5576C406-8A5F-4657-8482-BB3C044C1DAA}" srcOrd="0" destOrd="0" presId="urn:microsoft.com/office/officeart/2016/7/layout/LinearBlockProcessNumbered"/>
    <dgm:cxn modelId="{D5663FDB-EE8D-4811-BD0F-0E5805AC9BD1}" type="presParOf" srcId="{283FE97C-CC88-4F11-A36D-C509476E1FD9}" destId="{5CECEB02-DFED-4185-BDE1-4707920EF99B}" srcOrd="1" destOrd="0" presId="urn:microsoft.com/office/officeart/2016/7/layout/LinearBlockProcessNumbered"/>
    <dgm:cxn modelId="{00A47772-5B99-4D08-A4C3-92E9C26F2721}" type="presParOf" srcId="{283FE97C-CC88-4F11-A36D-C509476E1FD9}" destId="{3B49F217-340F-4632-A152-6330EF5A4DC0}" srcOrd="2" destOrd="0" presId="urn:microsoft.com/office/officeart/2016/7/layout/LinearBlockProcessNumbered"/>
    <dgm:cxn modelId="{45AD0EA3-52DB-4EC6-88F2-594C725E9A98}" type="presParOf" srcId="{318173A6-5581-40CC-8F99-9F7E510960A2}" destId="{F9B1D1C2-C81B-4B45-9FF2-B90DBCC14EF4}" srcOrd="3" destOrd="0" presId="urn:microsoft.com/office/officeart/2016/7/layout/LinearBlockProcessNumbered"/>
    <dgm:cxn modelId="{18C8AA6F-4043-4A2B-9FB0-F9B42DC82FD9}" type="presParOf" srcId="{318173A6-5581-40CC-8F99-9F7E510960A2}" destId="{3EFA80FD-9EAE-4EA5-B7AD-0ECB0D986099}" srcOrd="4" destOrd="0" presId="urn:microsoft.com/office/officeart/2016/7/layout/LinearBlockProcessNumbered"/>
    <dgm:cxn modelId="{D2E3CD79-631C-4276-919C-390AB01AD06F}" type="presParOf" srcId="{3EFA80FD-9EAE-4EA5-B7AD-0ECB0D986099}" destId="{D25A7FA1-66AF-4788-8958-966289786698}" srcOrd="0" destOrd="0" presId="urn:microsoft.com/office/officeart/2016/7/layout/LinearBlockProcessNumbered"/>
    <dgm:cxn modelId="{D375F7AC-599A-4ACF-813D-B7BE8D1C9D96}" type="presParOf" srcId="{3EFA80FD-9EAE-4EA5-B7AD-0ECB0D986099}" destId="{CE04F383-A9C2-4766-BCAB-DD0CFCC593F7}" srcOrd="1" destOrd="0" presId="urn:microsoft.com/office/officeart/2016/7/layout/LinearBlockProcessNumbered"/>
    <dgm:cxn modelId="{0C39003E-ECED-4A6C-ABCC-41A204D14604}" type="presParOf" srcId="{3EFA80FD-9EAE-4EA5-B7AD-0ECB0D986099}" destId="{403D2573-063F-4B54-B323-8F042B5521DC}" srcOrd="2" destOrd="0" presId="urn:microsoft.com/office/officeart/2016/7/layout/LinearBlockProcessNumbered"/>
    <dgm:cxn modelId="{EC6F6EB9-7067-4172-B6E1-9E90C122817A}" type="presParOf" srcId="{318173A6-5581-40CC-8F99-9F7E510960A2}" destId="{FE69FBC3-0BE3-4824-8094-3B2553948B73}" srcOrd="5" destOrd="0" presId="urn:microsoft.com/office/officeart/2016/7/layout/LinearBlockProcessNumbered"/>
    <dgm:cxn modelId="{933F9465-4072-4E75-9F66-9E9EFAE68829}" type="presParOf" srcId="{318173A6-5581-40CC-8F99-9F7E510960A2}" destId="{F5B66966-6C3C-4427-85E6-5FB9813BC1D9}" srcOrd="6" destOrd="0" presId="urn:microsoft.com/office/officeart/2016/7/layout/LinearBlockProcessNumbered"/>
    <dgm:cxn modelId="{BC2088F6-DCEC-4F35-89C2-772D6139EE64}" type="presParOf" srcId="{F5B66966-6C3C-4427-85E6-5FB9813BC1D9}" destId="{5569708C-D254-47DF-A459-EC8F4EB00D6B}" srcOrd="0" destOrd="0" presId="urn:microsoft.com/office/officeart/2016/7/layout/LinearBlockProcessNumbered"/>
    <dgm:cxn modelId="{6BFDD7DF-50CF-4209-859D-0575EDC6994C}" type="presParOf" srcId="{F5B66966-6C3C-4427-85E6-5FB9813BC1D9}" destId="{1686E6A0-818F-41FA-BE10-D2FD33B4F796}" srcOrd="1" destOrd="0" presId="urn:microsoft.com/office/officeart/2016/7/layout/LinearBlockProcessNumbered"/>
    <dgm:cxn modelId="{34C0FBE0-92A5-4EF2-9C5A-8D940B985418}" type="presParOf" srcId="{F5B66966-6C3C-4427-85E6-5FB9813BC1D9}" destId="{27EF38D9-0897-4073-BD9E-86F22536D99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9A1BEB-2D4B-4418-9EA6-A349E7EBF2A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F26100-86E3-41C8-B992-542FF31C28C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Line Charts: Best for tracking data over time (e.g., COVID cases).</a:t>
          </a:r>
        </a:p>
      </dgm:t>
    </dgm:pt>
    <dgm:pt modelId="{0078CE61-9819-41AB-8F03-8C963E0F611C}" type="parTrans" cxnId="{B49B5A5D-376D-4BA9-BE9B-91F4092CC2E6}">
      <dgm:prSet/>
      <dgm:spPr/>
      <dgm:t>
        <a:bodyPr/>
        <a:lstStyle/>
        <a:p>
          <a:endParaRPr lang="en-US" sz="2400"/>
        </a:p>
      </dgm:t>
    </dgm:pt>
    <dgm:pt modelId="{8AA8B5B8-6257-4BC7-A9DE-495AE1CDB8AD}" type="sibTrans" cxnId="{B49B5A5D-376D-4BA9-BE9B-91F4092CC2E6}">
      <dgm:prSet/>
      <dgm:spPr/>
      <dgm:t>
        <a:bodyPr/>
        <a:lstStyle/>
        <a:p>
          <a:endParaRPr lang="en-US" sz="2400"/>
        </a:p>
      </dgm:t>
    </dgm:pt>
    <dgm:pt modelId="{A9EA7861-3195-43E3-9EFD-FA08E48D7F5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Bar Charts: Effective for comparing categories.</a:t>
          </a:r>
        </a:p>
      </dgm:t>
    </dgm:pt>
    <dgm:pt modelId="{C95AEDB3-F252-4773-A883-50AA87A47193}" type="parTrans" cxnId="{00DC6580-49C3-4F90-8C72-D4A80BCFBC83}">
      <dgm:prSet/>
      <dgm:spPr/>
      <dgm:t>
        <a:bodyPr/>
        <a:lstStyle/>
        <a:p>
          <a:endParaRPr lang="en-US" sz="2400"/>
        </a:p>
      </dgm:t>
    </dgm:pt>
    <dgm:pt modelId="{2D404C4B-E7FF-4FD7-A694-A046E2AB9354}" type="sibTrans" cxnId="{00DC6580-49C3-4F90-8C72-D4A80BCFBC83}">
      <dgm:prSet/>
      <dgm:spPr/>
      <dgm:t>
        <a:bodyPr/>
        <a:lstStyle/>
        <a:p>
          <a:endParaRPr lang="en-US" sz="2400"/>
        </a:p>
      </dgm:t>
    </dgm:pt>
    <dgm:pt modelId="{370B6E41-31EE-4D50-BA40-D50959D2370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Pie Charts: Visualizing part-to-whole relationships.</a:t>
          </a:r>
        </a:p>
      </dgm:t>
    </dgm:pt>
    <dgm:pt modelId="{B0FB6A5C-6209-4E21-B6AE-D508B07C6773}" type="parTrans" cxnId="{2F9F77EC-EE21-4DC5-ADB8-DF80417C52F0}">
      <dgm:prSet/>
      <dgm:spPr/>
      <dgm:t>
        <a:bodyPr/>
        <a:lstStyle/>
        <a:p>
          <a:endParaRPr lang="en-US" sz="2400"/>
        </a:p>
      </dgm:t>
    </dgm:pt>
    <dgm:pt modelId="{69DBE08B-4722-4BA9-9BAE-76E289FDDEA0}" type="sibTrans" cxnId="{2F9F77EC-EE21-4DC5-ADB8-DF80417C52F0}">
      <dgm:prSet/>
      <dgm:spPr/>
      <dgm:t>
        <a:bodyPr/>
        <a:lstStyle/>
        <a:p>
          <a:endParaRPr lang="en-US" sz="2400"/>
        </a:p>
      </dgm:t>
    </dgm:pt>
    <dgm:pt modelId="{41DC1725-4107-4561-B856-72CE56AE0BE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Scatter Plots: Showing relationships between variables.</a:t>
          </a:r>
        </a:p>
      </dgm:t>
    </dgm:pt>
    <dgm:pt modelId="{812616A1-31C4-4E8F-9E09-7ADC61695F75}" type="parTrans" cxnId="{2220E0C0-D158-4FE3-8E7D-B6475AADC649}">
      <dgm:prSet/>
      <dgm:spPr/>
      <dgm:t>
        <a:bodyPr/>
        <a:lstStyle/>
        <a:p>
          <a:endParaRPr lang="en-US" sz="2400"/>
        </a:p>
      </dgm:t>
    </dgm:pt>
    <dgm:pt modelId="{DECE5BED-F7B7-4F16-AC1E-69D59D5A2A4A}" type="sibTrans" cxnId="{2220E0C0-D158-4FE3-8E7D-B6475AADC649}">
      <dgm:prSet/>
      <dgm:spPr/>
      <dgm:t>
        <a:bodyPr/>
        <a:lstStyle/>
        <a:p>
          <a:endParaRPr lang="en-US" sz="2400"/>
        </a:p>
      </dgm:t>
    </dgm:pt>
    <dgm:pt modelId="{88942590-3562-4CC9-BFD8-576D90F7069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/>
            <a:t>Heat Maps: Visualizing density or intensity of data.</a:t>
          </a:r>
        </a:p>
      </dgm:t>
    </dgm:pt>
    <dgm:pt modelId="{001EC4E1-A86C-48CD-9485-86C31D9C2706}" type="parTrans" cxnId="{3BDD7073-81D1-4B01-95C0-61161704E34D}">
      <dgm:prSet/>
      <dgm:spPr/>
      <dgm:t>
        <a:bodyPr/>
        <a:lstStyle/>
        <a:p>
          <a:endParaRPr lang="en-US" sz="2400"/>
        </a:p>
      </dgm:t>
    </dgm:pt>
    <dgm:pt modelId="{3FC40ACE-C95B-49EE-AEFD-5DDCA7671C78}" type="sibTrans" cxnId="{3BDD7073-81D1-4B01-95C0-61161704E34D}">
      <dgm:prSet/>
      <dgm:spPr/>
      <dgm:t>
        <a:bodyPr/>
        <a:lstStyle/>
        <a:p>
          <a:endParaRPr lang="en-US" sz="2400"/>
        </a:p>
      </dgm:t>
    </dgm:pt>
    <dgm:pt modelId="{77DB58C2-8720-497D-B7FD-439A5D4EFB42}" type="pres">
      <dgm:prSet presAssocID="{C29A1BEB-2D4B-4418-9EA6-A349E7EBF2A5}" presName="root" presStyleCnt="0">
        <dgm:presLayoutVars>
          <dgm:dir/>
          <dgm:resizeHandles val="exact"/>
        </dgm:presLayoutVars>
      </dgm:prSet>
      <dgm:spPr/>
    </dgm:pt>
    <dgm:pt modelId="{84C67712-C06A-4D5E-88C6-407D384C9C77}" type="pres">
      <dgm:prSet presAssocID="{D5F26100-86E3-41C8-B992-542FF31C28CA}" presName="compNode" presStyleCnt="0"/>
      <dgm:spPr/>
    </dgm:pt>
    <dgm:pt modelId="{D4CAD0A1-735B-40BD-88E2-08B3B6474506}" type="pres">
      <dgm:prSet presAssocID="{D5F26100-86E3-41C8-B992-542FF31C28CA}" presName="iconBgRect" presStyleLbl="bgShp" presStyleIdx="0" presStyleCnt="5"/>
      <dgm:spPr/>
    </dgm:pt>
    <dgm:pt modelId="{A2BB6614-5B17-44A2-82F5-2EB366E27C7B}" type="pres">
      <dgm:prSet presAssocID="{D5F26100-86E3-41C8-B992-542FF31C28C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351174A-1C34-4A8F-B687-242DCB18B6B4}" type="pres">
      <dgm:prSet presAssocID="{D5F26100-86E3-41C8-B992-542FF31C28CA}" presName="spaceRect" presStyleCnt="0"/>
      <dgm:spPr/>
    </dgm:pt>
    <dgm:pt modelId="{1399F47D-1008-43DD-8774-8224CD653F15}" type="pres">
      <dgm:prSet presAssocID="{D5F26100-86E3-41C8-B992-542FF31C28CA}" presName="textRect" presStyleLbl="revTx" presStyleIdx="0" presStyleCnt="5">
        <dgm:presLayoutVars>
          <dgm:chMax val="1"/>
          <dgm:chPref val="1"/>
        </dgm:presLayoutVars>
      </dgm:prSet>
      <dgm:spPr/>
    </dgm:pt>
    <dgm:pt modelId="{48AB097B-446E-4C45-80A6-B5C01DAC3B7C}" type="pres">
      <dgm:prSet presAssocID="{8AA8B5B8-6257-4BC7-A9DE-495AE1CDB8AD}" presName="sibTrans" presStyleCnt="0"/>
      <dgm:spPr/>
    </dgm:pt>
    <dgm:pt modelId="{60A36E3D-A702-40E2-96BB-765D23EDA749}" type="pres">
      <dgm:prSet presAssocID="{A9EA7861-3195-43E3-9EFD-FA08E48D7F5F}" presName="compNode" presStyleCnt="0"/>
      <dgm:spPr/>
    </dgm:pt>
    <dgm:pt modelId="{D5DF5E01-F9A7-477E-962C-F41ADBF17A7C}" type="pres">
      <dgm:prSet presAssocID="{A9EA7861-3195-43E3-9EFD-FA08E48D7F5F}" presName="iconBgRect" presStyleLbl="bgShp" presStyleIdx="1" presStyleCnt="5"/>
      <dgm:spPr/>
    </dgm:pt>
    <dgm:pt modelId="{AFD8C80F-395D-411A-BA95-B2DD781AEB6D}" type="pres">
      <dgm:prSet presAssocID="{A9EA7861-3195-43E3-9EFD-FA08E48D7F5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F8458F7-CFBF-4EE1-A11A-864694627537}" type="pres">
      <dgm:prSet presAssocID="{A9EA7861-3195-43E3-9EFD-FA08E48D7F5F}" presName="spaceRect" presStyleCnt="0"/>
      <dgm:spPr/>
    </dgm:pt>
    <dgm:pt modelId="{AB499BBA-5C35-49EC-91FF-DB0DBA562603}" type="pres">
      <dgm:prSet presAssocID="{A9EA7861-3195-43E3-9EFD-FA08E48D7F5F}" presName="textRect" presStyleLbl="revTx" presStyleIdx="1" presStyleCnt="5">
        <dgm:presLayoutVars>
          <dgm:chMax val="1"/>
          <dgm:chPref val="1"/>
        </dgm:presLayoutVars>
      </dgm:prSet>
      <dgm:spPr/>
    </dgm:pt>
    <dgm:pt modelId="{7804FCC5-72E9-4436-8D07-90388519571F}" type="pres">
      <dgm:prSet presAssocID="{2D404C4B-E7FF-4FD7-A694-A046E2AB9354}" presName="sibTrans" presStyleCnt="0"/>
      <dgm:spPr/>
    </dgm:pt>
    <dgm:pt modelId="{1247B948-3D84-4E54-A607-712735C63460}" type="pres">
      <dgm:prSet presAssocID="{370B6E41-31EE-4D50-BA40-D50959D23707}" presName="compNode" presStyleCnt="0"/>
      <dgm:spPr/>
    </dgm:pt>
    <dgm:pt modelId="{F2818CBD-A649-4D4E-BB38-2FEA763150CD}" type="pres">
      <dgm:prSet presAssocID="{370B6E41-31EE-4D50-BA40-D50959D23707}" presName="iconBgRect" presStyleLbl="bgShp" presStyleIdx="2" presStyleCnt="5"/>
      <dgm:spPr/>
    </dgm:pt>
    <dgm:pt modelId="{38C331F9-FDE3-4742-8170-64567B75E06D}" type="pres">
      <dgm:prSet presAssocID="{370B6E41-31EE-4D50-BA40-D50959D2370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"/>
        </a:ext>
      </dgm:extLst>
    </dgm:pt>
    <dgm:pt modelId="{BE250DB1-182B-435A-B03D-340907859174}" type="pres">
      <dgm:prSet presAssocID="{370B6E41-31EE-4D50-BA40-D50959D23707}" presName="spaceRect" presStyleCnt="0"/>
      <dgm:spPr/>
    </dgm:pt>
    <dgm:pt modelId="{DA26E7DB-4258-45D8-9D62-B6F5D3FCB90B}" type="pres">
      <dgm:prSet presAssocID="{370B6E41-31EE-4D50-BA40-D50959D23707}" presName="textRect" presStyleLbl="revTx" presStyleIdx="2" presStyleCnt="5">
        <dgm:presLayoutVars>
          <dgm:chMax val="1"/>
          <dgm:chPref val="1"/>
        </dgm:presLayoutVars>
      </dgm:prSet>
      <dgm:spPr/>
    </dgm:pt>
    <dgm:pt modelId="{BE4FFF8A-0D66-4A09-AC1A-0D0C1D83C5CD}" type="pres">
      <dgm:prSet presAssocID="{69DBE08B-4722-4BA9-9BAE-76E289FDDEA0}" presName="sibTrans" presStyleCnt="0"/>
      <dgm:spPr/>
    </dgm:pt>
    <dgm:pt modelId="{96786EC2-397E-48E1-AD50-D1F8EFEB2F92}" type="pres">
      <dgm:prSet presAssocID="{41DC1725-4107-4561-B856-72CE56AE0BEC}" presName="compNode" presStyleCnt="0"/>
      <dgm:spPr/>
    </dgm:pt>
    <dgm:pt modelId="{F8227B33-99CF-4455-A69B-3E7D4AD04B1C}" type="pres">
      <dgm:prSet presAssocID="{41DC1725-4107-4561-B856-72CE56AE0BEC}" presName="iconBgRect" presStyleLbl="bgShp" presStyleIdx="3" presStyleCnt="5"/>
      <dgm:spPr/>
    </dgm:pt>
    <dgm:pt modelId="{D4998225-C28F-4290-AFC9-EFF1496CA73A}" type="pres">
      <dgm:prSet presAssocID="{41DC1725-4107-4561-B856-72CE56AE0BE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27BC634-D1A7-4A16-86E5-A36DE8BADB59}" type="pres">
      <dgm:prSet presAssocID="{41DC1725-4107-4561-B856-72CE56AE0BEC}" presName="spaceRect" presStyleCnt="0"/>
      <dgm:spPr/>
    </dgm:pt>
    <dgm:pt modelId="{37752FC9-AE2F-4901-9D31-05B4598C5B25}" type="pres">
      <dgm:prSet presAssocID="{41DC1725-4107-4561-B856-72CE56AE0BEC}" presName="textRect" presStyleLbl="revTx" presStyleIdx="3" presStyleCnt="5">
        <dgm:presLayoutVars>
          <dgm:chMax val="1"/>
          <dgm:chPref val="1"/>
        </dgm:presLayoutVars>
      </dgm:prSet>
      <dgm:spPr/>
    </dgm:pt>
    <dgm:pt modelId="{86B81A38-5B91-4EC2-A8D6-CB24F04B0F2A}" type="pres">
      <dgm:prSet presAssocID="{DECE5BED-F7B7-4F16-AC1E-69D59D5A2A4A}" presName="sibTrans" presStyleCnt="0"/>
      <dgm:spPr/>
    </dgm:pt>
    <dgm:pt modelId="{53D4E645-CC22-43F0-92FD-97D28DEC6A42}" type="pres">
      <dgm:prSet presAssocID="{88942590-3562-4CC9-BFD8-576D90F70691}" presName="compNode" presStyleCnt="0"/>
      <dgm:spPr/>
    </dgm:pt>
    <dgm:pt modelId="{B297FD78-6085-4C93-B004-15E40F6013BE}" type="pres">
      <dgm:prSet presAssocID="{88942590-3562-4CC9-BFD8-576D90F70691}" presName="iconBgRect" presStyleLbl="bgShp" presStyleIdx="4" presStyleCnt="5"/>
      <dgm:spPr/>
    </dgm:pt>
    <dgm:pt modelId="{4946D682-B9F1-428D-A428-B64314A854DE}" type="pres">
      <dgm:prSet presAssocID="{88942590-3562-4CC9-BFD8-576D90F706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4D390CC7-76BA-46CE-8340-8D501014AC5D}" type="pres">
      <dgm:prSet presAssocID="{88942590-3562-4CC9-BFD8-576D90F70691}" presName="spaceRect" presStyleCnt="0"/>
      <dgm:spPr/>
    </dgm:pt>
    <dgm:pt modelId="{C1FBAE0B-93F4-414B-8191-22E949BCA254}" type="pres">
      <dgm:prSet presAssocID="{88942590-3562-4CC9-BFD8-576D90F7069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49B5A5D-376D-4BA9-BE9B-91F4092CC2E6}" srcId="{C29A1BEB-2D4B-4418-9EA6-A349E7EBF2A5}" destId="{D5F26100-86E3-41C8-B992-542FF31C28CA}" srcOrd="0" destOrd="0" parTransId="{0078CE61-9819-41AB-8F03-8C963E0F611C}" sibTransId="{8AA8B5B8-6257-4BC7-A9DE-495AE1CDB8AD}"/>
    <dgm:cxn modelId="{3BDD7073-81D1-4B01-95C0-61161704E34D}" srcId="{C29A1BEB-2D4B-4418-9EA6-A349E7EBF2A5}" destId="{88942590-3562-4CC9-BFD8-576D90F70691}" srcOrd="4" destOrd="0" parTransId="{001EC4E1-A86C-48CD-9485-86C31D9C2706}" sibTransId="{3FC40ACE-C95B-49EE-AEFD-5DDCA7671C78}"/>
    <dgm:cxn modelId="{82589C7E-4534-4EDD-ABA3-4798B3EC0E30}" type="presOf" srcId="{41DC1725-4107-4561-B856-72CE56AE0BEC}" destId="{37752FC9-AE2F-4901-9D31-05B4598C5B25}" srcOrd="0" destOrd="0" presId="urn:microsoft.com/office/officeart/2018/5/layout/IconCircleLabelList"/>
    <dgm:cxn modelId="{00DC6580-49C3-4F90-8C72-D4A80BCFBC83}" srcId="{C29A1BEB-2D4B-4418-9EA6-A349E7EBF2A5}" destId="{A9EA7861-3195-43E3-9EFD-FA08E48D7F5F}" srcOrd="1" destOrd="0" parTransId="{C95AEDB3-F252-4773-A883-50AA87A47193}" sibTransId="{2D404C4B-E7FF-4FD7-A694-A046E2AB9354}"/>
    <dgm:cxn modelId="{9F7F9B98-56C5-44E0-9A34-4C09F5EED0BB}" type="presOf" srcId="{D5F26100-86E3-41C8-B992-542FF31C28CA}" destId="{1399F47D-1008-43DD-8774-8224CD653F15}" srcOrd="0" destOrd="0" presId="urn:microsoft.com/office/officeart/2018/5/layout/IconCircleLabelList"/>
    <dgm:cxn modelId="{B38BEE9D-D605-43F8-8D0F-2DA8EFB7C860}" type="presOf" srcId="{A9EA7861-3195-43E3-9EFD-FA08E48D7F5F}" destId="{AB499BBA-5C35-49EC-91FF-DB0DBA562603}" srcOrd="0" destOrd="0" presId="urn:microsoft.com/office/officeart/2018/5/layout/IconCircleLabelList"/>
    <dgm:cxn modelId="{E8EB6C9E-465E-4819-8B90-D5C65928FC36}" type="presOf" srcId="{88942590-3562-4CC9-BFD8-576D90F70691}" destId="{C1FBAE0B-93F4-414B-8191-22E949BCA254}" srcOrd="0" destOrd="0" presId="urn:microsoft.com/office/officeart/2018/5/layout/IconCircleLabelList"/>
    <dgm:cxn modelId="{CC117CBD-C485-44D8-9D93-E2C66F0AE992}" type="presOf" srcId="{C29A1BEB-2D4B-4418-9EA6-A349E7EBF2A5}" destId="{77DB58C2-8720-497D-B7FD-439A5D4EFB42}" srcOrd="0" destOrd="0" presId="urn:microsoft.com/office/officeart/2018/5/layout/IconCircleLabelList"/>
    <dgm:cxn modelId="{2220E0C0-D158-4FE3-8E7D-B6475AADC649}" srcId="{C29A1BEB-2D4B-4418-9EA6-A349E7EBF2A5}" destId="{41DC1725-4107-4561-B856-72CE56AE0BEC}" srcOrd="3" destOrd="0" parTransId="{812616A1-31C4-4E8F-9E09-7ADC61695F75}" sibTransId="{DECE5BED-F7B7-4F16-AC1E-69D59D5A2A4A}"/>
    <dgm:cxn modelId="{1D44E4C2-12FC-4EFE-A9A7-635D85BA9BF7}" type="presOf" srcId="{370B6E41-31EE-4D50-BA40-D50959D23707}" destId="{DA26E7DB-4258-45D8-9D62-B6F5D3FCB90B}" srcOrd="0" destOrd="0" presId="urn:microsoft.com/office/officeart/2018/5/layout/IconCircleLabelList"/>
    <dgm:cxn modelId="{2F9F77EC-EE21-4DC5-ADB8-DF80417C52F0}" srcId="{C29A1BEB-2D4B-4418-9EA6-A349E7EBF2A5}" destId="{370B6E41-31EE-4D50-BA40-D50959D23707}" srcOrd="2" destOrd="0" parTransId="{B0FB6A5C-6209-4E21-B6AE-D508B07C6773}" sibTransId="{69DBE08B-4722-4BA9-9BAE-76E289FDDEA0}"/>
    <dgm:cxn modelId="{6534ACC4-0C31-459A-A549-BECA2B319676}" type="presParOf" srcId="{77DB58C2-8720-497D-B7FD-439A5D4EFB42}" destId="{84C67712-C06A-4D5E-88C6-407D384C9C77}" srcOrd="0" destOrd="0" presId="urn:microsoft.com/office/officeart/2018/5/layout/IconCircleLabelList"/>
    <dgm:cxn modelId="{B7360765-C1E4-4FAA-9F56-3E6BE6608D01}" type="presParOf" srcId="{84C67712-C06A-4D5E-88C6-407D384C9C77}" destId="{D4CAD0A1-735B-40BD-88E2-08B3B6474506}" srcOrd="0" destOrd="0" presId="urn:microsoft.com/office/officeart/2018/5/layout/IconCircleLabelList"/>
    <dgm:cxn modelId="{03F6F9C5-C234-47FB-A4F0-68EAC935A955}" type="presParOf" srcId="{84C67712-C06A-4D5E-88C6-407D384C9C77}" destId="{A2BB6614-5B17-44A2-82F5-2EB366E27C7B}" srcOrd="1" destOrd="0" presId="urn:microsoft.com/office/officeart/2018/5/layout/IconCircleLabelList"/>
    <dgm:cxn modelId="{28146789-AAA4-4E68-ABE9-D2B2B39AA52A}" type="presParOf" srcId="{84C67712-C06A-4D5E-88C6-407D384C9C77}" destId="{7351174A-1C34-4A8F-B687-242DCB18B6B4}" srcOrd="2" destOrd="0" presId="urn:microsoft.com/office/officeart/2018/5/layout/IconCircleLabelList"/>
    <dgm:cxn modelId="{BA831E64-ABBC-45F7-B3CF-D29A71FC1D99}" type="presParOf" srcId="{84C67712-C06A-4D5E-88C6-407D384C9C77}" destId="{1399F47D-1008-43DD-8774-8224CD653F15}" srcOrd="3" destOrd="0" presId="urn:microsoft.com/office/officeart/2018/5/layout/IconCircleLabelList"/>
    <dgm:cxn modelId="{093BBC6A-4519-468D-A8CC-B6CE80B754CC}" type="presParOf" srcId="{77DB58C2-8720-497D-B7FD-439A5D4EFB42}" destId="{48AB097B-446E-4C45-80A6-B5C01DAC3B7C}" srcOrd="1" destOrd="0" presId="urn:microsoft.com/office/officeart/2018/5/layout/IconCircleLabelList"/>
    <dgm:cxn modelId="{0BF596E8-F256-43F8-A579-DAC702D22C04}" type="presParOf" srcId="{77DB58C2-8720-497D-B7FD-439A5D4EFB42}" destId="{60A36E3D-A702-40E2-96BB-765D23EDA749}" srcOrd="2" destOrd="0" presId="urn:microsoft.com/office/officeart/2018/5/layout/IconCircleLabelList"/>
    <dgm:cxn modelId="{8C78AB02-F271-4FE4-8F74-9E5FE9B0D77E}" type="presParOf" srcId="{60A36E3D-A702-40E2-96BB-765D23EDA749}" destId="{D5DF5E01-F9A7-477E-962C-F41ADBF17A7C}" srcOrd="0" destOrd="0" presId="urn:microsoft.com/office/officeart/2018/5/layout/IconCircleLabelList"/>
    <dgm:cxn modelId="{69B41D3A-AEF2-4906-8C33-630E80BB2A67}" type="presParOf" srcId="{60A36E3D-A702-40E2-96BB-765D23EDA749}" destId="{AFD8C80F-395D-411A-BA95-B2DD781AEB6D}" srcOrd="1" destOrd="0" presId="urn:microsoft.com/office/officeart/2018/5/layout/IconCircleLabelList"/>
    <dgm:cxn modelId="{2B3A6975-6833-4C1C-9054-4A1FC525CD0E}" type="presParOf" srcId="{60A36E3D-A702-40E2-96BB-765D23EDA749}" destId="{0F8458F7-CFBF-4EE1-A11A-864694627537}" srcOrd="2" destOrd="0" presId="urn:microsoft.com/office/officeart/2018/5/layout/IconCircleLabelList"/>
    <dgm:cxn modelId="{39414087-B829-4FEF-A3C0-A27E3D19212C}" type="presParOf" srcId="{60A36E3D-A702-40E2-96BB-765D23EDA749}" destId="{AB499BBA-5C35-49EC-91FF-DB0DBA562603}" srcOrd="3" destOrd="0" presId="urn:microsoft.com/office/officeart/2018/5/layout/IconCircleLabelList"/>
    <dgm:cxn modelId="{20B49AA9-950E-423F-BAAC-1B64BA4FE132}" type="presParOf" srcId="{77DB58C2-8720-497D-B7FD-439A5D4EFB42}" destId="{7804FCC5-72E9-4436-8D07-90388519571F}" srcOrd="3" destOrd="0" presId="urn:microsoft.com/office/officeart/2018/5/layout/IconCircleLabelList"/>
    <dgm:cxn modelId="{9ED5E8F3-246A-4FE8-AA52-10B29F88172A}" type="presParOf" srcId="{77DB58C2-8720-497D-B7FD-439A5D4EFB42}" destId="{1247B948-3D84-4E54-A607-712735C63460}" srcOrd="4" destOrd="0" presId="urn:microsoft.com/office/officeart/2018/5/layout/IconCircleLabelList"/>
    <dgm:cxn modelId="{1D1574E2-06ED-4EC4-AAF9-103924FD9AD2}" type="presParOf" srcId="{1247B948-3D84-4E54-A607-712735C63460}" destId="{F2818CBD-A649-4D4E-BB38-2FEA763150CD}" srcOrd="0" destOrd="0" presId="urn:microsoft.com/office/officeart/2018/5/layout/IconCircleLabelList"/>
    <dgm:cxn modelId="{462AFBA1-380A-44CA-B8ED-6297547559F8}" type="presParOf" srcId="{1247B948-3D84-4E54-A607-712735C63460}" destId="{38C331F9-FDE3-4742-8170-64567B75E06D}" srcOrd="1" destOrd="0" presId="urn:microsoft.com/office/officeart/2018/5/layout/IconCircleLabelList"/>
    <dgm:cxn modelId="{F977C56C-15E6-40CE-89E5-70DE3C8C9A23}" type="presParOf" srcId="{1247B948-3D84-4E54-A607-712735C63460}" destId="{BE250DB1-182B-435A-B03D-340907859174}" srcOrd="2" destOrd="0" presId="urn:microsoft.com/office/officeart/2018/5/layout/IconCircleLabelList"/>
    <dgm:cxn modelId="{92802CD4-D286-4F3F-8B27-0F1C9AD77841}" type="presParOf" srcId="{1247B948-3D84-4E54-A607-712735C63460}" destId="{DA26E7DB-4258-45D8-9D62-B6F5D3FCB90B}" srcOrd="3" destOrd="0" presId="urn:microsoft.com/office/officeart/2018/5/layout/IconCircleLabelList"/>
    <dgm:cxn modelId="{BD73AD67-923F-4FEF-9E45-A514EE1B19BD}" type="presParOf" srcId="{77DB58C2-8720-497D-B7FD-439A5D4EFB42}" destId="{BE4FFF8A-0D66-4A09-AC1A-0D0C1D83C5CD}" srcOrd="5" destOrd="0" presId="urn:microsoft.com/office/officeart/2018/5/layout/IconCircleLabelList"/>
    <dgm:cxn modelId="{62661A31-2216-4E84-835E-BEC094AAFF28}" type="presParOf" srcId="{77DB58C2-8720-497D-B7FD-439A5D4EFB42}" destId="{96786EC2-397E-48E1-AD50-D1F8EFEB2F92}" srcOrd="6" destOrd="0" presId="urn:microsoft.com/office/officeart/2018/5/layout/IconCircleLabelList"/>
    <dgm:cxn modelId="{3A90AB26-3226-418B-9A35-8928D6F0B211}" type="presParOf" srcId="{96786EC2-397E-48E1-AD50-D1F8EFEB2F92}" destId="{F8227B33-99CF-4455-A69B-3E7D4AD04B1C}" srcOrd="0" destOrd="0" presId="urn:microsoft.com/office/officeart/2018/5/layout/IconCircleLabelList"/>
    <dgm:cxn modelId="{0DA375CB-FBCC-47F5-A079-4DBD13CA7CDD}" type="presParOf" srcId="{96786EC2-397E-48E1-AD50-D1F8EFEB2F92}" destId="{D4998225-C28F-4290-AFC9-EFF1496CA73A}" srcOrd="1" destOrd="0" presId="urn:microsoft.com/office/officeart/2018/5/layout/IconCircleLabelList"/>
    <dgm:cxn modelId="{19BCE06B-C42B-418C-874E-7DD9762AB928}" type="presParOf" srcId="{96786EC2-397E-48E1-AD50-D1F8EFEB2F92}" destId="{127BC634-D1A7-4A16-86E5-A36DE8BADB59}" srcOrd="2" destOrd="0" presId="urn:microsoft.com/office/officeart/2018/5/layout/IconCircleLabelList"/>
    <dgm:cxn modelId="{BC959F8F-6D90-41AA-95A2-7126D62886C5}" type="presParOf" srcId="{96786EC2-397E-48E1-AD50-D1F8EFEB2F92}" destId="{37752FC9-AE2F-4901-9D31-05B4598C5B25}" srcOrd="3" destOrd="0" presId="urn:microsoft.com/office/officeart/2018/5/layout/IconCircleLabelList"/>
    <dgm:cxn modelId="{8B0E89BD-0560-4821-B6C3-E66504B8BB8C}" type="presParOf" srcId="{77DB58C2-8720-497D-B7FD-439A5D4EFB42}" destId="{86B81A38-5B91-4EC2-A8D6-CB24F04B0F2A}" srcOrd="7" destOrd="0" presId="urn:microsoft.com/office/officeart/2018/5/layout/IconCircleLabelList"/>
    <dgm:cxn modelId="{9CD1BEB7-9DBF-4185-97BA-F789B62BE4C1}" type="presParOf" srcId="{77DB58C2-8720-497D-B7FD-439A5D4EFB42}" destId="{53D4E645-CC22-43F0-92FD-97D28DEC6A42}" srcOrd="8" destOrd="0" presId="urn:microsoft.com/office/officeart/2018/5/layout/IconCircleLabelList"/>
    <dgm:cxn modelId="{761ADB61-F622-4BA6-B85C-CE9A2CA83363}" type="presParOf" srcId="{53D4E645-CC22-43F0-92FD-97D28DEC6A42}" destId="{B297FD78-6085-4C93-B004-15E40F6013BE}" srcOrd="0" destOrd="0" presId="urn:microsoft.com/office/officeart/2018/5/layout/IconCircleLabelList"/>
    <dgm:cxn modelId="{4BF46998-99E8-4A35-BADD-88365DB60A48}" type="presParOf" srcId="{53D4E645-CC22-43F0-92FD-97D28DEC6A42}" destId="{4946D682-B9F1-428D-A428-B64314A854DE}" srcOrd="1" destOrd="0" presId="urn:microsoft.com/office/officeart/2018/5/layout/IconCircleLabelList"/>
    <dgm:cxn modelId="{CEA48352-4530-4C5A-ACA0-4C5024787083}" type="presParOf" srcId="{53D4E645-CC22-43F0-92FD-97D28DEC6A42}" destId="{4D390CC7-76BA-46CE-8340-8D501014AC5D}" srcOrd="2" destOrd="0" presId="urn:microsoft.com/office/officeart/2018/5/layout/IconCircleLabelList"/>
    <dgm:cxn modelId="{8240B89B-03BB-461A-A278-0722A1DA0D94}" type="presParOf" srcId="{53D4E645-CC22-43F0-92FD-97D28DEC6A42}" destId="{C1FBAE0B-93F4-414B-8191-22E949BCA25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E018D4-2CFB-432C-9945-01A75650896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8BCA20-23A3-421E-81C9-54D9B759402E}">
      <dgm:prSet/>
      <dgm:spPr/>
      <dgm:t>
        <a:bodyPr/>
        <a:lstStyle/>
        <a:p>
          <a:r>
            <a:rPr lang="en-US" dirty="0"/>
            <a:t>Identify the type of data you are working with.</a:t>
          </a:r>
        </a:p>
      </dgm:t>
    </dgm:pt>
    <dgm:pt modelId="{0BDEF499-6E42-4CDD-9D47-30912DB8FF9C}" type="parTrans" cxnId="{1FB4047F-29E9-4096-B317-9DD26949D776}">
      <dgm:prSet/>
      <dgm:spPr/>
      <dgm:t>
        <a:bodyPr/>
        <a:lstStyle/>
        <a:p>
          <a:endParaRPr lang="en-US"/>
        </a:p>
      </dgm:t>
    </dgm:pt>
    <dgm:pt modelId="{2F6458E7-9CE7-4696-B111-2BC1F30ACFD2}" type="sibTrans" cxnId="{1FB4047F-29E9-4096-B317-9DD26949D776}">
      <dgm:prSet custT="1"/>
      <dgm:spPr>
        <a:ln w="57150">
          <a:solidFill>
            <a:schemeClr val="accent1"/>
          </a:solidFill>
        </a:ln>
      </dgm:spPr>
      <dgm:t>
        <a:bodyPr/>
        <a:lstStyle/>
        <a:p>
          <a:endParaRPr lang="en-US" sz="600"/>
        </a:p>
      </dgm:t>
    </dgm:pt>
    <dgm:pt modelId="{9D2DF5A5-8C49-4BB5-BBC9-83356E115DC1}">
      <dgm:prSet/>
      <dgm:spPr/>
      <dgm:t>
        <a:bodyPr/>
        <a:lstStyle/>
        <a:p>
          <a:r>
            <a:rPr lang="en-US"/>
            <a:t>Understand the audience and the message you want to convey.</a:t>
          </a:r>
        </a:p>
      </dgm:t>
    </dgm:pt>
    <dgm:pt modelId="{73711273-96EB-48AF-8B99-4E5E15B24B8A}" type="parTrans" cxnId="{F6ED4C0E-D29A-493E-9DCE-9C5A73ED7764}">
      <dgm:prSet/>
      <dgm:spPr/>
      <dgm:t>
        <a:bodyPr/>
        <a:lstStyle/>
        <a:p>
          <a:endParaRPr lang="en-US"/>
        </a:p>
      </dgm:t>
    </dgm:pt>
    <dgm:pt modelId="{6B316500-739F-489B-8960-E0737B9F5D21}" type="sibTrans" cxnId="{F6ED4C0E-D29A-493E-9DCE-9C5A73ED7764}">
      <dgm:prSet custT="1"/>
      <dgm:spPr>
        <a:ln w="57150">
          <a:solidFill>
            <a:schemeClr val="accent1"/>
          </a:solidFill>
        </a:ln>
      </dgm:spPr>
      <dgm:t>
        <a:bodyPr/>
        <a:lstStyle/>
        <a:p>
          <a:endParaRPr lang="en-US" sz="600"/>
        </a:p>
      </dgm:t>
    </dgm:pt>
    <dgm:pt modelId="{90C8FE35-F810-4CB6-A657-3C839BFE111A}">
      <dgm:prSet/>
      <dgm:spPr/>
      <dgm:t>
        <a:bodyPr/>
        <a:lstStyle/>
        <a:p>
          <a:r>
            <a:rPr lang="en-US"/>
            <a:t>Choose charts that simplify complex data.</a:t>
          </a:r>
        </a:p>
      </dgm:t>
    </dgm:pt>
    <dgm:pt modelId="{0FFAF16E-9CB1-495E-BED1-B5C57F6D5270}" type="parTrans" cxnId="{BA9186C7-02C5-4A8F-9900-487D56A03C58}">
      <dgm:prSet/>
      <dgm:spPr/>
      <dgm:t>
        <a:bodyPr/>
        <a:lstStyle/>
        <a:p>
          <a:endParaRPr lang="en-US"/>
        </a:p>
      </dgm:t>
    </dgm:pt>
    <dgm:pt modelId="{63974C1E-BD25-482E-9BF3-391DD48AC851}" type="sibTrans" cxnId="{BA9186C7-02C5-4A8F-9900-487D56A03C58}">
      <dgm:prSet/>
      <dgm:spPr>
        <a:ln w="38100">
          <a:solidFill>
            <a:schemeClr val="accent1"/>
          </a:solidFill>
        </a:ln>
      </dgm:spPr>
      <dgm:t>
        <a:bodyPr/>
        <a:lstStyle/>
        <a:p>
          <a:endParaRPr lang="en-US" dirty="0"/>
        </a:p>
      </dgm:t>
    </dgm:pt>
    <dgm:pt modelId="{3172D981-42EC-4AC1-B64B-7E3BCCBFF1DD}">
      <dgm:prSet/>
      <dgm:spPr/>
      <dgm:t>
        <a:bodyPr/>
        <a:lstStyle/>
        <a:p>
          <a:r>
            <a:rPr lang="en-US"/>
            <a:t>Avoid over-complicating with too many visual elements.</a:t>
          </a:r>
        </a:p>
      </dgm:t>
    </dgm:pt>
    <dgm:pt modelId="{16280D91-9A30-4017-B98E-278B4676C0A0}" type="parTrans" cxnId="{B5F7DEFF-E72A-4374-81F8-35C52F3771E7}">
      <dgm:prSet/>
      <dgm:spPr/>
      <dgm:t>
        <a:bodyPr/>
        <a:lstStyle/>
        <a:p>
          <a:endParaRPr lang="en-US"/>
        </a:p>
      </dgm:t>
    </dgm:pt>
    <dgm:pt modelId="{66286FEB-C852-45E9-A44A-B0F62C199E9D}" type="sibTrans" cxnId="{B5F7DEFF-E72A-4374-81F8-35C52F3771E7}">
      <dgm:prSet/>
      <dgm:spPr/>
      <dgm:t>
        <a:bodyPr/>
        <a:lstStyle/>
        <a:p>
          <a:endParaRPr lang="en-US"/>
        </a:p>
      </dgm:t>
    </dgm:pt>
    <dgm:pt modelId="{FD1C1F2B-9D4C-4DEB-BDC4-FDC455106C17}" type="pres">
      <dgm:prSet presAssocID="{6DE018D4-2CFB-432C-9945-01A75650896E}" presName="Name0" presStyleCnt="0">
        <dgm:presLayoutVars>
          <dgm:dir/>
          <dgm:resizeHandles val="exact"/>
        </dgm:presLayoutVars>
      </dgm:prSet>
      <dgm:spPr/>
    </dgm:pt>
    <dgm:pt modelId="{69C47EFC-ADD2-49C9-88B7-2EEAB770ACBC}" type="pres">
      <dgm:prSet presAssocID="{E78BCA20-23A3-421E-81C9-54D9B759402E}" presName="node" presStyleLbl="node1" presStyleIdx="0" presStyleCnt="4">
        <dgm:presLayoutVars>
          <dgm:bulletEnabled val="1"/>
        </dgm:presLayoutVars>
      </dgm:prSet>
      <dgm:spPr/>
    </dgm:pt>
    <dgm:pt modelId="{524E7002-EE9B-49C0-9D0E-E952A457A9E2}" type="pres">
      <dgm:prSet presAssocID="{2F6458E7-9CE7-4696-B111-2BC1F30ACFD2}" presName="sibTrans" presStyleLbl="sibTrans1D1" presStyleIdx="0" presStyleCnt="3"/>
      <dgm:spPr/>
    </dgm:pt>
    <dgm:pt modelId="{DA841B86-1FFE-4AA2-B2E1-8D5793F53388}" type="pres">
      <dgm:prSet presAssocID="{2F6458E7-9CE7-4696-B111-2BC1F30ACFD2}" presName="connectorText" presStyleLbl="sibTrans1D1" presStyleIdx="0" presStyleCnt="3"/>
      <dgm:spPr/>
    </dgm:pt>
    <dgm:pt modelId="{D5CCA90C-2055-468E-936A-3B12B59BE8DD}" type="pres">
      <dgm:prSet presAssocID="{9D2DF5A5-8C49-4BB5-BBC9-83356E115DC1}" presName="node" presStyleLbl="node1" presStyleIdx="1" presStyleCnt="4">
        <dgm:presLayoutVars>
          <dgm:bulletEnabled val="1"/>
        </dgm:presLayoutVars>
      </dgm:prSet>
      <dgm:spPr/>
    </dgm:pt>
    <dgm:pt modelId="{18CDF21C-E13B-4C73-B223-2BFA623B4091}" type="pres">
      <dgm:prSet presAssocID="{6B316500-739F-489B-8960-E0737B9F5D21}" presName="sibTrans" presStyleLbl="sibTrans1D1" presStyleIdx="1" presStyleCnt="3"/>
      <dgm:spPr/>
    </dgm:pt>
    <dgm:pt modelId="{7BA455AE-2B24-48A5-BD5C-BF68C451E016}" type="pres">
      <dgm:prSet presAssocID="{6B316500-739F-489B-8960-E0737B9F5D21}" presName="connectorText" presStyleLbl="sibTrans1D1" presStyleIdx="1" presStyleCnt="3"/>
      <dgm:spPr/>
    </dgm:pt>
    <dgm:pt modelId="{9F7D7DB6-CC59-4DEA-886F-433A1F5B300F}" type="pres">
      <dgm:prSet presAssocID="{90C8FE35-F810-4CB6-A657-3C839BFE111A}" presName="node" presStyleLbl="node1" presStyleIdx="2" presStyleCnt="4">
        <dgm:presLayoutVars>
          <dgm:bulletEnabled val="1"/>
        </dgm:presLayoutVars>
      </dgm:prSet>
      <dgm:spPr/>
    </dgm:pt>
    <dgm:pt modelId="{437F7198-2E20-49E9-BC3C-173F10E5F1E7}" type="pres">
      <dgm:prSet presAssocID="{63974C1E-BD25-482E-9BF3-391DD48AC851}" presName="sibTrans" presStyleLbl="sibTrans1D1" presStyleIdx="2" presStyleCnt="3"/>
      <dgm:spPr/>
    </dgm:pt>
    <dgm:pt modelId="{68CE1515-0D0F-4327-B5F5-3932810B5FFF}" type="pres">
      <dgm:prSet presAssocID="{63974C1E-BD25-482E-9BF3-391DD48AC851}" presName="connectorText" presStyleLbl="sibTrans1D1" presStyleIdx="2" presStyleCnt="3"/>
      <dgm:spPr/>
    </dgm:pt>
    <dgm:pt modelId="{90F5787B-E1D9-4D98-96A3-1E6B5068C0CE}" type="pres">
      <dgm:prSet presAssocID="{3172D981-42EC-4AC1-B64B-7E3BCCBFF1DD}" presName="node" presStyleLbl="node1" presStyleIdx="3" presStyleCnt="4">
        <dgm:presLayoutVars>
          <dgm:bulletEnabled val="1"/>
        </dgm:presLayoutVars>
      </dgm:prSet>
      <dgm:spPr/>
    </dgm:pt>
  </dgm:ptLst>
  <dgm:cxnLst>
    <dgm:cxn modelId="{A9700700-8ADC-4354-8CDB-228212C3A61B}" type="presOf" srcId="{3172D981-42EC-4AC1-B64B-7E3BCCBFF1DD}" destId="{90F5787B-E1D9-4D98-96A3-1E6B5068C0CE}" srcOrd="0" destOrd="0" presId="urn:microsoft.com/office/officeart/2016/7/layout/RepeatingBendingProcessNew"/>
    <dgm:cxn modelId="{B9A01308-2B51-4781-A43A-165EAE52AE8C}" type="presOf" srcId="{63974C1E-BD25-482E-9BF3-391DD48AC851}" destId="{437F7198-2E20-49E9-BC3C-173F10E5F1E7}" srcOrd="0" destOrd="0" presId="urn:microsoft.com/office/officeart/2016/7/layout/RepeatingBendingProcessNew"/>
    <dgm:cxn modelId="{A0815D08-7D6B-47F7-BBC5-047C205A335F}" type="presOf" srcId="{6B316500-739F-489B-8960-E0737B9F5D21}" destId="{18CDF21C-E13B-4C73-B223-2BFA623B4091}" srcOrd="0" destOrd="0" presId="urn:microsoft.com/office/officeart/2016/7/layout/RepeatingBendingProcessNew"/>
    <dgm:cxn modelId="{F6ED4C0E-D29A-493E-9DCE-9C5A73ED7764}" srcId="{6DE018D4-2CFB-432C-9945-01A75650896E}" destId="{9D2DF5A5-8C49-4BB5-BBC9-83356E115DC1}" srcOrd="1" destOrd="0" parTransId="{73711273-96EB-48AF-8B99-4E5E15B24B8A}" sibTransId="{6B316500-739F-489B-8960-E0737B9F5D21}"/>
    <dgm:cxn modelId="{152A6712-E6D6-492D-A017-D550D781A146}" type="presOf" srcId="{2F6458E7-9CE7-4696-B111-2BC1F30ACFD2}" destId="{DA841B86-1FFE-4AA2-B2E1-8D5793F53388}" srcOrd="1" destOrd="0" presId="urn:microsoft.com/office/officeart/2016/7/layout/RepeatingBendingProcessNew"/>
    <dgm:cxn modelId="{1FB4047F-29E9-4096-B317-9DD26949D776}" srcId="{6DE018D4-2CFB-432C-9945-01A75650896E}" destId="{E78BCA20-23A3-421E-81C9-54D9B759402E}" srcOrd="0" destOrd="0" parTransId="{0BDEF499-6E42-4CDD-9D47-30912DB8FF9C}" sibTransId="{2F6458E7-9CE7-4696-B111-2BC1F30ACFD2}"/>
    <dgm:cxn modelId="{A8BACF91-4B87-4CB4-9FFE-DDE8749D9675}" type="presOf" srcId="{2F6458E7-9CE7-4696-B111-2BC1F30ACFD2}" destId="{524E7002-EE9B-49C0-9D0E-E952A457A9E2}" srcOrd="0" destOrd="0" presId="urn:microsoft.com/office/officeart/2016/7/layout/RepeatingBendingProcessNew"/>
    <dgm:cxn modelId="{DFB46B9E-9029-4664-9E62-BB6B6B9B2F91}" type="presOf" srcId="{63974C1E-BD25-482E-9BF3-391DD48AC851}" destId="{68CE1515-0D0F-4327-B5F5-3932810B5FFF}" srcOrd="1" destOrd="0" presId="urn:microsoft.com/office/officeart/2016/7/layout/RepeatingBendingProcessNew"/>
    <dgm:cxn modelId="{9C4409A2-4DAB-4DEE-806B-94D3650AB43A}" type="presOf" srcId="{90C8FE35-F810-4CB6-A657-3C839BFE111A}" destId="{9F7D7DB6-CC59-4DEA-886F-433A1F5B300F}" srcOrd="0" destOrd="0" presId="urn:microsoft.com/office/officeart/2016/7/layout/RepeatingBendingProcessNew"/>
    <dgm:cxn modelId="{BFF86BA9-B818-47A9-8CDE-64F6338634F1}" type="presOf" srcId="{9D2DF5A5-8C49-4BB5-BBC9-83356E115DC1}" destId="{D5CCA90C-2055-468E-936A-3B12B59BE8DD}" srcOrd="0" destOrd="0" presId="urn:microsoft.com/office/officeart/2016/7/layout/RepeatingBendingProcessNew"/>
    <dgm:cxn modelId="{BC8EC6AD-FC57-4A4D-872D-FFEE672DC458}" type="presOf" srcId="{6B316500-739F-489B-8960-E0737B9F5D21}" destId="{7BA455AE-2B24-48A5-BD5C-BF68C451E016}" srcOrd="1" destOrd="0" presId="urn:microsoft.com/office/officeart/2016/7/layout/RepeatingBendingProcessNew"/>
    <dgm:cxn modelId="{BA9186C7-02C5-4A8F-9900-487D56A03C58}" srcId="{6DE018D4-2CFB-432C-9945-01A75650896E}" destId="{90C8FE35-F810-4CB6-A657-3C839BFE111A}" srcOrd="2" destOrd="0" parTransId="{0FFAF16E-9CB1-495E-BED1-B5C57F6D5270}" sibTransId="{63974C1E-BD25-482E-9BF3-391DD48AC851}"/>
    <dgm:cxn modelId="{8B8F9BD0-2DA9-4B92-AE9E-4201314D7AB4}" type="presOf" srcId="{6DE018D4-2CFB-432C-9945-01A75650896E}" destId="{FD1C1F2B-9D4C-4DEB-BDC4-FDC455106C17}" srcOrd="0" destOrd="0" presId="urn:microsoft.com/office/officeart/2016/7/layout/RepeatingBendingProcessNew"/>
    <dgm:cxn modelId="{C20CCBF6-1E69-48F8-ACC5-82FDD6452107}" type="presOf" srcId="{E78BCA20-23A3-421E-81C9-54D9B759402E}" destId="{69C47EFC-ADD2-49C9-88B7-2EEAB770ACBC}" srcOrd="0" destOrd="0" presId="urn:microsoft.com/office/officeart/2016/7/layout/RepeatingBendingProcessNew"/>
    <dgm:cxn modelId="{B5F7DEFF-E72A-4374-81F8-35C52F3771E7}" srcId="{6DE018D4-2CFB-432C-9945-01A75650896E}" destId="{3172D981-42EC-4AC1-B64B-7E3BCCBFF1DD}" srcOrd="3" destOrd="0" parTransId="{16280D91-9A30-4017-B98E-278B4676C0A0}" sibTransId="{66286FEB-C852-45E9-A44A-B0F62C199E9D}"/>
    <dgm:cxn modelId="{82881ED8-9862-4022-85CA-10BB67729EDB}" type="presParOf" srcId="{FD1C1F2B-9D4C-4DEB-BDC4-FDC455106C17}" destId="{69C47EFC-ADD2-49C9-88B7-2EEAB770ACBC}" srcOrd="0" destOrd="0" presId="urn:microsoft.com/office/officeart/2016/7/layout/RepeatingBendingProcessNew"/>
    <dgm:cxn modelId="{97DAEC0C-9D89-4C6D-913D-F28A7D621DEE}" type="presParOf" srcId="{FD1C1F2B-9D4C-4DEB-BDC4-FDC455106C17}" destId="{524E7002-EE9B-49C0-9D0E-E952A457A9E2}" srcOrd="1" destOrd="0" presId="urn:microsoft.com/office/officeart/2016/7/layout/RepeatingBendingProcessNew"/>
    <dgm:cxn modelId="{7E92C810-70F8-4A7F-B395-8CECA351EDE0}" type="presParOf" srcId="{524E7002-EE9B-49C0-9D0E-E952A457A9E2}" destId="{DA841B86-1FFE-4AA2-B2E1-8D5793F53388}" srcOrd="0" destOrd="0" presId="urn:microsoft.com/office/officeart/2016/7/layout/RepeatingBendingProcessNew"/>
    <dgm:cxn modelId="{70407F40-B766-43C7-8EE9-038CFACE9605}" type="presParOf" srcId="{FD1C1F2B-9D4C-4DEB-BDC4-FDC455106C17}" destId="{D5CCA90C-2055-468E-936A-3B12B59BE8DD}" srcOrd="2" destOrd="0" presId="urn:microsoft.com/office/officeart/2016/7/layout/RepeatingBendingProcessNew"/>
    <dgm:cxn modelId="{38F552C0-DE93-46D0-8820-1CDF94E9E48E}" type="presParOf" srcId="{FD1C1F2B-9D4C-4DEB-BDC4-FDC455106C17}" destId="{18CDF21C-E13B-4C73-B223-2BFA623B4091}" srcOrd="3" destOrd="0" presId="urn:microsoft.com/office/officeart/2016/7/layout/RepeatingBendingProcessNew"/>
    <dgm:cxn modelId="{CA1908AA-96AE-4EE4-904F-056C04164B6E}" type="presParOf" srcId="{18CDF21C-E13B-4C73-B223-2BFA623B4091}" destId="{7BA455AE-2B24-48A5-BD5C-BF68C451E016}" srcOrd="0" destOrd="0" presId="urn:microsoft.com/office/officeart/2016/7/layout/RepeatingBendingProcessNew"/>
    <dgm:cxn modelId="{75DB0B2E-06FA-4DE5-92A5-42875352DDE9}" type="presParOf" srcId="{FD1C1F2B-9D4C-4DEB-BDC4-FDC455106C17}" destId="{9F7D7DB6-CC59-4DEA-886F-433A1F5B300F}" srcOrd="4" destOrd="0" presId="urn:microsoft.com/office/officeart/2016/7/layout/RepeatingBendingProcessNew"/>
    <dgm:cxn modelId="{E7239752-10F0-44F3-AE77-9C7392133DFE}" type="presParOf" srcId="{FD1C1F2B-9D4C-4DEB-BDC4-FDC455106C17}" destId="{437F7198-2E20-49E9-BC3C-173F10E5F1E7}" srcOrd="5" destOrd="0" presId="urn:microsoft.com/office/officeart/2016/7/layout/RepeatingBendingProcessNew"/>
    <dgm:cxn modelId="{573F42CF-D3B2-4AD0-ABB1-465FFF53E5BF}" type="presParOf" srcId="{437F7198-2E20-49E9-BC3C-173F10E5F1E7}" destId="{68CE1515-0D0F-4327-B5F5-3932810B5FFF}" srcOrd="0" destOrd="0" presId="urn:microsoft.com/office/officeart/2016/7/layout/RepeatingBendingProcessNew"/>
    <dgm:cxn modelId="{A7FDC463-1AD8-4150-840B-50B32F0C7A18}" type="presParOf" srcId="{FD1C1F2B-9D4C-4DEB-BDC4-FDC455106C17}" destId="{90F5787B-E1D9-4D98-96A3-1E6B5068C0CE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1C6877-E191-48AB-B251-50A7BF68E37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04964BA-5E03-4517-B926-9915158BE390}">
      <dgm:prSet/>
      <dgm:spPr/>
      <dgm:t>
        <a:bodyPr/>
        <a:lstStyle/>
        <a:p>
          <a:r>
            <a:rPr lang="en-US" dirty="0"/>
            <a:t>Critical for roles like Data Analyst, BI Analyst, and Data Scientist.</a:t>
          </a:r>
        </a:p>
      </dgm:t>
    </dgm:pt>
    <dgm:pt modelId="{6A3DDE5F-87AF-4E23-A00A-96CA5F108DBF}" type="parTrans" cxnId="{8E5E154E-C9F3-407A-9F30-1DFC97DDEC46}">
      <dgm:prSet/>
      <dgm:spPr/>
      <dgm:t>
        <a:bodyPr/>
        <a:lstStyle/>
        <a:p>
          <a:endParaRPr lang="en-US"/>
        </a:p>
      </dgm:t>
    </dgm:pt>
    <dgm:pt modelId="{F4B29F98-F75F-478E-8F76-96BA55BCB6CF}" type="sibTrans" cxnId="{8E5E154E-C9F3-407A-9F30-1DFC97DDEC46}">
      <dgm:prSet/>
      <dgm:spPr/>
      <dgm:t>
        <a:bodyPr/>
        <a:lstStyle/>
        <a:p>
          <a:endParaRPr lang="en-US"/>
        </a:p>
      </dgm:t>
    </dgm:pt>
    <dgm:pt modelId="{A9E6575D-FA30-4711-9CE6-5B28C417A292}">
      <dgm:prSet/>
      <dgm:spPr/>
      <dgm:t>
        <a:bodyPr/>
        <a:lstStyle/>
        <a:p>
          <a:r>
            <a:rPr lang="en-US"/>
            <a:t>Enhances your ability to present data-driven insights.</a:t>
          </a:r>
        </a:p>
      </dgm:t>
    </dgm:pt>
    <dgm:pt modelId="{2D348E80-8122-48C4-8767-B8DC0A8860B1}" type="parTrans" cxnId="{59C4777E-9F0E-4AC2-A7BC-EB94EB7361D7}">
      <dgm:prSet/>
      <dgm:spPr/>
      <dgm:t>
        <a:bodyPr/>
        <a:lstStyle/>
        <a:p>
          <a:endParaRPr lang="en-US"/>
        </a:p>
      </dgm:t>
    </dgm:pt>
    <dgm:pt modelId="{AF6DCA42-7188-42F9-A455-2E4C24E4A804}" type="sibTrans" cxnId="{59C4777E-9F0E-4AC2-A7BC-EB94EB7361D7}">
      <dgm:prSet/>
      <dgm:spPr/>
      <dgm:t>
        <a:bodyPr/>
        <a:lstStyle/>
        <a:p>
          <a:endParaRPr lang="en-US"/>
        </a:p>
      </dgm:t>
    </dgm:pt>
    <dgm:pt modelId="{1D34CBAC-12D0-4379-9801-6AF2DE324020}">
      <dgm:prSet/>
      <dgm:spPr/>
      <dgm:t>
        <a:bodyPr/>
        <a:lstStyle/>
        <a:p>
          <a:r>
            <a:rPr lang="en-US"/>
            <a:t>Visualization tools (e.g., Tableau, Power BI) are tested in interviews.</a:t>
          </a:r>
        </a:p>
      </dgm:t>
    </dgm:pt>
    <dgm:pt modelId="{88DBEA38-D134-476F-8B9F-EC743E3C098F}" type="parTrans" cxnId="{07581F90-19E6-4ACA-9C09-707D1170E1A2}">
      <dgm:prSet/>
      <dgm:spPr/>
      <dgm:t>
        <a:bodyPr/>
        <a:lstStyle/>
        <a:p>
          <a:endParaRPr lang="en-US"/>
        </a:p>
      </dgm:t>
    </dgm:pt>
    <dgm:pt modelId="{3DA7C988-FCD7-41C9-8CF7-6E22C0078408}" type="sibTrans" cxnId="{07581F90-19E6-4ACA-9C09-707D1170E1A2}">
      <dgm:prSet/>
      <dgm:spPr/>
      <dgm:t>
        <a:bodyPr/>
        <a:lstStyle/>
        <a:p>
          <a:endParaRPr lang="en-US"/>
        </a:p>
      </dgm:t>
    </dgm:pt>
    <dgm:pt modelId="{0516643F-7F23-4EDE-99D0-7600A1C12295}" type="pres">
      <dgm:prSet presAssocID="{021C6877-E191-48AB-B251-50A7BF68E373}" presName="outerComposite" presStyleCnt="0">
        <dgm:presLayoutVars>
          <dgm:chMax val="5"/>
          <dgm:dir/>
          <dgm:resizeHandles val="exact"/>
        </dgm:presLayoutVars>
      </dgm:prSet>
      <dgm:spPr/>
    </dgm:pt>
    <dgm:pt modelId="{FD163F79-CAD5-4766-BA73-2DBCF1AD85C3}" type="pres">
      <dgm:prSet presAssocID="{021C6877-E191-48AB-B251-50A7BF68E373}" presName="dummyMaxCanvas" presStyleCnt="0">
        <dgm:presLayoutVars/>
      </dgm:prSet>
      <dgm:spPr/>
    </dgm:pt>
    <dgm:pt modelId="{BF14DF33-E152-42A0-8145-6D5962466BB1}" type="pres">
      <dgm:prSet presAssocID="{021C6877-E191-48AB-B251-50A7BF68E373}" presName="ThreeNodes_1" presStyleLbl="node1" presStyleIdx="0" presStyleCnt="3">
        <dgm:presLayoutVars>
          <dgm:bulletEnabled val="1"/>
        </dgm:presLayoutVars>
      </dgm:prSet>
      <dgm:spPr/>
    </dgm:pt>
    <dgm:pt modelId="{D30D0739-F3BA-494E-BA70-B105E5292442}" type="pres">
      <dgm:prSet presAssocID="{021C6877-E191-48AB-B251-50A7BF68E373}" presName="ThreeNodes_2" presStyleLbl="node1" presStyleIdx="1" presStyleCnt="3">
        <dgm:presLayoutVars>
          <dgm:bulletEnabled val="1"/>
        </dgm:presLayoutVars>
      </dgm:prSet>
      <dgm:spPr/>
    </dgm:pt>
    <dgm:pt modelId="{BB988500-BDF9-4808-9D11-659127F6C7C7}" type="pres">
      <dgm:prSet presAssocID="{021C6877-E191-48AB-B251-50A7BF68E373}" presName="ThreeNodes_3" presStyleLbl="node1" presStyleIdx="2" presStyleCnt="3">
        <dgm:presLayoutVars>
          <dgm:bulletEnabled val="1"/>
        </dgm:presLayoutVars>
      </dgm:prSet>
      <dgm:spPr/>
    </dgm:pt>
    <dgm:pt modelId="{6E628799-15E5-41AB-8EC7-D000C4BFE16A}" type="pres">
      <dgm:prSet presAssocID="{021C6877-E191-48AB-B251-50A7BF68E373}" presName="ThreeConn_1-2" presStyleLbl="fgAccFollowNode1" presStyleIdx="0" presStyleCnt="2">
        <dgm:presLayoutVars>
          <dgm:bulletEnabled val="1"/>
        </dgm:presLayoutVars>
      </dgm:prSet>
      <dgm:spPr/>
    </dgm:pt>
    <dgm:pt modelId="{E8D2D8BC-0EE2-44C8-B186-09EF8B49720C}" type="pres">
      <dgm:prSet presAssocID="{021C6877-E191-48AB-B251-50A7BF68E373}" presName="ThreeConn_2-3" presStyleLbl="fgAccFollowNode1" presStyleIdx="1" presStyleCnt="2">
        <dgm:presLayoutVars>
          <dgm:bulletEnabled val="1"/>
        </dgm:presLayoutVars>
      </dgm:prSet>
      <dgm:spPr/>
    </dgm:pt>
    <dgm:pt modelId="{03B1602D-95A5-44A4-8262-877A70CB17A2}" type="pres">
      <dgm:prSet presAssocID="{021C6877-E191-48AB-B251-50A7BF68E373}" presName="ThreeNodes_1_text" presStyleLbl="node1" presStyleIdx="2" presStyleCnt="3">
        <dgm:presLayoutVars>
          <dgm:bulletEnabled val="1"/>
        </dgm:presLayoutVars>
      </dgm:prSet>
      <dgm:spPr/>
    </dgm:pt>
    <dgm:pt modelId="{D2A17A58-BC36-4697-96BF-371380E40BB6}" type="pres">
      <dgm:prSet presAssocID="{021C6877-E191-48AB-B251-50A7BF68E373}" presName="ThreeNodes_2_text" presStyleLbl="node1" presStyleIdx="2" presStyleCnt="3">
        <dgm:presLayoutVars>
          <dgm:bulletEnabled val="1"/>
        </dgm:presLayoutVars>
      </dgm:prSet>
      <dgm:spPr/>
    </dgm:pt>
    <dgm:pt modelId="{D7D2BF72-D98D-4398-88D1-A87BE0CB079A}" type="pres">
      <dgm:prSet presAssocID="{021C6877-E191-48AB-B251-50A7BF68E37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5524A01-AFE8-428A-A36E-812D236BE195}" type="presOf" srcId="{AF6DCA42-7188-42F9-A455-2E4C24E4A804}" destId="{E8D2D8BC-0EE2-44C8-B186-09EF8B49720C}" srcOrd="0" destOrd="0" presId="urn:microsoft.com/office/officeart/2005/8/layout/vProcess5"/>
    <dgm:cxn modelId="{4EA15216-9FBA-4D43-99BA-5302B3C62246}" type="presOf" srcId="{021C6877-E191-48AB-B251-50A7BF68E373}" destId="{0516643F-7F23-4EDE-99D0-7600A1C12295}" srcOrd="0" destOrd="0" presId="urn:microsoft.com/office/officeart/2005/8/layout/vProcess5"/>
    <dgm:cxn modelId="{8E5E154E-C9F3-407A-9F30-1DFC97DDEC46}" srcId="{021C6877-E191-48AB-B251-50A7BF68E373}" destId="{804964BA-5E03-4517-B926-9915158BE390}" srcOrd="0" destOrd="0" parTransId="{6A3DDE5F-87AF-4E23-A00A-96CA5F108DBF}" sibTransId="{F4B29F98-F75F-478E-8F76-96BA55BCB6CF}"/>
    <dgm:cxn modelId="{41593D51-8B4E-4CA6-A628-BD581CDB5EA8}" type="presOf" srcId="{804964BA-5E03-4517-B926-9915158BE390}" destId="{03B1602D-95A5-44A4-8262-877A70CB17A2}" srcOrd="1" destOrd="0" presId="urn:microsoft.com/office/officeart/2005/8/layout/vProcess5"/>
    <dgm:cxn modelId="{98744354-19C2-447E-AEDE-49D3B6E6BF81}" type="presOf" srcId="{1D34CBAC-12D0-4379-9801-6AF2DE324020}" destId="{BB988500-BDF9-4808-9D11-659127F6C7C7}" srcOrd="0" destOrd="0" presId="urn:microsoft.com/office/officeart/2005/8/layout/vProcess5"/>
    <dgm:cxn modelId="{61C65B5A-AEC5-4F01-99DE-B1EAECC3D953}" type="presOf" srcId="{A9E6575D-FA30-4711-9CE6-5B28C417A292}" destId="{D30D0739-F3BA-494E-BA70-B105E5292442}" srcOrd="0" destOrd="0" presId="urn:microsoft.com/office/officeart/2005/8/layout/vProcess5"/>
    <dgm:cxn modelId="{59C4777E-9F0E-4AC2-A7BC-EB94EB7361D7}" srcId="{021C6877-E191-48AB-B251-50A7BF68E373}" destId="{A9E6575D-FA30-4711-9CE6-5B28C417A292}" srcOrd="1" destOrd="0" parTransId="{2D348E80-8122-48C4-8767-B8DC0A8860B1}" sibTransId="{AF6DCA42-7188-42F9-A455-2E4C24E4A804}"/>
    <dgm:cxn modelId="{DCB31A82-3739-4FF4-A4E5-DF918948C4FB}" type="presOf" srcId="{1D34CBAC-12D0-4379-9801-6AF2DE324020}" destId="{D7D2BF72-D98D-4398-88D1-A87BE0CB079A}" srcOrd="1" destOrd="0" presId="urn:microsoft.com/office/officeart/2005/8/layout/vProcess5"/>
    <dgm:cxn modelId="{07581F90-19E6-4ACA-9C09-707D1170E1A2}" srcId="{021C6877-E191-48AB-B251-50A7BF68E373}" destId="{1D34CBAC-12D0-4379-9801-6AF2DE324020}" srcOrd="2" destOrd="0" parTransId="{88DBEA38-D134-476F-8B9F-EC743E3C098F}" sibTransId="{3DA7C988-FCD7-41C9-8CF7-6E22C0078408}"/>
    <dgm:cxn modelId="{3C790291-623B-4318-BD7B-FA77BAC6CF7F}" type="presOf" srcId="{804964BA-5E03-4517-B926-9915158BE390}" destId="{BF14DF33-E152-42A0-8145-6D5962466BB1}" srcOrd="0" destOrd="0" presId="urn:microsoft.com/office/officeart/2005/8/layout/vProcess5"/>
    <dgm:cxn modelId="{4E3A78EB-D072-4007-BE19-F4DA0155F98D}" type="presOf" srcId="{A9E6575D-FA30-4711-9CE6-5B28C417A292}" destId="{D2A17A58-BC36-4697-96BF-371380E40BB6}" srcOrd="1" destOrd="0" presId="urn:microsoft.com/office/officeart/2005/8/layout/vProcess5"/>
    <dgm:cxn modelId="{D6178CF9-6DD9-4DC0-906D-92CBBBB82CA3}" type="presOf" srcId="{F4B29F98-F75F-478E-8F76-96BA55BCB6CF}" destId="{6E628799-15E5-41AB-8EC7-D000C4BFE16A}" srcOrd="0" destOrd="0" presId="urn:microsoft.com/office/officeart/2005/8/layout/vProcess5"/>
    <dgm:cxn modelId="{73B9C09C-AF63-4957-A323-AB6C48916FA9}" type="presParOf" srcId="{0516643F-7F23-4EDE-99D0-7600A1C12295}" destId="{FD163F79-CAD5-4766-BA73-2DBCF1AD85C3}" srcOrd="0" destOrd="0" presId="urn:microsoft.com/office/officeart/2005/8/layout/vProcess5"/>
    <dgm:cxn modelId="{F108FCF5-F2DA-4C9B-8AF7-9538611777D9}" type="presParOf" srcId="{0516643F-7F23-4EDE-99D0-7600A1C12295}" destId="{BF14DF33-E152-42A0-8145-6D5962466BB1}" srcOrd="1" destOrd="0" presId="urn:microsoft.com/office/officeart/2005/8/layout/vProcess5"/>
    <dgm:cxn modelId="{428B855B-F272-4356-8DB8-75E1D8EC18BE}" type="presParOf" srcId="{0516643F-7F23-4EDE-99D0-7600A1C12295}" destId="{D30D0739-F3BA-494E-BA70-B105E5292442}" srcOrd="2" destOrd="0" presId="urn:microsoft.com/office/officeart/2005/8/layout/vProcess5"/>
    <dgm:cxn modelId="{F3F24E4B-27C1-4453-87C5-4767310108CE}" type="presParOf" srcId="{0516643F-7F23-4EDE-99D0-7600A1C12295}" destId="{BB988500-BDF9-4808-9D11-659127F6C7C7}" srcOrd="3" destOrd="0" presId="urn:microsoft.com/office/officeart/2005/8/layout/vProcess5"/>
    <dgm:cxn modelId="{0E0C2F61-D95B-40AF-BD2E-D9DEA111CB13}" type="presParOf" srcId="{0516643F-7F23-4EDE-99D0-7600A1C12295}" destId="{6E628799-15E5-41AB-8EC7-D000C4BFE16A}" srcOrd="4" destOrd="0" presId="urn:microsoft.com/office/officeart/2005/8/layout/vProcess5"/>
    <dgm:cxn modelId="{9D1DF04B-A3FA-4EA7-BEC0-BFDE8DE3A113}" type="presParOf" srcId="{0516643F-7F23-4EDE-99D0-7600A1C12295}" destId="{E8D2D8BC-0EE2-44C8-B186-09EF8B49720C}" srcOrd="5" destOrd="0" presId="urn:microsoft.com/office/officeart/2005/8/layout/vProcess5"/>
    <dgm:cxn modelId="{71DE118A-4815-4CF2-A75B-6B8A909D7097}" type="presParOf" srcId="{0516643F-7F23-4EDE-99D0-7600A1C12295}" destId="{03B1602D-95A5-44A4-8262-877A70CB17A2}" srcOrd="6" destOrd="0" presId="urn:microsoft.com/office/officeart/2005/8/layout/vProcess5"/>
    <dgm:cxn modelId="{F45D2EDA-0B78-4B47-A4DE-914A2E88395A}" type="presParOf" srcId="{0516643F-7F23-4EDE-99D0-7600A1C12295}" destId="{D2A17A58-BC36-4697-96BF-371380E40BB6}" srcOrd="7" destOrd="0" presId="urn:microsoft.com/office/officeart/2005/8/layout/vProcess5"/>
    <dgm:cxn modelId="{8005654F-56D7-4853-A7E4-EBBDD4C4073D}" type="presParOf" srcId="{0516643F-7F23-4EDE-99D0-7600A1C12295}" destId="{D7D2BF72-D98D-4398-88D1-A87BE0CB079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609378-C391-4188-BE68-EE6C331AE6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4974319B-AF8E-4CB1-B499-13392AFA21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 ready to interpret visualizations and explain their business relevance.</a:t>
          </a:r>
        </a:p>
      </dgm:t>
    </dgm:pt>
    <dgm:pt modelId="{C3215544-B1F6-4B64-BA08-DD2B9D1910C4}" type="parTrans" cxnId="{AB00C227-605A-4F8F-B242-C1AD09EAB738}">
      <dgm:prSet/>
      <dgm:spPr/>
      <dgm:t>
        <a:bodyPr/>
        <a:lstStyle/>
        <a:p>
          <a:endParaRPr lang="en-US"/>
        </a:p>
      </dgm:t>
    </dgm:pt>
    <dgm:pt modelId="{7007D44D-5BD2-4EA1-AA8E-F945B1AB8743}" type="sibTrans" cxnId="{AB00C227-605A-4F8F-B242-C1AD09EAB738}">
      <dgm:prSet/>
      <dgm:spPr/>
      <dgm:t>
        <a:bodyPr/>
        <a:lstStyle/>
        <a:p>
          <a:endParaRPr lang="en-US"/>
        </a:p>
      </dgm:t>
    </dgm:pt>
    <dgm:pt modelId="{7BF69AB1-54C8-4E80-B02E-03BFB21837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 questions: 'What chart would you use for distribution data?'</a:t>
          </a:r>
        </a:p>
      </dgm:t>
    </dgm:pt>
    <dgm:pt modelId="{88D754E2-4E5B-42B1-A81A-FE22A6764E8E}" type="parTrans" cxnId="{DD5DDECA-43B6-4C5A-B028-FBBDE31F5E10}">
      <dgm:prSet/>
      <dgm:spPr/>
      <dgm:t>
        <a:bodyPr/>
        <a:lstStyle/>
        <a:p>
          <a:endParaRPr lang="en-US"/>
        </a:p>
      </dgm:t>
    </dgm:pt>
    <dgm:pt modelId="{9FFA6147-A158-4DB9-9AA5-53938F031145}" type="sibTrans" cxnId="{DD5DDECA-43B6-4C5A-B028-FBBDE31F5E10}">
      <dgm:prSet/>
      <dgm:spPr/>
      <dgm:t>
        <a:bodyPr/>
        <a:lstStyle/>
        <a:p>
          <a:endParaRPr lang="en-US"/>
        </a:p>
      </dgm:t>
    </dgm:pt>
    <dgm:pt modelId="{7D316BBC-F330-4E62-8335-F89BF50E63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 on both the technical and storytelling aspects.</a:t>
          </a:r>
        </a:p>
      </dgm:t>
    </dgm:pt>
    <dgm:pt modelId="{96F7AE7F-75E6-46A7-BB18-77A27EAF8936}" type="parTrans" cxnId="{1B1E332A-ABEF-4C88-B191-DCFFEE975261}">
      <dgm:prSet/>
      <dgm:spPr/>
      <dgm:t>
        <a:bodyPr/>
        <a:lstStyle/>
        <a:p>
          <a:endParaRPr lang="en-US"/>
        </a:p>
      </dgm:t>
    </dgm:pt>
    <dgm:pt modelId="{8A19EE1C-7DE4-4305-96C6-EFE173D77433}" type="sibTrans" cxnId="{1B1E332A-ABEF-4C88-B191-DCFFEE975261}">
      <dgm:prSet/>
      <dgm:spPr/>
      <dgm:t>
        <a:bodyPr/>
        <a:lstStyle/>
        <a:p>
          <a:endParaRPr lang="en-US"/>
        </a:p>
      </dgm:t>
    </dgm:pt>
    <dgm:pt modelId="{3CB5A333-8C4D-4DDE-B3E8-008054B04BD7}" type="pres">
      <dgm:prSet presAssocID="{D3609378-C391-4188-BE68-EE6C331AE697}" presName="root" presStyleCnt="0">
        <dgm:presLayoutVars>
          <dgm:dir/>
          <dgm:resizeHandles val="exact"/>
        </dgm:presLayoutVars>
      </dgm:prSet>
      <dgm:spPr/>
    </dgm:pt>
    <dgm:pt modelId="{A34A0048-40CC-41E7-BBAB-71C7A00A5E28}" type="pres">
      <dgm:prSet presAssocID="{4974319B-AF8E-4CB1-B499-13392AFA2111}" presName="compNode" presStyleCnt="0"/>
      <dgm:spPr/>
    </dgm:pt>
    <dgm:pt modelId="{8FCE4ADF-5F3C-40D5-B371-1E2881460120}" type="pres">
      <dgm:prSet presAssocID="{4974319B-AF8E-4CB1-B499-13392AFA2111}" presName="bgRect" presStyleLbl="bgShp" presStyleIdx="0" presStyleCnt="3"/>
      <dgm:spPr/>
    </dgm:pt>
    <dgm:pt modelId="{70B109D0-D87B-4C98-823A-1518FF86ED18}" type="pres">
      <dgm:prSet presAssocID="{4974319B-AF8E-4CB1-B499-13392AFA21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3C0EEC-234B-49AD-9EDF-196248C1871A}" type="pres">
      <dgm:prSet presAssocID="{4974319B-AF8E-4CB1-B499-13392AFA2111}" presName="spaceRect" presStyleCnt="0"/>
      <dgm:spPr/>
    </dgm:pt>
    <dgm:pt modelId="{E7F25B5C-3D27-4183-BC2B-DA2E8FF7B07D}" type="pres">
      <dgm:prSet presAssocID="{4974319B-AF8E-4CB1-B499-13392AFA2111}" presName="parTx" presStyleLbl="revTx" presStyleIdx="0" presStyleCnt="3">
        <dgm:presLayoutVars>
          <dgm:chMax val="0"/>
          <dgm:chPref val="0"/>
        </dgm:presLayoutVars>
      </dgm:prSet>
      <dgm:spPr/>
    </dgm:pt>
    <dgm:pt modelId="{15B4EB4D-357F-4566-9052-183B5152FEC8}" type="pres">
      <dgm:prSet presAssocID="{7007D44D-5BD2-4EA1-AA8E-F945B1AB8743}" presName="sibTrans" presStyleCnt="0"/>
      <dgm:spPr/>
    </dgm:pt>
    <dgm:pt modelId="{86A9E1F6-738B-4503-835A-6EF36CF94005}" type="pres">
      <dgm:prSet presAssocID="{7BF69AB1-54C8-4E80-B02E-03BFB2183798}" presName="compNode" presStyleCnt="0"/>
      <dgm:spPr/>
    </dgm:pt>
    <dgm:pt modelId="{93527139-A27D-415C-AFED-F6E5DF059C08}" type="pres">
      <dgm:prSet presAssocID="{7BF69AB1-54C8-4E80-B02E-03BFB2183798}" presName="bgRect" presStyleLbl="bgShp" presStyleIdx="1" presStyleCnt="3"/>
      <dgm:spPr/>
    </dgm:pt>
    <dgm:pt modelId="{7591AEDD-C127-421A-BE18-AE8D5C2A3C6D}" type="pres">
      <dgm:prSet presAssocID="{7BF69AB1-54C8-4E80-B02E-03BFB21837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AD9622DD-42F7-4B60-B98D-274F57DE8C5D}" type="pres">
      <dgm:prSet presAssocID="{7BF69AB1-54C8-4E80-B02E-03BFB2183798}" presName="spaceRect" presStyleCnt="0"/>
      <dgm:spPr/>
    </dgm:pt>
    <dgm:pt modelId="{078A6318-3DFC-457C-846A-50A367E30808}" type="pres">
      <dgm:prSet presAssocID="{7BF69AB1-54C8-4E80-B02E-03BFB2183798}" presName="parTx" presStyleLbl="revTx" presStyleIdx="1" presStyleCnt="3">
        <dgm:presLayoutVars>
          <dgm:chMax val="0"/>
          <dgm:chPref val="0"/>
        </dgm:presLayoutVars>
      </dgm:prSet>
      <dgm:spPr/>
    </dgm:pt>
    <dgm:pt modelId="{3FD3D552-9C83-49C9-9B5B-6F4FBC914E6C}" type="pres">
      <dgm:prSet presAssocID="{9FFA6147-A158-4DB9-9AA5-53938F031145}" presName="sibTrans" presStyleCnt="0"/>
      <dgm:spPr/>
    </dgm:pt>
    <dgm:pt modelId="{9AC9CB16-3ACB-4DDE-BB92-C0AF406EB4FE}" type="pres">
      <dgm:prSet presAssocID="{7D316BBC-F330-4E62-8335-F89BF50E633C}" presName="compNode" presStyleCnt="0"/>
      <dgm:spPr/>
    </dgm:pt>
    <dgm:pt modelId="{47DFE00D-E659-4CC5-AF8E-29959ED98D22}" type="pres">
      <dgm:prSet presAssocID="{7D316BBC-F330-4E62-8335-F89BF50E633C}" presName="bgRect" presStyleLbl="bgShp" presStyleIdx="2" presStyleCnt="3"/>
      <dgm:spPr/>
    </dgm:pt>
    <dgm:pt modelId="{679F9072-A7B4-449C-BF5E-CCB10DD0ACD3}" type="pres">
      <dgm:prSet presAssocID="{7D316BBC-F330-4E62-8335-F89BF50E63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EB62BDA-D5C4-46D1-A98A-08107B16D719}" type="pres">
      <dgm:prSet presAssocID="{7D316BBC-F330-4E62-8335-F89BF50E633C}" presName="spaceRect" presStyleCnt="0"/>
      <dgm:spPr/>
    </dgm:pt>
    <dgm:pt modelId="{0A9CA1A5-DB90-4CB8-9344-3DB6D1AD5707}" type="pres">
      <dgm:prSet presAssocID="{7D316BBC-F330-4E62-8335-F89BF50E633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6083F14-09CB-490F-94B3-9C421BCD8300}" type="presOf" srcId="{4974319B-AF8E-4CB1-B499-13392AFA2111}" destId="{E7F25B5C-3D27-4183-BC2B-DA2E8FF7B07D}" srcOrd="0" destOrd="0" presId="urn:microsoft.com/office/officeart/2018/2/layout/IconVerticalSolidList"/>
    <dgm:cxn modelId="{AB00C227-605A-4F8F-B242-C1AD09EAB738}" srcId="{D3609378-C391-4188-BE68-EE6C331AE697}" destId="{4974319B-AF8E-4CB1-B499-13392AFA2111}" srcOrd="0" destOrd="0" parTransId="{C3215544-B1F6-4B64-BA08-DD2B9D1910C4}" sibTransId="{7007D44D-5BD2-4EA1-AA8E-F945B1AB8743}"/>
    <dgm:cxn modelId="{1B1E332A-ABEF-4C88-B191-DCFFEE975261}" srcId="{D3609378-C391-4188-BE68-EE6C331AE697}" destId="{7D316BBC-F330-4E62-8335-F89BF50E633C}" srcOrd="2" destOrd="0" parTransId="{96F7AE7F-75E6-46A7-BB18-77A27EAF8936}" sibTransId="{8A19EE1C-7DE4-4305-96C6-EFE173D77433}"/>
    <dgm:cxn modelId="{571E2D52-16A2-4098-8691-94970E429A5F}" type="presOf" srcId="{7BF69AB1-54C8-4E80-B02E-03BFB2183798}" destId="{078A6318-3DFC-457C-846A-50A367E30808}" srcOrd="0" destOrd="0" presId="urn:microsoft.com/office/officeart/2018/2/layout/IconVerticalSolidList"/>
    <dgm:cxn modelId="{3A2C8F81-118B-4372-979D-BD4B5571AA24}" type="presOf" srcId="{7D316BBC-F330-4E62-8335-F89BF50E633C}" destId="{0A9CA1A5-DB90-4CB8-9344-3DB6D1AD5707}" srcOrd="0" destOrd="0" presId="urn:microsoft.com/office/officeart/2018/2/layout/IconVerticalSolidList"/>
    <dgm:cxn modelId="{5CD2D4AC-9B80-41A5-9B5C-2F13E3F20CF3}" type="presOf" srcId="{D3609378-C391-4188-BE68-EE6C331AE697}" destId="{3CB5A333-8C4D-4DDE-B3E8-008054B04BD7}" srcOrd="0" destOrd="0" presId="urn:microsoft.com/office/officeart/2018/2/layout/IconVerticalSolidList"/>
    <dgm:cxn modelId="{DD5DDECA-43B6-4C5A-B028-FBBDE31F5E10}" srcId="{D3609378-C391-4188-BE68-EE6C331AE697}" destId="{7BF69AB1-54C8-4E80-B02E-03BFB2183798}" srcOrd="1" destOrd="0" parTransId="{88D754E2-4E5B-42B1-A81A-FE22A6764E8E}" sibTransId="{9FFA6147-A158-4DB9-9AA5-53938F031145}"/>
    <dgm:cxn modelId="{562A8966-58CF-411E-BBCE-5F6B5D9A75C9}" type="presParOf" srcId="{3CB5A333-8C4D-4DDE-B3E8-008054B04BD7}" destId="{A34A0048-40CC-41E7-BBAB-71C7A00A5E28}" srcOrd="0" destOrd="0" presId="urn:microsoft.com/office/officeart/2018/2/layout/IconVerticalSolidList"/>
    <dgm:cxn modelId="{326FADF7-97E4-44C5-A077-3C93C6F88C53}" type="presParOf" srcId="{A34A0048-40CC-41E7-BBAB-71C7A00A5E28}" destId="{8FCE4ADF-5F3C-40D5-B371-1E2881460120}" srcOrd="0" destOrd="0" presId="urn:microsoft.com/office/officeart/2018/2/layout/IconVerticalSolidList"/>
    <dgm:cxn modelId="{67488DCC-A112-416A-BE6A-42010532855A}" type="presParOf" srcId="{A34A0048-40CC-41E7-BBAB-71C7A00A5E28}" destId="{70B109D0-D87B-4C98-823A-1518FF86ED18}" srcOrd="1" destOrd="0" presId="urn:microsoft.com/office/officeart/2018/2/layout/IconVerticalSolidList"/>
    <dgm:cxn modelId="{D1B35669-BA9C-4FDD-92BA-49AE3262C1AE}" type="presParOf" srcId="{A34A0048-40CC-41E7-BBAB-71C7A00A5E28}" destId="{043C0EEC-234B-49AD-9EDF-196248C1871A}" srcOrd="2" destOrd="0" presId="urn:microsoft.com/office/officeart/2018/2/layout/IconVerticalSolidList"/>
    <dgm:cxn modelId="{D5D39757-8A02-4137-8A09-0D3E9887FB10}" type="presParOf" srcId="{A34A0048-40CC-41E7-BBAB-71C7A00A5E28}" destId="{E7F25B5C-3D27-4183-BC2B-DA2E8FF7B07D}" srcOrd="3" destOrd="0" presId="urn:microsoft.com/office/officeart/2018/2/layout/IconVerticalSolidList"/>
    <dgm:cxn modelId="{C54B40CB-80ED-40AC-80F1-AAF65315BD87}" type="presParOf" srcId="{3CB5A333-8C4D-4DDE-B3E8-008054B04BD7}" destId="{15B4EB4D-357F-4566-9052-183B5152FEC8}" srcOrd="1" destOrd="0" presId="urn:microsoft.com/office/officeart/2018/2/layout/IconVerticalSolidList"/>
    <dgm:cxn modelId="{0467AB39-6898-498C-A22C-FE4C45D5263F}" type="presParOf" srcId="{3CB5A333-8C4D-4DDE-B3E8-008054B04BD7}" destId="{86A9E1F6-738B-4503-835A-6EF36CF94005}" srcOrd="2" destOrd="0" presId="urn:microsoft.com/office/officeart/2018/2/layout/IconVerticalSolidList"/>
    <dgm:cxn modelId="{A999FFD2-AD8B-4319-ADE0-6AAAAEF1B77E}" type="presParOf" srcId="{86A9E1F6-738B-4503-835A-6EF36CF94005}" destId="{93527139-A27D-415C-AFED-F6E5DF059C08}" srcOrd="0" destOrd="0" presId="urn:microsoft.com/office/officeart/2018/2/layout/IconVerticalSolidList"/>
    <dgm:cxn modelId="{693A5692-94AB-4757-95A6-4AE44A979008}" type="presParOf" srcId="{86A9E1F6-738B-4503-835A-6EF36CF94005}" destId="{7591AEDD-C127-421A-BE18-AE8D5C2A3C6D}" srcOrd="1" destOrd="0" presId="urn:microsoft.com/office/officeart/2018/2/layout/IconVerticalSolidList"/>
    <dgm:cxn modelId="{2BE237CB-2434-4445-B3AB-49699AE22491}" type="presParOf" srcId="{86A9E1F6-738B-4503-835A-6EF36CF94005}" destId="{AD9622DD-42F7-4B60-B98D-274F57DE8C5D}" srcOrd="2" destOrd="0" presId="urn:microsoft.com/office/officeart/2018/2/layout/IconVerticalSolidList"/>
    <dgm:cxn modelId="{0FE4B5DB-DDFE-4A56-B39D-3C7279121072}" type="presParOf" srcId="{86A9E1F6-738B-4503-835A-6EF36CF94005}" destId="{078A6318-3DFC-457C-846A-50A367E30808}" srcOrd="3" destOrd="0" presId="urn:microsoft.com/office/officeart/2018/2/layout/IconVerticalSolidList"/>
    <dgm:cxn modelId="{C7F5AE74-DA12-44AA-A344-A5D5808506E3}" type="presParOf" srcId="{3CB5A333-8C4D-4DDE-B3E8-008054B04BD7}" destId="{3FD3D552-9C83-49C9-9B5B-6F4FBC914E6C}" srcOrd="3" destOrd="0" presId="urn:microsoft.com/office/officeart/2018/2/layout/IconVerticalSolidList"/>
    <dgm:cxn modelId="{3ACD0F82-E9D8-4B4F-8C04-6F9D869FE6F7}" type="presParOf" srcId="{3CB5A333-8C4D-4DDE-B3E8-008054B04BD7}" destId="{9AC9CB16-3ACB-4DDE-BB92-C0AF406EB4FE}" srcOrd="4" destOrd="0" presId="urn:microsoft.com/office/officeart/2018/2/layout/IconVerticalSolidList"/>
    <dgm:cxn modelId="{2DCDBC0A-A492-4BFD-B726-CFC4980B3F01}" type="presParOf" srcId="{9AC9CB16-3ACB-4DDE-BB92-C0AF406EB4FE}" destId="{47DFE00D-E659-4CC5-AF8E-29959ED98D22}" srcOrd="0" destOrd="0" presId="urn:microsoft.com/office/officeart/2018/2/layout/IconVerticalSolidList"/>
    <dgm:cxn modelId="{A7C634A0-AA90-4CFF-A636-1FA44618DE4D}" type="presParOf" srcId="{9AC9CB16-3ACB-4DDE-BB92-C0AF406EB4FE}" destId="{679F9072-A7B4-449C-BF5E-CCB10DD0ACD3}" srcOrd="1" destOrd="0" presId="urn:microsoft.com/office/officeart/2018/2/layout/IconVerticalSolidList"/>
    <dgm:cxn modelId="{6764DDC9-D2C2-42C4-9EE0-DD6DE65A9F7B}" type="presParOf" srcId="{9AC9CB16-3ACB-4DDE-BB92-C0AF406EB4FE}" destId="{6EB62BDA-D5C4-46D1-A98A-08107B16D719}" srcOrd="2" destOrd="0" presId="urn:microsoft.com/office/officeart/2018/2/layout/IconVerticalSolidList"/>
    <dgm:cxn modelId="{DA05C733-1D71-4FD9-B80C-EDED9E5C78C7}" type="presParOf" srcId="{9AC9CB16-3ACB-4DDE-BB92-C0AF406EB4FE}" destId="{0A9CA1A5-DB90-4CB8-9344-3DB6D1AD57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CCC13-53F2-4464-BBFC-A265597AF0C5}">
      <dsp:nvSpPr>
        <dsp:cNvPr id="0" name=""/>
        <dsp:cNvSpPr/>
      </dsp:nvSpPr>
      <dsp:spPr>
        <a:xfrm>
          <a:off x="218" y="814749"/>
          <a:ext cx="2635641" cy="31627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43" tIns="0" rIns="260343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 proper title and labels</a:t>
          </a:r>
        </a:p>
      </dsp:txBody>
      <dsp:txXfrm>
        <a:off x="218" y="2079857"/>
        <a:ext cx="2635641" cy="1897662"/>
      </dsp:txXfrm>
    </dsp:sp>
    <dsp:sp modelId="{A864CA45-601E-4D4E-808D-CF68706027CE}">
      <dsp:nvSpPr>
        <dsp:cNvPr id="0" name=""/>
        <dsp:cNvSpPr/>
      </dsp:nvSpPr>
      <dsp:spPr>
        <a:xfrm>
          <a:off x="218" y="814749"/>
          <a:ext cx="2635641" cy="1265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43" tIns="165100" rIns="2603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8" y="814749"/>
        <a:ext cx="2635641" cy="1265108"/>
      </dsp:txXfrm>
    </dsp:sp>
    <dsp:sp modelId="{5576C406-8A5F-4657-8482-BB3C044C1DAA}">
      <dsp:nvSpPr>
        <dsp:cNvPr id="0" name=""/>
        <dsp:cNvSpPr/>
      </dsp:nvSpPr>
      <dsp:spPr>
        <a:xfrm>
          <a:off x="2846711" y="814749"/>
          <a:ext cx="2635641" cy="31627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43" tIns="0" rIns="260343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Maintain consistent scale</a:t>
          </a:r>
        </a:p>
      </dsp:txBody>
      <dsp:txXfrm>
        <a:off x="2846711" y="2079857"/>
        <a:ext cx="2635641" cy="1897662"/>
      </dsp:txXfrm>
    </dsp:sp>
    <dsp:sp modelId="{5CECEB02-DFED-4185-BDE1-4707920EF99B}">
      <dsp:nvSpPr>
        <dsp:cNvPr id="0" name=""/>
        <dsp:cNvSpPr/>
      </dsp:nvSpPr>
      <dsp:spPr>
        <a:xfrm>
          <a:off x="2846711" y="814749"/>
          <a:ext cx="2635641" cy="1265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43" tIns="165100" rIns="2603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46711" y="814749"/>
        <a:ext cx="2635641" cy="1265108"/>
      </dsp:txXfrm>
    </dsp:sp>
    <dsp:sp modelId="{D25A7FA1-66AF-4788-8958-966289786698}">
      <dsp:nvSpPr>
        <dsp:cNvPr id="0" name=""/>
        <dsp:cNvSpPr/>
      </dsp:nvSpPr>
      <dsp:spPr>
        <a:xfrm>
          <a:off x="5693204" y="814749"/>
          <a:ext cx="2635641" cy="31627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43" tIns="0" rIns="260343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Keep diagrams simple and readable</a:t>
          </a:r>
        </a:p>
      </dsp:txBody>
      <dsp:txXfrm>
        <a:off x="5693204" y="2079857"/>
        <a:ext cx="2635641" cy="1897662"/>
      </dsp:txXfrm>
    </dsp:sp>
    <dsp:sp modelId="{CE04F383-A9C2-4766-BCAB-DD0CFCC593F7}">
      <dsp:nvSpPr>
        <dsp:cNvPr id="0" name=""/>
        <dsp:cNvSpPr/>
      </dsp:nvSpPr>
      <dsp:spPr>
        <a:xfrm>
          <a:off x="5693204" y="814749"/>
          <a:ext cx="2635641" cy="1265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43" tIns="165100" rIns="2603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93204" y="814749"/>
        <a:ext cx="2635641" cy="1265108"/>
      </dsp:txXfrm>
    </dsp:sp>
    <dsp:sp modelId="{5569708C-D254-47DF-A459-EC8F4EB00D6B}">
      <dsp:nvSpPr>
        <dsp:cNvPr id="0" name=""/>
        <dsp:cNvSpPr/>
      </dsp:nvSpPr>
      <dsp:spPr>
        <a:xfrm>
          <a:off x="8539697" y="814749"/>
          <a:ext cx="2635641" cy="31627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43" tIns="0" rIns="260343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 legend and color codes when needed</a:t>
          </a:r>
        </a:p>
      </dsp:txBody>
      <dsp:txXfrm>
        <a:off x="8539697" y="2079857"/>
        <a:ext cx="2635641" cy="1897662"/>
      </dsp:txXfrm>
    </dsp:sp>
    <dsp:sp modelId="{1686E6A0-818F-41FA-BE10-D2FD33B4F796}">
      <dsp:nvSpPr>
        <dsp:cNvPr id="0" name=""/>
        <dsp:cNvSpPr/>
      </dsp:nvSpPr>
      <dsp:spPr>
        <a:xfrm>
          <a:off x="8539697" y="814749"/>
          <a:ext cx="2635641" cy="126510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43" tIns="165100" rIns="26034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539697" y="814749"/>
        <a:ext cx="2635641" cy="12651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AD0A1-735B-40BD-88E2-08B3B6474506}">
      <dsp:nvSpPr>
        <dsp:cNvPr id="0" name=""/>
        <dsp:cNvSpPr/>
      </dsp:nvSpPr>
      <dsp:spPr>
        <a:xfrm>
          <a:off x="1061186" y="99732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B6614-5B17-44A2-82F5-2EB366E27C7B}">
      <dsp:nvSpPr>
        <dsp:cNvPr id="0" name=""/>
        <dsp:cNvSpPr/>
      </dsp:nvSpPr>
      <dsp:spPr>
        <a:xfrm>
          <a:off x="1295186" y="123132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9F47D-1008-43DD-8774-8224CD653F15}">
      <dsp:nvSpPr>
        <dsp:cNvPr id="0" name=""/>
        <dsp:cNvSpPr/>
      </dsp:nvSpPr>
      <dsp:spPr>
        <a:xfrm>
          <a:off x="710186" y="2437328"/>
          <a:ext cx="18000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Line Charts: Best for tracking data over time (e.g., COVID cases).</a:t>
          </a:r>
        </a:p>
      </dsp:txBody>
      <dsp:txXfrm>
        <a:off x="710186" y="2437328"/>
        <a:ext cx="1800000" cy="1170000"/>
      </dsp:txXfrm>
    </dsp:sp>
    <dsp:sp modelId="{D5DF5E01-F9A7-477E-962C-F41ADBF17A7C}">
      <dsp:nvSpPr>
        <dsp:cNvPr id="0" name=""/>
        <dsp:cNvSpPr/>
      </dsp:nvSpPr>
      <dsp:spPr>
        <a:xfrm>
          <a:off x="3176186" y="99732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8C80F-395D-411A-BA95-B2DD781AEB6D}">
      <dsp:nvSpPr>
        <dsp:cNvPr id="0" name=""/>
        <dsp:cNvSpPr/>
      </dsp:nvSpPr>
      <dsp:spPr>
        <a:xfrm>
          <a:off x="3410186" y="123132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99BBA-5C35-49EC-91FF-DB0DBA562603}">
      <dsp:nvSpPr>
        <dsp:cNvPr id="0" name=""/>
        <dsp:cNvSpPr/>
      </dsp:nvSpPr>
      <dsp:spPr>
        <a:xfrm>
          <a:off x="2825186" y="2437328"/>
          <a:ext cx="18000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Bar Charts: Effective for comparing categories.</a:t>
          </a:r>
        </a:p>
      </dsp:txBody>
      <dsp:txXfrm>
        <a:off x="2825186" y="2437328"/>
        <a:ext cx="1800000" cy="1170000"/>
      </dsp:txXfrm>
    </dsp:sp>
    <dsp:sp modelId="{F2818CBD-A649-4D4E-BB38-2FEA763150CD}">
      <dsp:nvSpPr>
        <dsp:cNvPr id="0" name=""/>
        <dsp:cNvSpPr/>
      </dsp:nvSpPr>
      <dsp:spPr>
        <a:xfrm>
          <a:off x="5291186" y="99732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331F9-FDE3-4742-8170-64567B75E06D}">
      <dsp:nvSpPr>
        <dsp:cNvPr id="0" name=""/>
        <dsp:cNvSpPr/>
      </dsp:nvSpPr>
      <dsp:spPr>
        <a:xfrm>
          <a:off x="5525186" y="123132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6E7DB-4258-45D8-9D62-B6F5D3FCB90B}">
      <dsp:nvSpPr>
        <dsp:cNvPr id="0" name=""/>
        <dsp:cNvSpPr/>
      </dsp:nvSpPr>
      <dsp:spPr>
        <a:xfrm>
          <a:off x="4940186" y="2437328"/>
          <a:ext cx="18000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Pie Charts: Visualizing part-to-whole relationships.</a:t>
          </a:r>
        </a:p>
      </dsp:txBody>
      <dsp:txXfrm>
        <a:off x="4940186" y="2437328"/>
        <a:ext cx="1800000" cy="1170000"/>
      </dsp:txXfrm>
    </dsp:sp>
    <dsp:sp modelId="{F8227B33-99CF-4455-A69B-3E7D4AD04B1C}">
      <dsp:nvSpPr>
        <dsp:cNvPr id="0" name=""/>
        <dsp:cNvSpPr/>
      </dsp:nvSpPr>
      <dsp:spPr>
        <a:xfrm>
          <a:off x="7406186" y="99732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98225-C28F-4290-AFC9-EFF1496CA73A}">
      <dsp:nvSpPr>
        <dsp:cNvPr id="0" name=""/>
        <dsp:cNvSpPr/>
      </dsp:nvSpPr>
      <dsp:spPr>
        <a:xfrm>
          <a:off x="7640186" y="123132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52FC9-AE2F-4901-9D31-05B4598C5B25}">
      <dsp:nvSpPr>
        <dsp:cNvPr id="0" name=""/>
        <dsp:cNvSpPr/>
      </dsp:nvSpPr>
      <dsp:spPr>
        <a:xfrm>
          <a:off x="7055186" y="2437328"/>
          <a:ext cx="18000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Scatter Plots: Showing relationships between variables.</a:t>
          </a:r>
        </a:p>
      </dsp:txBody>
      <dsp:txXfrm>
        <a:off x="7055186" y="2437328"/>
        <a:ext cx="1800000" cy="1170000"/>
      </dsp:txXfrm>
    </dsp:sp>
    <dsp:sp modelId="{B297FD78-6085-4C93-B004-15E40F6013BE}">
      <dsp:nvSpPr>
        <dsp:cNvPr id="0" name=""/>
        <dsp:cNvSpPr/>
      </dsp:nvSpPr>
      <dsp:spPr>
        <a:xfrm>
          <a:off x="9521185" y="99732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6D682-B9F1-428D-A428-B64314A854DE}">
      <dsp:nvSpPr>
        <dsp:cNvPr id="0" name=""/>
        <dsp:cNvSpPr/>
      </dsp:nvSpPr>
      <dsp:spPr>
        <a:xfrm>
          <a:off x="9755185" y="123132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BAE0B-93F4-414B-8191-22E949BCA254}">
      <dsp:nvSpPr>
        <dsp:cNvPr id="0" name=""/>
        <dsp:cNvSpPr/>
      </dsp:nvSpPr>
      <dsp:spPr>
        <a:xfrm>
          <a:off x="9170186" y="2437328"/>
          <a:ext cx="1800000" cy="117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Heat Maps: Visualizing density or intensity of data.</a:t>
          </a:r>
        </a:p>
      </dsp:txBody>
      <dsp:txXfrm>
        <a:off x="9170186" y="2437328"/>
        <a:ext cx="1800000" cy="117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E7002-EE9B-49C0-9D0E-E952A457A9E2}">
      <dsp:nvSpPr>
        <dsp:cNvPr id="0" name=""/>
        <dsp:cNvSpPr/>
      </dsp:nvSpPr>
      <dsp:spPr>
        <a:xfrm>
          <a:off x="2984739" y="1430541"/>
          <a:ext cx="6559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5982" y="45720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95566" y="1472828"/>
        <a:ext cx="34329" cy="6865"/>
      </dsp:txXfrm>
    </dsp:sp>
    <dsp:sp modelId="{69C47EFC-ADD2-49C9-88B7-2EEAB770ACBC}">
      <dsp:nvSpPr>
        <dsp:cNvPr id="0" name=""/>
        <dsp:cNvSpPr/>
      </dsp:nvSpPr>
      <dsp:spPr>
        <a:xfrm>
          <a:off x="1398" y="580718"/>
          <a:ext cx="2985141" cy="17910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74" tIns="153541" rIns="146274" bIns="15354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Identify the type of data you are working with.</a:t>
          </a:r>
        </a:p>
      </dsp:txBody>
      <dsp:txXfrm>
        <a:off x="1398" y="580718"/>
        <a:ext cx="2985141" cy="1791084"/>
      </dsp:txXfrm>
    </dsp:sp>
    <dsp:sp modelId="{18CDF21C-E13B-4C73-B223-2BFA623B4091}">
      <dsp:nvSpPr>
        <dsp:cNvPr id="0" name=""/>
        <dsp:cNvSpPr/>
      </dsp:nvSpPr>
      <dsp:spPr>
        <a:xfrm>
          <a:off x="1493969" y="2370003"/>
          <a:ext cx="3671723" cy="655982"/>
        </a:xfrm>
        <a:custGeom>
          <a:avLst/>
          <a:gdLst/>
          <a:ahLst/>
          <a:cxnLst/>
          <a:rect l="0" t="0" r="0" b="0"/>
          <a:pathLst>
            <a:path>
              <a:moveTo>
                <a:pt x="3671723" y="0"/>
              </a:moveTo>
              <a:lnTo>
                <a:pt x="3671723" y="345091"/>
              </a:lnTo>
              <a:lnTo>
                <a:pt x="0" y="345091"/>
              </a:lnTo>
              <a:lnTo>
                <a:pt x="0" y="655982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236446" y="2694562"/>
        <a:ext cx="186768" cy="6865"/>
      </dsp:txXfrm>
    </dsp:sp>
    <dsp:sp modelId="{D5CCA90C-2055-468E-936A-3B12B59BE8DD}">
      <dsp:nvSpPr>
        <dsp:cNvPr id="0" name=""/>
        <dsp:cNvSpPr/>
      </dsp:nvSpPr>
      <dsp:spPr>
        <a:xfrm>
          <a:off x="3673122" y="580718"/>
          <a:ext cx="2985141" cy="1791084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74" tIns="153541" rIns="146274" bIns="15354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Understand the audience and the message you want to convey.</a:t>
          </a:r>
        </a:p>
      </dsp:txBody>
      <dsp:txXfrm>
        <a:off x="3673122" y="580718"/>
        <a:ext cx="2985141" cy="1791084"/>
      </dsp:txXfrm>
    </dsp:sp>
    <dsp:sp modelId="{437F7198-2E20-49E9-BC3C-173F10E5F1E7}">
      <dsp:nvSpPr>
        <dsp:cNvPr id="0" name=""/>
        <dsp:cNvSpPr/>
      </dsp:nvSpPr>
      <dsp:spPr>
        <a:xfrm>
          <a:off x="2984739" y="3908208"/>
          <a:ext cx="6559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5982" y="45720"/>
              </a:lnTo>
            </a:path>
          </a:pathLst>
        </a:custGeom>
        <a:noFill/>
        <a:ln w="38100" cap="flat" cmpd="sng" algn="ctr">
          <a:solidFill>
            <a:schemeClr val="accent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295566" y="3950495"/>
        <a:ext cx="34329" cy="6865"/>
      </dsp:txXfrm>
    </dsp:sp>
    <dsp:sp modelId="{9F7D7DB6-CC59-4DEA-886F-433A1F5B300F}">
      <dsp:nvSpPr>
        <dsp:cNvPr id="0" name=""/>
        <dsp:cNvSpPr/>
      </dsp:nvSpPr>
      <dsp:spPr>
        <a:xfrm>
          <a:off x="1398" y="3058386"/>
          <a:ext cx="2985141" cy="1791084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74" tIns="153541" rIns="146274" bIns="15354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Choose charts that simplify complex data.</a:t>
          </a:r>
        </a:p>
      </dsp:txBody>
      <dsp:txXfrm>
        <a:off x="1398" y="3058386"/>
        <a:ext cx="2985141" cy="1791084"/>
      </dsp:txXfrm>
    </dsp:sp>
    <dsp:sp modelId="{90F5787B-E1D9-4D98-96A3-1E6B5068C0CE}">
      <dsp:nvSpPr>
        <dsp:cNvPr id="0" name=""/>
        <dsp:cNvSpPr/>
      </dsp:nvSpPr>
      <dsp:spPr>
        <a:xfrm>
          <a:off x="3673122" y="3058386"/>
          <a:ext cx="2985141" cy="179108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274" tIns="153541" rIns="146274" bIns="15354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Avoid over-complicating with too many visual elements.</a:t>
          </a:r>
        </a:p>
      </dsp:txBody>
      <dsp:txXfrm>
        <a:off x="3673122" y="3058386"/>
        <a:ext cx="2985141" cy="17910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4DF33-E152-42A0-8145-6D5962466BB1}">
      <dsp:nvSpPr>
        <dsp:cNvPr id="0" name=""/>
        <dsp:cNvSpPr/>
      </dsp:nvSpPr>
      <dsp:spPr>
        <a:xfrm>
          <a:off x="0" y="0"/>
          <a:ext cx="9093246" cy="14238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Critical for roles like Data Analyst, BI Analyst, and Data Scientist.</a:t>
          </a:r>
        </a:p>
      </dsp:txBody>
      <dsp:txXfrm>
        <a:off x="41703" y="41703"/>
        <a:ext cx="7556800" cy="1340445"/>
      </dsp:txXfrm>
    </dsp:sp>
    <dsp:sp modelId="{D30D0739-F3BA-494E-BA70-B105E5292442}">
      <dsp:nvSpPr>
        <dsp:cNvPr id="0" name=""/>
        <dsp:cNvSpPr/>
      </dsp:nvSpPr>
      <dsp:spPr>
        <a:xfrm>
          <a:off x="802345" y="1661159"/>
          <a:ext cx="9093246" cy="1423851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Enhances your ability to present data-driven insights.</a:t>
          </a:r>
        </a:p>
      </dsp:txBody>
      <dsp:txXfrm>
        <a:off x="844048" y="1702862"/>
        <a:ext cx="7281992" cy="1340444"/>
      </dsp:txXfrm>
    </dsp:sp>
    <dsp:sp modelId="{BB988500-BDF9-4808-9D11-659127F6C7C7}">
      <dsp:nvSpPr>
        <dsp:cNvPr id="0" name=""/>
        <dsp:cNvSpPr/>
      </dsp:nvSpPr>
      <dsp:spPr>
        <a:xfrm>
          <a:off x="1604690" y="3322318"/>
          <a:ext cx="9093246" cy="1423851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Visualization tools (e.g., Tableau, Power BI) are tested in interviews.</a:t>
          </a:r>
        </a:p>
      </dsp:txBody>
      <dsp:txXfrm>
        <a:off x="1646393" y="3364021"/>
        <a:ext cx="7281992" cy="1340445"/>
      </dsp:txXfrm>
    </dsp:sp>
    <dsp:sp modelId="{6E628799-15E5-41AB-8EC7-D000C4BFE16A}">
      <dsp:nvSpPr>
        <dsp:cNvPr id="0" name=""/>
        <dsp:cNvSpPr/>
      </dsp:nvSpPr>
      <dsp:spPr>
        <a:xfrm>
          <a:off x="8167743" y="1079753"/>
          <a:ext cx="925503" cy="92550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375981" y="1079753"/>
        <a:ext cx="509027" cy="696441"/>
      </dsp:txXfrm>
    </dsp:sp>
    <dsp:sp modelId="{E8D2D8BC-0EE2-44C8-B186-09EF8B49720C}">
      <dsp:nvSpPr>
        <dsp:cNvPr id="0" name=""/>
        <dsp:cNvSpPr/>
      </dsp:nvSpPr>
      <dsp:spPr>
        <a:xfrm>
          <a:off x="8970088" y="2731420"/>
          <a:ext cx="925503" cy="92550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178326" y="2731420"/>
        <a:ext cx="509027" cy="6964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E4ADF-5F3C-40D5-B371-1E2881460120}">
      <dsp:nvSpPr>
        <dsp:cNvPr id="0" name=""/>
        <dsp:cNvSpPr/>
      </dsp:nvSpPr>
      <dsp:spPr>
        <a:xfrm>
          <a:off x="0" y="592"/>
          <a:ext cx="8972550" cy="13863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109D0-D87B-4C98-823A-1518FF86ED18}">
      <dsp:nvSpPr>
        <dsp:cNvPr id="0" name=""/>
        <dsp:cNvSpPr/>
      </dsp:nvSpPr>
      <dsp:spPr>
        <a:xfrm>
          <a:off x="419360" y="312513"/>
          <a:ext cx="762473" cy="7624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25B5C-3D27-4183-BC2B-DA2E8FF7B07D}">
      <dsp:nvSpPr>
        <dsp:cNvPr id="0" name=""/>
        <dsp:cNvSpPr/>
      </dsp:nvSpPr>
      <dsp:spPr>
        <a:xfrm>
          <a:off x="1601193" y="592"/>
          <a:ext cx="7371356" cy="138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718" tIns="146718" rIns="146718" bIns="1467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 ready to interpret visualizations and explain their business relevance.</a:t>
          </a:r>
        </a:p>
      </dsp:txBody>
      <dsp:txXfrm>
        <a:off x="1601193" y="592"/>
        <a:ext cx="7371356" cy="1386314"/>
      </dsp:txXfrm>
    </dsp:sp>
    <dsp:sp modelId="{93527139-A27D-415C-AFED-F6E5DF059C08}">
      <dsp:nvSpPr>
        <dsp:cNvPr id="0" name=""/>
        <dsp:cNvSpPr/>
      </dsp:nvSpPr>
      <dsp:spPr>
        <a:xfrm>
          <a:off x="0" y="1733486"/>
          <a:ext cx="8972550" cy="13863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1AEDD-C127-421A-BE18-AE8D5C2A3C6D}">
      <dsp:nvSpPr>
        <dsp:cNvPr id="0" name=""/>
        <dsp:cNvSpPr/>
      </dsp:nvSpPr>
      <dsp:spPr>
        <a:xfrm>
          <a:off x="419360" y="2045406"/>
          <a:ext cx="762473" cy="7624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8A6318-3DFC-457C-846A-50A367E30808}">
      <dsp:nvSpPr>
        <dsp:cNvPr id="0" name=""/>
        <dsp:cNvSpPr/>
      </dsp:nvSpPr>
      <dsp:spPr>
        <a:xfrm>
          <a:off x="1601193" y="1733486"/>
          <a:ext cx="7371356" cy="138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718" tIns="146718" rIns="146718" bIns="1467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 questions: 'What chart would you use for distribution data?'</a:t>
          </a:r>
        </a:p>
      </dsp:txBody>
      <dsp:txXfrm>
        <a:off x="1601193" y="1733486"/>
        <a:ext cx="7371356" cy="1386314"/>
      </dsp:txXfrm>
    </dsp:sp>
    <dsp:sp modelId="{47DFE00D-E659-4CC5-AF8E-29959ED98D22}">
      <dsp:nvSpPr>
        <dsp:cNvPr id="0" name=""/>
        <dsp:cNvSpPr/>
      </dsp:nvSpPr>
      <dsp:spPr>
        <a:xfrm>
          <a:off x="0" y="3466379"/>
          <a:ext cx="8972550" cy="13863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F9072-A7B4-449C-BF5E-CCB10DD0ACD3}">
      <dsp:nvSpPr>
        <dsp:cNvPr id="0" name=""/>
        <dsp:cNvSpPr/>
      </dsp:nvSpPr>
      <dsp:spPr>
        <a:xfrm>
          <a:off x="419360" y="3778300"/>
          <a:ext cx="762473" cy="7624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CA1A5-DB90-4CB8-9344-3DB6D1AD5707}">
      <dsp:nvSpPr>
        <dsp:cNvPr id="0" name=""/>
        <dsp:cNvSpPr/>
      </dsp:nvSpPr>
      <dsp:spPr>
        <a:xfrm>
          <a:off x="1601193" y="3466379"/>
          <a:ext cx="7371356" cy="13863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718" tIns="146718" rIns="146718" bIns="14671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Focus on both the technical and storytelling aspects.</a:t>
          </a:r>
        </a:p>
      </dsp:txBody>
      <dsp:txXfrm>
        <a:off x="1601193" y="3466379"/>
        <a:ext cx="7371356" cy="1386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20A8B526-40A6-4D5C-2E31-A20D92367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B9A3E098-6914-2E76-E6E8-724640A73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0B5ED1C2-A3C9-2FA9-5738-01E5F3C2B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542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B31FD012-1C11-EBC1-DFDD-DBB79C899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B7511C83-A034-4756-D2F6-1D00305E29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A5AD6876-A317-C585-E09F-09C380CFAA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4382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36E39E4-4E39-65C8-F24E-6A4CB5597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E403705C-7936-008B-0E7E-DB21E310E6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F9BC1DC-7D3A-5874-CC7A-777580EEFA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65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81ED98-39E7-2A37-5CCB-9DF4D8A3E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7F3657DF-6D8B-5FBF-2066-806427EE4E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43CFF4A0-FD0F-CC2A-6722-6E615768DC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3827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827EC556-11FD-60AA-0575-569474E51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33B55614-DA69-C700-3278-1426ED36D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B85F6BE5-5892-1AEF-56A8-F3E794C69C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781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5F068EAC-F043-6F1D-DA88-E87D64F20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592BF129-A30A-2FCA-8127-33E0358CA1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C76D7619-3D4E-F26E-FB98-E7C9360238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3176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2BB272FC-3EF5-E25F-D815-4B8CF32D3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CB1CDE97-7D0C-ABB6-7164-C8F0CD6F41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16765967-F300-CB2B-52A5-6DC7DE93E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6994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053286C3-C0B7-447F-9D35-E82FEAD4A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50447874-397F-2E6B-24C6-4B644C0A90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24E1C568-31AC-A77D-D740-AF89463B9B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20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4D090D99-D0DF-976D-FB47-6E86D2395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CD06F443-5BAD-5869-9AFF-8BF9ED2F79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0D86A40A-4A3E-20DD-BC71-DA98077FE3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3971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9A7DD5DD-F753-1B1B-C05B-3E76EC033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>
            <a:extLst>
              <a:ext uri="{FF2B5EF4-FFF2-40B4-BE49-F238E27FC236}">
                <a16:creationId xmlns:a16="http://schemas.microsoft.com/office/drawing/2014/main" id="{0A6D1E9B-843A-7BB6-3AD3-311673B77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>
            <a:extLst>
              <a:ext uri="{FF2B5EF4-FFF2-40B4-BE49-F238E27FC236}">
                <a16:creationId xmlns:a16="http://schemas.microsoft.com/office/drawing/2014/main" id="{83CB177C-34A6-18BF-3729-2CA5E98D9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65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E29C17F-8391-1A4E-E52D-94CC141C4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4D4BCE29-AE2C-BEAE-61C1-7FDB00660E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54F7BAF-A79A-0CD0-47BA-7A0DF5059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907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9AAC45F6-692A-2489-8499-51A19DDFB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FAAFC4DF-7498-EAF1-1E72-39672CB06F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9A1DB89E-3E61-5DA2-0E85-B29B17B52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7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535C30-C869-FFBB-6412-EEF07E22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BA07A4F7-BA0E-C2D4-5D0C-DE2F96C82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A6FD93C-E480-7BF0-3680-054AEE152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448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4C74337D-4B94-1474-297B-A19DBB9B3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5955C1A9-1CD6-79AA-3441-11104D832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4E7CD67C-B463-D183-5222-358AAC6E8A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395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795EE27D-83A0-0D7C-9B0E-7E5A8314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302F65CC-76AD-0EE3-71E7-653E715A6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2F395468-706F-30EC-4779-12EA1FB93C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64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264" y="2224253"/>
            <a:ext cx="2596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16264" y="2624363"/>
            <a:ext cx="606073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Presentation of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lang="en-US" sz="20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Vikash Singh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AEEAF696-4B7C-6A9A-10EE-D451F20ED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591C8084-4C44-C4C3-8B6A-FF6B159E8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How to Choose the Right Visualization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4C34FFB-85AC-FF1F-E5C2-89467E06DF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0479336"/>
              </p:ext>
            </p:extLst>
          </p:nvPr>
        </p:nvGraphicFramePr>
        <p:xfrm>
          <a:off x="2212195" y="905995"/>
          <a:ext cx="6659662" cy="5430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5637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698A54B6-CED6-3FA7-566B-D24CE5CC3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1611A14-08AA-866F-0E96-AED196DDB2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Why Visualization Skills Matter in Careers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9BD15471-C8F6-00F9-0236-E1E0756B7E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004368"/>
              </p:ext>
            </p:extLst>
          </p:nvPr>
        </p:nvGraphicFramePr>
        <p:xfrm>
          <a:off x="514349" y="1426030"/>
          <a:ext cx="10697937" cy="474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54375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F80C05DA-0377-D1C6-F881-75B3F1AEF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119CCB1D-D699-1380-87B7-0FD27DBDEB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How Visualization is Tested in Interviews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799AEB6-3241-D159-BE3C-42630FB564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72974"/>
              </p:ext>
            </p:extLst>
          </p:nvPr>
        </p:nvGraphicFramePr>
        <p:xfrm>
          <a:off x="628650" y="1328057"/>
          <a:ext cx="8972550" cy="4853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2729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4D5729C6-39A3-7993-CC18-A29D291A9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1F077A29-7586-EC9E-A59C-779AA442C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Some more questions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178D-D712-7FFC-45FD-F295DC2F5F42}"/>
              </a:ext>
            </a:extLst>
          </p:cNvPr>
          <p:cNvSpPr txBox="1">
            <a:spLocks/>
          </p:cNvSpPr>
          <p:nvPr/>
        </p:nvSpPr>
        <p:spPr>
          <a:xfrm>
            <a:off x="438704" y="1349829"/>
            <a:ext cx="11372295" cy="4844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Sample Questions: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"How would you approach visualizing sales performance across regions?“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"Can you explain a time when a visualization led to actionable business insights?"</a:t>
            </a:r>
          </a:p>
          <a:p>
            <a:endParaRPr lang="en-US" dirty="0"/>
          </a:p>
          <a:p>
            <a:r>
              <a:rPr lang="en-US" dirty="0"/>
              <a:t>Hint: Practice explaining your thought process in both technical and business terms.</a:t>
            </a:r>
          </a:p>
        </p:txBody>
      </p:sp>
    </p:spTree>
    <p:extLst>
      <p:ext uri="{BB962C8B-B14F-4D97-AF65-F5344CB8AC3E}">
        <p14:creationId xmlns:p14="http://schemas.microsoft.com/office/powerpoint/2010/main" val="214622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428882DA-4392-6139-0976-01E244CE4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66289F06-A13E-55BD-6DDB-DED57580A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Few more visualization techniques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A0FD02-CF4D-0EF5-38AD-BEE21E4BE916}"/>
              </a:ext>
            </a:extLst>
          </p:cNvPr>
          <p:cNvGrpSpPr/>
          <p:nvPr/>
        </p:nvGrpSpPr>
        <p:grpSpPr>
          <a:xfrm>
            <a:off x="978903" y="1940030"/>
            <a:ext cx="4051695" cy="2250970"/>
            <a:chOff x="715337" y="2257478"/>
            <a:chExt cx="3221521" cy="193291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49FED41-EA15-925F-F626-5EFBEF931070}"/>
                </a:ext>
              </a:extLst>
            </p:cNvPr>
            <p:cNvSpPr/>
            <p:nvPr/>
          </p:nvSpPr>
          <p:spPr>
            <a:xfrm>
              <a:off x="715337" y="2257478"/>
              <a:ext cx="3221521" cy="1932912"/>
            </a:xfrm>
            <a:prstGeom prst="rect">
              <a:avLst/>
            </a:prstGeom>
            <a:solidFill>
              <a:srgbClr val="C0504D">
                <a:hueOff val="3121013"/>
                <a:satOff val="-3893"/>
                <a:lumOff val="915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6FEAB2-8171-C489-4934-628FF1C63125}"/>
                </a:ext>
              </a:extLst>
            </p:cNvPr>
            <p:cNvSpPr txBox="1"/>
            <p:nvPr/>
          </p:nvSpPr>
          <p:spPr>
            <a:xfrm>
              <a:off x="715337" y="2257478"/>
              <a:ext cx="3221521" cy="19329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marL="0" marR="0" lvl="0" indent="0" algn="ctr" defTabSz="17335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9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Pictogram: Use symbols for clarity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A2281B-1D03-FA1F-55D5-735129BD78A3}"/>
              </a:ext>
            </a:extLst>
          </p:cNvPr>
          <p:cNvGrpSpPr/>
          <p:nvPr/>
        </p:nvGrpSpPr>
        <p:grpSpPr>
          <a:xfrm>
            <a:off x="5843418" y="1940030"/>
            <a:ext cx="4051695" cy="2264230"/>
            <a:chOff x="4259011" y="2257478"/>
            <a:chExt cx="3221521" cy="194429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67F189-B084-F2E9-91D1-B6696E7DCC49}"/>
                </a:ext>
              </a:extLst>
            </p:cNvPr>
            <p:cNvSpPr/>
            <p:nvPr/>
          </p:nvSpPr>
          <p:spPr>
            <a:xfrm>
              <a:off x="4259011" y="2257478"/>
              <a:ext cx="3221521" cy="1932912"/>
            </a:xfrm>
            <a:prstGeom prst="rect">
              <a:avLst/>
            </a:prstGeom>
            <a:solidFill>
              <a:srgbClr val="C0504D">
                <a:hueOff val="4681519"/>
                <a:satOff val="-5839"/>
                <a:lumOff val="1373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52FC2B-0B53-FCB3-4B2B-CAAAF8D2013C}"/>
                </a:ext>
              </a:extLst>
            </p:cNvPr>
            <p:cNvSpPr txBox="1"/>
            <p:nvPr/>
          </p:nvSpPr>
          <p:spPr>
            <a:xfrm>
              <a:off x="4259011" y="2268864"/>
              <a:ext cx="3221521" cy="19329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marL="0" marR="0" lvl="0" indent="0" algn="ctr" defTabSz="173355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Cartogram: Display data on a map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87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F2DBE06A-4332-425F-A119-8E248DDC2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63CCF287-BA65-F8C1-DFA2-264FDBD6EC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Pictograms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D63D4-2F4E-C637-2483-CFA3000EEDA8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11332029" cy="511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Use icons to represent quantities</a:t>
            </a:r>
          </a:p>
          <a:p>
            <a:pPr marL="114300" indent="0">
              <a:buNone/>
            </a:pPr>
            <a:r>
              <a:rPr lang="en-US" dirty="0"/>
              <a:t>Example:</a:t>
            </a:r>
          </a:p>
          <a:p>
            <a:pPr marL="0" indent="0">
              <a:buFont typeface="Arial"/>
              <a:buNone/>
            </a:pPr>
            <a:r>
              <a:rPr lang="en-US" dirty="0"/>
              <a:t>🍕 = 10 pizzas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Mon = 🍕🍕🍕🍕</a:t>
            </a:r>
          </a:p>
          <a:p>
            <a:pPr marL="0" indent="0">
              <a:buFont typeface="Arial"/>
              <a:buNone/>
            </a:pPr>
            <a:r>
              <a:rPr lang="en-US" dirty="0"/>
              <a:t>Tue = 🍕🍕🍕</a:t>
            </a:r>
          </a:p>
          <a:p>
            <a:pPr marL="0" indent="0">
              <a:buFont typeface="Arial"/>
              <a:buNone/>
            </a:pPr>
            <a:r>
              <a:rPr lang="en-US" dirty="0"/>
              <a:t>Wed = 🍕🍕🍕🍕🍕</a:t>
            </a:r>
          </a:p>
          <a:p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How many total pizzas sold by Wed?</a:t>
            </a:r>
          </a:p>
        </p:txBody>
      </p:sp>
    </p:spTree>
    <p:extLst>
      <p:ext uri="{BB962C8B-B14F-4D97-AF65-F5344CB8AC3E}">
        <p14:creationId xmlns:p14="http://schemas.microsoft.com/office/powerpoint/2010/main" val="2923769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E3D36602-C979-F63F-2647-F69175FA7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5;p4">
            <a:extLst>
              <a:ext uri="{FF2B5EF4-FFF2-40B4-BE49-F238E27FC236}">
                <a16:creationId xmlns:a16="http://schemas.microsoft.com/office/drawing/2014/main" id="{BBA289B4-4D75-EB7D-6CA9-F468244093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Cartograms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63D90-EC42-D628-CC9F-25F15C33E35B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Map-based data visualization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India state-wise vaccination map:</a:t>
            </a:r>
          </a:p>
          <a:p>
            <a:pPr marL="0" indent="0">
              <a:buFont typeface="Arial"/>
              <a:buNone/>
            </a:pPr>
            <a:r>
              <a:rPr lang="en-US" dirty="0"/>
              <a:t>- Green: &gt;80%</a:t>
            </a:r>
          </a:p>
          <a:p>
            <a:pPr marL="0" indent="0">
              <a:buFont typeface="Arial"/>
              <a:buNone/>
            </a:pPr>
            <a:r>
              <a:rPr lang="en-US" dirty="0"/>
              <a:t>- Yellow: 50–80%</a:t>
            </a:r>
          </a:p>
          <a:p>
            <a:pPr marL="0" indent="0">
              <a:buFont typeface="Arial"/>
              <a:buNone/>
            </a:pPr>
            <a:r>
              <a:rPr lang="en-US" dirty="0"/>
              <a:t>- Red: &lt;50%</a:t>
            </a:r>
          </a:p>
          <a:p>
            <a:endParaRPr lang="en-US" dirty="0"/>
          </a:p>
          <a:p>
            <a:r>
              <a:rPr lang="en-US" dirty="0"/>
              <a:t>Which region needs more awareness?</a:t>
            </a:r>
          </a:p>
        </p:txBody>
      </p:sp>
    </p:spTree>
    <p:extLst>
      <p:ext uri="{BB962C8B-B14F-4D97-AF65-F5344CB8AC3E}">
        <p14:creationId xmlns:p14="http://schemas.microsoft.com/office/powerpoint/2010/main" val="2425130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C7375236-4702-DA9E-F8EF-B6E6C86D9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83673D6F-D1CB-EA77-2D42-56DC7EE2FB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MCQ Quiz Time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3727-F615-01B9-AD8A-2E290856B9B7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Q1: Pie chart best for?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Total population B) Proportions 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Q2: 25% in pie = ?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60° B) 90° C) 180° 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Q3: 👥 icon chart is?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Pictogram B) Cartogram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Q4: Cartogram =?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Icon  B) Map C) Map + data ✅</a:t>
            </a:r>
          </a:p>
        </p:txBody>
      </p:sp>
    </p:spTree>
    <p:extLst>
      <p:ext uri="{BB962C8B-B14F-4D97-AF65-F5344CB8AC3E}">
        <p14:creationId xmlns:p14="http://schemas.microsoft.com/office/powerpoint/2010/main" val="184224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D95288BD-E4DB-9930-7D60-D4384B5A0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5EB88493-1100-544C-ED03-8AFA07D01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MCQ Quiz Time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0C2B-2005-FCBF-AB8A-73CE61BCE383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Q1: Pie chart best for?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Total population B) Proportions </a:t>
            </a:r>
            <a:r>
              <a:rPr lang="en-US" dirty="0"/>
              <a:t>✅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Q2: 25% in pie = ?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60° B) 90° </a:t>
            </a:r>
            <a:r>
              <a:rPr lang="en-US" dirty="0"/>
              <a:t>✅ 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C) 180° 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Q3: 👥 icon chart is?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Pictogram </a:t>
            </a:r>
            <a:r>
              <a:rPr lang="en-US" dirty="0"/>
              <a:t>✅  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B) Cartogram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Q4: Cartogram =?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Icon  B) Map C) Map + data ✅</a:t>
            </a:r>
          </a:p>
        </p:txBody>
      </p:sp>
    </p:spTree>
    <p:extLst>
      <p:ext uri="{BB962C8B-B14F-4D97-AF65-F5344CB8AC3E}">
        <p14:creationId xmlns:p14="http://schemas.microsoft.com/office/powerpoint/2010/main" val="2310858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Session Summary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826574" y="1882563"/>
            <a:ext cx="999710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session, we have discussed about:</a:t>
            </a:r>
            <a:endParaRPr sz="20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8FEFBA-EB30-1939-A84E-CC08BB8BA253}"/>
              </a:ext>
            </a:extLst>
          </p:cNvPr>
          <p:cNvSpPr txBox="1">
            <a:spLocks/>
          </p:cNvSpPr>
          <p:nvPr/>
        </p:nvSpPr>
        <p:spPr>
          <a:xfrm>
            <a:off x="438705" y="2405743"/>
            <a:ext cx="11386457" cy="348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Understand diagrammatic presentation of data</a:t>
            </a:r>
          </a:p>
          <a:p>
            <a:r>
              <a:rPr lang="en-US" dirty="0"/>
              <a:t>Identify and construct bar, pie, pictogram, and cartogram diagrams</a:t>
            </a:r>
          </a:p>
          <a:p>
            <a:r>
              <a:rPr lang="en-US" dirty="0"/>
              <a:t>Understand the importance of data visualization</a:t>
            </a:r>
          </a:p>
          <a:p>
            <a:r>
              <a:rPr lang="en-US" dirty="0"/>
              <a:t>Apply rules for effective diagrams</a:t>
            </a:r>
          </a:p>
          <a:p>
            <a:r>
              <a:rPr lang="en-US" dirty="0"/>
              <a:t>Reference Python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63a3d2feb_0_0"/>
          <p:cNvSpPr txBox="1"/>
          <p:nvPr/>
        </p:nvSpPr>
        <p:spPr>
          <a:xfrm>
            <a:off x="864833" y="1739700"/>
            <a:ext cx="8075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the end of this session, you will be able to:</a:t>
            </a:r>
            <a:endParaRPr sz="32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g3263a3d2feb_0_0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285F-C3C9-105D-89C7-515BEB331603}"/>
              </a:ext>
            </a:extLst>
          </p:cNvPr>
          <p:cNvSpPr txBox="1">
            <a:spLocks/>
          </p:cNvSpPr>
          <p:nvPr/>
        </p:nvSpPr>
        <p:spPr>
          <a:xfrm>
            <a:off x="438705" y="2405743"/>
            <a:ext cx="11386457" cy="3480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Understand diagrammatic presentation of data</a:t>
            </a:r>
          </a:p>
          <a:p>
            <a:r>
              <a:rPr lang="en-US" dirty="0"/>
              <a:t>Identify and construct bar, pie, pictogram, and cartogram diagrams</a:t>
            </a:r>
          </a:p>
          <a:p>
            <a:r>
              <a:rPr lang="en-US" dirty="0"/>
              <a:t>Understand the importance of data visualization</a:t>
            </a:r>
          </a:p>
          <a:p>
            <a:r>
              <a:rPr lang="en-US" dirty="0"/>
              <a:t>Apply rules for effective diagrams</a:t>
            </a:r>
          </a:p>
          <a:p>
            <a:r>
              <a:rPr lang="en-US" dirty="0"/>
              <a:t>Reference Python 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083785" y="2842955"/>
            <a:ext cx="6126987" cy="117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1C34"/>
              </a:buClr>
              <a:buSzPts val="6000"/>
              <a:buFont typeface="Avenir"/>
              <a:buNone/>
            </a:pPr>
            <a:r>
              <a:rPr lang="en-US" sz="6000" b="1">
                <a:solidFill>
                  <a:srgbClr val="9E1C34"/>
                </a:solidFill>
                <a:latin typeface="Avenir"/>
                <a:ea typeface="Avenir"/>
                <a:cs typeface="Avenir"/>
                <a:sym typeface="Avenir"/>
              </a:rPr>
              <a:t>Happy Learning</a:t>
            </a:r>
            <a:endParaRPr sz="6000" b="1">
              <a:solidFill>
                <a:srgbClr val="9E1C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1BCCFBCD-CBA5-37BD-DDCA-5714A870C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63a3d2feb_0_0">
            <a:extLst>
              <a:ext uri="{FF2B5EF4-FFF2-40B4-BE49-F238E27FC236}">
                <a16:creationId xmlns:a16="http://schemas.microsoft.com/office/drawing/2014/main" id="{8829EA92-6A83-F42D-F96B-44EBFC3431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Why Diagrammatic Presentation?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13F960-4009-4181-57CE-C2B011A0E83B}"/>
              </a:ext>
            </a:extLst>
          </p:cNvPr>
          <p:cNvSpPr txBox="1">
            <a:spLocks/>
          </p:cNvSpPr>
          <p:nvPr/>
        </p:nvSpPr>
        <p:spPr>
          <a:xfrm>
            <a:off x="438705" y="1458685"/>
            <a:ext cx="10308772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b="1"/>
              <a:t>Advantages:</a:t>
            </a:r>
          </a:p>
          <a:p>
            <a:pPr marL="0" indent="0">
              <a:buFont typeface="Arial"/>
              <a:buNone/>
            </a:pPr>
            <a:r>
              <a:rPr lang="en-US"/>
              <a:t>- Easy to interpret</a:t>
            </a:r>
          </a:p>
          <a:p>
            <a:pPr marL="0" indent="0">
              <a:buFont typeface="Arial"/>
              <a:buNone/>
            </a:pPr>
            <a:r>
              <a:rPr lang="en-US"/>
              <a:t>- Visually appealing</a:t>
            </a:r>
          </a:p>
          <a:p>
            <a:pPr marL="0" indent="0">
              <a:buFont typeface="Arial"/>
              <a:buNone/>
            </a:pPr>
            <a:r>
              <a:rPr lang="en-US"/>
              <a:t>- Aids comparison and decision-making</a:t>
            </a:r>
          </a:p>
          <a:p>
            <a:endParaRPr lang="en-US"/>
          </a:p>
          <a:p>
            <a:r>
              <a:rPr lang="en-US" b="1"/>
              <a:t>Limitations:</a:t>
            </a:r>
          </a:p>
          <a:p>
            <a:pPr marL="0" indent="0">
              <a:buFont typeface="Arial"/>
              <a:buNone/>
            </a:pPr>
            <a:r>
              <a:rPr lang="en-US"/>
              <a:t>- May distort data</a:t>
            </a:r>
          </a:p>
          <a:p>
            <a:pPr marL="0" indent="0">
              <a:buFont typeface="Arial"/>
              <a:buNone/>
            </a:pPr>
            <a:r>
              <a:rPr lang="en-US"/>
              <a:t>- Not suitable for exact values</a:t>
            </a:r>
          </a:p>
          <a:p>
            <a:pPr marL="0" indent="0">
              <a:buFont typeface="Arial"/>
              <a:buNone/>
            </a:pPr>
            <a:r>
              <a:rPr lang="en-US"/>
              <a:t>- Can mislead if wrongly scaled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28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</a:rPr>
              <a:t>General Visualization Rules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F1C7C263-6C5E-B45E-605F-843A9A8BD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178057"/>
              </p:ext>
            </p:extLst>
          </p:nvPr>
        </p:nvGraphicFramePr>
        <p:xfrm>
          <a:off x="483042" y="1513115"/>
          <a:ext cx="11175558" cy="4792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8CF9B085-9230-0B84-66EE-FA29FB65E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89F0F0C3-D718-E1C5-0DDC-4AD2275035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</a:rPr>
              <a:t>Common Visualization Techniques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BB3B20CA-B301-C48A-3EB1-E7668B3AFB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004379"/>
              </p:ext>
            </p:extLst>
          </p:nvPr>
        </p:nvGraphicFramePr>
        <p:xfrm>
          <a:off x="217715" y="1404257"/>
          <a:ext cx="11680372" cy="4604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5810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7ACCB715-440F-0757-0A40-B5D9FC9E4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0E2A5EC-1E23-6C45-B88C-535DE1C1BB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Line Chart Example: COVID Cases Over Time</a:t>
            </a:r>
            <a:endParaRPr lang="en-US" sz="2800" b="1" dirty="0">
              <a:solidFill>
                <a:schemeClr val="lt1"/>
              </a:solidFill>
            </a:endParaRPr>
          </a:p>
        </p:txBody>
      </p:sp>
      <p:pic>
        <p:nvPicPr>
          <p:cNvPr id="2" name="Picture 1" descr="line_chart.png">
            <a:extLst>
              <a:ext uri="{FF2B5EF4-FFF2-40B4-BE49-F238E27FC236}">
                <a16:creationId xmlns:a16="http://schemas.microsoft.com/office/drawing/2014/main" id="{A936F373-D6B9-6CF5-B1F8-2B976C36A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05" y="1233850"/>
            <a:ext cx="9674124" cy="527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4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4F4A646A-DB58-AD5E-3C78-8303695A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B5EFC7B4-3BB3-6300-B9F1-1D2A9686E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Bar Chart Example: Comparing Categories</a:t>
            </a:r>
            <a:endParaRPr lang="en-US" sz="2800" b="1" dirty="0">
              <a:solidFill>
                <a:schemeClr val="lt1"/>
              </a:solidFill>
            </a:endParaRPr>
          </a:p>
        </p:txBody>
      </p:sp>
      <p:pic>
        <p:nvPicPr>
          <p:cNvPr id="2" name="Picture 1" descr="bar_chart.png">
            <a:extLst>
              <a:ext uri="{FF2B5EF4-FFF2-40B4-BE49-F238E27FC236}">
                <a16:creationId xmlns:a16="http://schemas.microsoft.com/office/drawing/2014/main" id="{FB2D20B0-8642-2AA6-2915-F6A1DB1C2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64" y="1109539"/>
            <a:ext cx="8848193" cy="530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651838CA-4A78-23D3-F5D0-5752DE5C5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2913E6BE-EEAB-02FC-13FA-F6A51B2BDE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Pie Chart Example: Part-to-Whole</a:t>
            </a:r>
            <a:endParaRPr lang="en-US" sz="2800" b="1" dirty="0">
              <a:solidFill>
                <a:schemeClr val="lt1"/>
              </a:solidFill>
            </a:endParaRPr>
          </a:p>
        </p:txBody>
      </p:sp>
      <p:pic>
        <p:nvPicPr>
          <p:cNvPr id="2" name="Picture 1" descr="pie_chart.png">
            <a:extLst>
              <a:ext uri="{FF2B5EF4-FFF2-40B4-BE49-F238E27FC236}">
                <a16:creationId xmlns:a16="http://schemas.microsoft.com/office/drawing/2014/main" id="{9A33D8EC-E8EF-14F2-2B45-7271E0FB6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514" y="1461180"/>
            <a:ext cx="9144000" cy="49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8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C6EC52FA-FD01-35B6-C76B-EE82215B4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CD1BF92C-D84C-CC54-8A08-E612466BAD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Scatter Plot Example: Height vs Weight</a:t>
            </a:r>
            <a:endParaRPr lang="en-US" sz="2800" b="1" dirty="0">
              <a:solidFill>
                <a:schemeClr val="lt1"/>
              </a:solidFill>
            </a:endParaRPr>
          </a:p>
        </p:txBody>
      </p:sp>
      <p:pic>
        <p:nvPicPr>
          <p:cNvPr id="3" name="Picture 2" descr="scatter_plot.png">
            <a:extLst>
              <a:ext uri="{FF2B5EF4-FFF2-40B4-BE49-F238E27FC236}">
                <a16:creationId xmlns:a16="http://schemas.microsoft.com/office/drawing/2014/main" id="{73A0F7BC-1121-A838-5172-3A36544F7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82" y="1085584"/>
            <a:ext cx="9028490" cy="5417093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9111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629</Words>
  <Application>Microsoft Office PowerPoint</Application>
  <PresentationFormat>Widescreen</PresentationFormat>
  <Paragraphs>116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</vt:lpstr>
      <vt:lpstr>Calibri</vt:lpstr>
      <vt:lpstr>Office Theme</vt:lpstr>
      <vt:lpstr>PowerPoint Presentation</vt:lpstr>
      <vt:lpstr>Learning Objectives</vt:lpstr>
      <vt:lpstr>Why Diagrammatic Presentation?</vt:lpstr>
      <vt:lpstr>General Visualization Rules</vt:lpstr>
      <vt:lpstr>Common Visualization Techniques</vt:lpstr>
      <vt:lpstr>Line Chart Example: COVID Cases Over Time</vt:lpstr>
      <vt:lpstr>Bar Chart Example: Comparing Categories</vt:lpstr>
      <vt:lpstr>Pie Chart Example: Part-to-Whole</vt:lpstr>
      <vt:lpstr>Scatter Plot Example: Height vs Weight</vt:lpstr>
      <vt:lpstr>How to Choose the Right Visualization</vt:lpstr>
      <vt:lpstr>Why Visualization Skills Matter in Careers</vt:lpstr>
      <vt:lpstr>How Visualization is Tested in Interviews</vt:lpstr>
      <vt:lpstr>Some more questions</vt:lpstr>
      <vt:lpstr>Few more visualization techniques</vt:lpstr>
      <vt:lpstr>Pictograms</vt:lpstr>
      <vt:lpstr>Cartograms</vt:lpstr>
      <vt:lpstr>MCQ Quiz Time</vt:lpstr>
      <vt:lpstr>MCQ Quiz Time</vt:lpstr>
      <vt:lpstr>Session Summary</vt:lpstr>
      <vt:lpstr>Happy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Yawalkar</dc:creator>
  <cp:lastModifiedBy>Vikash Singh</cp:lastModifiedBy>
  <cp:revision>73</cp:revision>
  <dcterms:created xsi:type="dcterms:W3CDTF">2024-09-27T05:18:16Z</dcterms:created>
  <dcterms:modified xsi:type="dcterms:W3CDTF">2025-04-04T19:57:28Z</dcterms:modified>
</cp:coreProperties>
</file>