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7.xml" ContentType="application/vnd.openxmlformats-officedocument.presentationml.notesSlide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8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notesSlides/notesSlide16.xml" ContentType="application/vnd.openxmlformats-officedocument.presentationml.notesSlide+xml"/>
  <Override PartName="/ppt/ink/ink82.xml" ContentType="application/inkml+xml"/>
  <Override PartName="/ppt/notesSlides/notesSlide17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307" r:id="rId5"/>
    <p:sldId id="260" r:id="rId6"/>
    <p:sldId id="274" r:id="rId7"/>
    <p:sldId id="275" r:id="rId8"/>
    <p:sldId id="295" r:id="rId9"/>
    <p:sldId id="296" r:id="rId10"/>
    <p:sldId id="320" r:id="rId11"/>
    <p:sldId id="321" r:id="rId12"/>
    <p:sldId id="297" r:id="rId13"/>
    <p:sldId id="298" r:id="rId14"/>
    <p:sldId id="278" r:id="rId15"/>
    <p:sldId id="314" r:id="rId16"/>
    <p:sldId id="325" r:id="rId17"/>
    <p:sldId id="322" r:id="rId18"/>
    <p:sldId id="323" r:id="rId19"/>
    <p:sldId id="276" r:id="rId20"/>
    <p:sldId id="315" r:id="rId21"/>
    <p:sldId id="316" r:id="rId22"/>
    <p:sldId id="317" r:id="rId23"/>
    <p:sldId id="318" r:id="rId24"/>
    <p:sldId id="309" r:id="rId25"/>
    <p:sldId id="324" r:id="rId26"/>
    <p:sldId id="265" r:id="rId27"/>
    <p:sldId id="266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0EA514-F80C-47C6-B8AB-92A884870816}" v="35" dt="2025-08-17T10:18:31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h Singh" userId="75c4977ca9f66ea5" providerId="LiveId" clId="{970EA514-F80C-47C6-B8AB-92A884870816}"/>
    <pc:docChg chg="custSel addSld delSld modSld">
      <pc:chgData name="Vikash Singh" userId="75c4977ca9f66ea5" providerId="LiveId" clId="{970EA514-F80C-47C6-B8AB-92A884870816}" dt="2025-08-17T10:26:07.777" v="465" actId="20577"/>
      <pc:docMkLst>
        <pc:docMk/>
      </pc:docMkLst>
      <pc:sldChg chg="addSp delSp modSp mod">
        <pc:chgData name="Vikash Singh" userId="75c4977ca9f66ea5" providerId="LiveId" clId="{970EA514-F80C-47C6-B8AB-92A884870816}" dt="2025-08-17T09:37:52.451" v="208" actId="9405"/>
        <pc:sldMkLst>
          <pc:docMk/>
          <pc:sldMk cId="0" sldId="260"/>
        </pc:sldMkLst>
        <pc:grpChg chg="mod">
          <ac:chgData name="Vikash Singh" userId="75c4977ca9f66ea5" providerId="LiveId" clId="{970EA514-F80C-47C6-B8AB-92A884870816}" dt="2025-08-17T09:37:37.188" v="200"/>
          <ac:grpSpMkLst>
            <pc:docMk/>
            <pc:sldMk cId="0" sldId="260"/>
            <ac:grpSpMk id="8" creationId="{DD9423E3-3C78-BCE7-3DDC-2DD1507A896F}"/>
          </ac:grpSpMkLst>
        </pc:grpChg>
        <pc:grpChg chg="del mod">
          <ac:chgData name="Vikash Singh" userId="75c4977ca9f66ea5" providerId="LiveId" clId="{970EA514-F80C-47C6-B8AB-92A884870816}" dt="2025-08-17T09:37:42.382" v="207"/>
          <ac:grpSpMkLst>
            <pc:docMk/>
            <pc:sldMk cId="0" sldId="260"/>
            <ac:grpSpMk id="13" creationId="{30435AA3-7D39-2650-776C-8DA22169D216}"/>
          </ac:grpSpMkLst>
        </pc:grpChg>
        <pc:grpChg chg="mod">
          <ac:chgData name="Vikash Singh" userId="75c4977ca9f66ea5" providerId="LiveId" clId="{970EA514-F80C-47C6-B8AB-92A884870816}" dt="2025-08-17T09:37:42.382" v="207"/>
          <ac:grpSpMkLst>
            <pc:docMk/>
            <pc:sldMk cId="0" sldId="260"/>
            <ac:grpSpMk id="15" creationId="{CC29C117-B534-65C2-D3C3-7F054036C80E}"/>
          </ac:grpSpMkLst>
        </pc:grpChg>
        <pc:inkChg chg="add">
          <ac:chgData name="Vikash Singh" userId="75c4977ca9f66ea5" providerId="LiveId" clId="{970EA514-F80C-47C6-B8AB-92A884870816}" dt="2025-08-17T09:37:33.498" v="197" actId="9405"/>
          <ac:inkMkLst>
            <pc:docMk/>
            <pc:sldMk cId="0" sldId="260"/>
            <ac:inkMk id="2" creationId="{8E8E35B1-54E3-66C9-10D1-BF3BCF8732F9}"/>
          </ac:inkMkLst>
        </pc:inkChg>
        <pc:inkChg chg="add mod">
          <ac:chgData name="Vikash Singh" userId="75c4977ca9f66ea5" providerId="LiveId" clId="{970EA514-F80C-47C6-B8AB-92A884870816}" dt="2025-08-17T09:37:37.188" v="200"/>
          <ac:inkMkLst>
            <pc:docMk/>
            <pc:sldMk cId="0" sldId="260"/>
            <ac:inkMk id="5" creationId="{99B48883-E9D4-EAF6-C1D2-415EC91E8EF6}"/>
          </ac:inkMkLst>
        </pc:inkChg>
        <pc:inkChg chg="add mod">
          <ac:chgData name="Vikash Singh" userId="75c4977ca9f66ea5" providerId="LiveId" clId="{970EA514-F80C-47C6-B8AB-92A884870816}" dt="2025-08-17T09:37:37.188" v="200"/>
          <ac:inkMkLst>
            <pc:docMk/>
            <pc:sldMk cId="0" sldId="260"/>
            <ac:inkMk id="7" creationId="{24528311-5261-85B9-0D6A-0354CCC0D016}"/>
          </ac:inkMkLst>
        </pc:inkChg>
        <pc:inkChg chg="add mod">
          <ac:chgData name="Vikash Singh" userId="75c4977ca9f66ea5" providerId="LiveId" clId="{970EA514-F80C-47C6-B8AB-92A884870816}" dt="2025-08-17T09:37:42.382" v="207"/>
          <ac:inkMkLst>
            <pc:docMk/>
            <pc:sldMk cId="0" sldId="260"/>
            <ac:inkMk id="9" creationId="{2517E58F-377D-B35E-679D-31D97A478213}"/>
          </ac:inkMkLst>
        </pc:inkChg>
        <pc:inkChg chg="add mod">
          <ac:chgData name="Vikash Singh" userId="75c4977ca9f66ea5" providerId="LiveId" clId="{970EA514-F80C-47C6-B8AB-92A884870816}" dt="2025-08-17T09:37:42.382" v="207"/>
          <ac:inkMkLst>
            <pc:docMk/>
            <pc:sldMk cId="0" sldId="260"/>
            <ac:inkMk id="10" creationId="{BBA3DD53-DC66-F3F0-0A10-FBF28F1433FD}"/>
          </ac:inkMkLst>
        </pc:inkChg>
        <pc:inkChg chg="add mod">
          <ac:chgData name="Vikash Singh" userId="75c4977ca9f66ea5" providerId="LiveId" clId="{970EA514-F80C-47C6-B8AB-92A884870816}" dt="2025-08-17T09:37:42.382" v="207"/>
          <ac:inkMkLst>
            <pc:docMk/>
            <pc:sldMk cId="0" sldId="260"/>
            <ac:inkMk id="11" creationId="{9DB9D6A8-E21A-4E93-A28A-D993C057EA7A}"/>
          </ac:inkMkLst>
        </pc:inkChg>
        <pc:inkChg chg="add mod">
          <ac:chgData name="Vikash Singh" userId="75c4977ca9f66ea5" providerId="LiveId" clId="{970EA514-F80C-47C6-B8AB-92A884870816}" dt="2025-08-17T09:37:42.382" v="207"/>
          <ac:inkMkLst>
            <pc:docMk/>
            <pc:sldMk cId="0" sldId="260"/>
            <ac:inkMk id="12" creationId="{F2ACAB2D-1550-4B56-11C8-BD0FB3FC695F}"/>
          </ac:inkMkLst>
        </pc:inkChg>
        <pc:inkChg chg="add mod">
          <ac:chgData name="Vikash Singh" userId="75c4977ca9f66ea5" providerId="LiveId" clId="{970EA514-F80C-47C6-B8AB-92A884870816}" dt="2025-08-17T09:37:42.382" v="207"/>
          <ac:inkMkLst>
            <pc:docMk/>
            <pc:sldMk cId="0" sldId="260"/>
            <ac:inkMk id="14" creationId="{42B74C24-CCAF-67F8-E63A-2BEA28E16ED8}"/>
          </ac:inkMkLst>
        </pc:inkChg>
        <pc:inkChg chg="add">
          <ac:chgData name="Vikash Singh" userId="75c4977ca9f66ea5" providerId="LiveId" clId="{970EA514-F80C-47C6-B8AB-92A884870816}" dt="2025-08-17T09:37:52.451" v="208" actId="9405"/>
          <ac:inkMkLst>
            <pc:docMk/>
            <pc:sldMk cId="0" sldId="260"/>
            <ac:inkMk id="16" creationId="{7E4D770D-9932-1925-89FC-F3706E49F32C}"/>
          </ac:inkMkLst>
        </pc:inkChg>
      </pc:sldChg>
      <pc:sldChg chg="addSp delSp modSp mod">
        <pc:chgData name="Vikash Singh" userId="75c4977ca9f66ea5" providerId="LiveId" clId="{970EA514-F80C-47C6-B8AB-92A884870816}" dt="2025-08-17T09:42:06.836" v="249" actId="9405"/>
        <pc:sldMkLst>
          <pc:docMk/>
          <pc:sldMk cId="3458109486" sldId="274"/>
        </pc:sldMkLst>
        <pc:grpChg chg="del mod">
          <ac:chgData name="Vikash Singh" userId="75c4977ca9f66ea5" providerId="LiveId" clId="{970EA514-F80C-47C6-B8AB-92A884870816}" dt="2025-08-17T09:41:15.716" v="240"/>
          <ac:grpSpMkLst>
            <pc:docMk/>
            <pc:sldMk cId="3458109486" sldId="274"/>
            <ac:grpSpMk id="5" creationId="{62704D2E-E788-8BDE-CF31-04DB6A8ECD6D}"/>
          </ac:grpSpMkLst>
        </pc:grpChg>
        <pc:grpChg chg="del mod">
          <ac:chgData name="Vikash Singh" userId="75c4977ca9f66ea5" providerId="LiveId" clId="{970EA514-F80C-47C6-B8AB-92A884870816}" dt="2025-08-17T09:41:15.716" v="240"/>
          <ac:grpSpMkLst>
            <pc:docMk/>
            <pc:sldMk cId="3458109486" sldId="274"/>
            <ac:grpSpMk id="10" creationId="{39BEDE7C-F8E5-E85A-0109-3097829DE879}"/>
          </ac:grpSpMkLst>
        </pc:grpChg>
        <pc:grpChg chg="del mod">
          <ac:chgData name="Vikash Singh" userId="75c4977ca9f66ea5" providerId="LiveId" clId="{970EA514-F80C-47C6-B8AB-92A884870816}" dt="2025-08-17T09:39:12.270" v="226"/>
          <ac:grpSpMkLst>
            <pc:docMk/>
            <pc:sldMk cId="3458109486" sldId="274"/>
            <ac:grpSpMk id="18" creationId="{FBF556FD-36D5-A5CE-30D1-94DE55D0484B}"/>
          </ac:grpSpMkLst>
        </pc:grpChg>
        <pc:grpChg chg="del mod">
          <ac:chgData name="Vikash Singh" userId="75c4977ca9f66ea5" providerId="LiveId" clId="{970EA514-F80C-47C6-B8AB-92A884870816}" dt="2025-08-17T09:41:15.716" v="240"/>
          <ac:grpSpMkLst>
            <pc:docMk/>
            <pc:sldMk cId="3458109486" sldId="274"/>
            <ac:grpSpMk id="20" creationId="{A60138D2-4E4D-A7EF-D505-6378D5354611}"/>
          </ac:grpSpMkLst>
        </pc:grpChg>
        <pc:grpChg chg="del mod">
          <ac:chgData name="Vikash Singh" userId="75c4977ca9f66ea5" providerId="LiveId" clId="{970EA514-F80C-47C6-B8AB-92A884870816}" dt="2025-08-17T09:41:37.166" v="244"/>
          <ac:grpSpMkLst>
            <pc:docMk/>
            <pc:sldMk cId="3458109486" sldId="274"/>
            <ac:grpSpMk id="24" creationId="{CEA2E01E-F86B-5209-F297-7636076CC674}"/>
          </ac:grpSpMkLst>
        </pc:grpChg>
        <pc:grpChg chg="del mod">
          <ac:chgData name="Vikash Singh" userId="75c4977ca9f66ea5" providerId="LiveId" clId="{970EA514-F80C-47C6-B8AB-92A884870816}" dt="2025-08-17T09:40:30.236" v="237"/>
          <ac:grpSpMkLst>
            <pc:docMk/>
            <pc:sldMk cId="3458109486" sldId="274"/>
            <ac:grpSpMk id="28" creationId="{EF8BB4BC-0D79-59C6-B7EA-FCDEFF0173D7}"/>
          </ac:grpSpMkLst>
        </pc:grpChg>
        <pc:grpChg chg="del mod">
          <ac:chgData name="Vikash Singh" userId="75c4977ca9f66ea5" providerId="LiveId" clId="{970EA514-F80C-47C6-B8AB-92A884870816}" dt="2025-08-17T09:41:37.166" v="244"/>
          <ac:grpSpMkLst>
            <pc:docMk/>
            <pc:sldMk cId="3458109486" sldId="274"/>
            <ac:grpSpMk id="31" creationId="{E7C369CB-B425-4A8E-2DEF-C27990E30D7F}"/>
          </ac:grpSpMkLst>
        </pc:grpChg>
        <pc:grpChg chg="del mod">
          <ac:chgData name="Vikash Singh" userId="75c4977ca9f66ea5" providerId="LiveId" clId="{970EA514-F80C-47C6-B8AB-92A884870816}" dt="2025-08-17T09:41:27.699" v="242"/>
          <ac:grpSpMkLst>
            <pc:docMk/>
            <pc:sldMk cId="3458109486" sldId="274"/>
            <ac:grpSpMk id="34" creationId="{9BE3E9AE-A74D-425D-069A-5D0FAAF8A208}"/>
          </ac:grpSpMkLst>
        </pc:grpChg>
        <pc:grpChg chg="mod">
          <ac:chgData name="Vikash Singh" userId="75c4977ca9f66ea5" providerId="LiveId" clId="{970EA514-F80C-47C6-B8AB-92A884870816}" dt="2025-08-17T09:41:27.699" v="242"/>
          <ac:grpSpMkLst>
            <pc:docMk/>
            <pc:sldMk cId="3458109486" sldId="274"/>
            <ac:grpSpMk id="36" creationId="{B4183EA5-E431-EC45-4DD5-2222951DF6F2}"/>
          </ac:grpSpMkLst>
        </pc:grpChg>
        <pc:grpChg chg="del mod">
          <ac:chgData name="Vikash Singh" userId="75c4977ca9f66ea5" providerId="LiveId" clId="{970EA514-F80C-47C6-B8AB-92A884870816}" dt="2025-08-17T09:41:42.766" v="247"/>
          <ac:grpSpMkLst>
            <pc:docMk/>
            <pc:sldMk cId="3458109486" sldId="274"/>
            <ac:grpSpMk id="38" creationId="{FD386B62-FA7C-E645-22C7-D06BB8AD1BD6}"/>
          </ac:grpSpMkLst>
        </pc:grpChg>
        <pc:grpChg chg="mod">
          <ac:chgData name="Vikash Singh" userId="75c4977ca9f66ea5" providerId="LiveId" clId="{970EA514-F80C-47C6-B8AB-92A884870816}" dt="2025-08-17T09:41:42.766" v="247"/>
          <ac:grpSpMkLst>
            <pc:docMk/>
            <pc:sldMk cId="3458109486" sldId="274"/>
            <ac:grpSpMk id="41" creationId="{960AECF3-B840-4491-6FF4-78B21A731243}"/>
          </ac:grpSpMkLst>
        </pc:grpChg>
        <pc:inkChg chg="add mod">
          <ac:chgData name="Vikash Singh" userId="75c4977ca9f66ea5" providerId="LiveId" clId="{970EA514-F80C-47C6-B8AB-92A884870816}" dt="2025-08-17T09:38:26.312" v="211"/>
          <ac:inkMkLst>
            <pc:docMk/>
            <pc:sldMk cId="3458109486" sldId="274"/>
            <ac:inkMk id="2" creationId="{4EC936CD-8FBC-38F5-C42B-DA32DD37FF09}"/>
          </ac:inkMkLst>
        </pc:inkChg>
        <pc:inkChg chg="add mod">
          <ac:chgData name="Vikash Singh" userId="75c4977ca9f66ea5" providerId="LiveId" clId="{970EA514-F80C-47C6-B8AB-92A884870816}" dt="2025-08-17T09:41:27.699" v="242"/>
          <ac:inkMkLst>
            <pc:docMk/>
            <pc:sldMk cId="3458109486" sldId="274"/>
            <ac:inkMk id="3" creationId="{745D52FB-5D4F-638B-3CA6-EFA3478A2E1E}"/>
          </ac:inkMkLst>
        </pc:inkChg>
        <pc:inkChg chg="add mod">
          <ac:chgData name="Vikash Singh" userId="75c4977ca9f66ea5" providerId="LiveId" clId="{970EA514-F80C-47C6-B8AB-92A884870816}" dt="2025-08-17T09:41:27.699" v="242"/>
          <ac:inkMkLst>
            <pc:docMk/>
            <pc:sldMk cId="3458109486" sldId="274"/>
            <ac:inkMk id="6" creationId="{1D1FE02D-DCBB-296F-7B53-25E19C2F40FB}"/>
          </ac:inkMkLst>
        </pc:inkChg>
        <pc:inkChg chg="add mod">
          <ac:chgData name="Vikash Singh" userId="75c4977ca9f66ea5" providerId="LiveId" clId="{970EA514-F80C-47C6-B8AB-92A884870816}" dt="2025-08-17T09:38:52.505" v="216"/>
          <ac:inkMkLst>
            <pc:docMk/>
            <pc:sldMk cId="3458109486" sldId="274"/>
            <ac:inkMk id="7" creationId="{8C2367B7-707E-A8F5-0B70-253AC64A2733}"/>
          </ac:inkMkLst>
        </pc:inkChg>
        <pc:inkChg chg="add">
          <ac:chgData name="Vikash Singh" userId="75c4977ca9f66ea5" providerId="LiveId" clId="{970EA514-F80C-47C6-B8AB-92A884870816}" dt="2025-08-17T09:38:48.731" v="214" actId="9405"/>
          <ac:inkMkLst>
            <pc:docMk/>
            <pc:sldMk cId="3458109486" sldId="274"/>
            <ac:inkMk id="8" creationId="{FD8FAD8C-F5F7-AA64-0178-218EA8200815}"/>
          </ac:inkMkLst>
        </pc:inkChg>
        <pc:inkChg chg="add mod">
          <ac:chgData name="Vikash Singh" userId="75c4977ca9f66ea5" providerId="LiveId" clId="{970EA514-F80C-47C6-B8AB-92A884870816}" dt="2025-08-17T09:38:52.505" v="216"/>
          <ac:inkMkLst>
            <pc:docMk/>
            <pc:sldMk cId="3458109486" sldId="274"/>
            <ac:inkMk id="9" creationId="{AA47F1C7-077B-4CD9-040B-FBC6D8AB53B9}"/>
          </ac:inkMkLst>
        </pc:inkChg>
        <pc:inkChg chg="add">
          <ac:chgData name="Vikash Singh" userId="75c4977ca9f66ea5" providerId="LiveId" clId="{970EA514-F80C-47C6-B8AB-92A884870816}" dt="2025-08-17T09:38:55.967" v="217" actId="9405"/>
          <ac:inkMkLst>
            <pc:docMk/>
            <pc:sldMk cId="3458109486" sldId="274"/>
            <ac:inkMk id="11" creationId="{4E4024E6-5C8E-20EE-D5C0-DCD12752A524}"/>
          </ac:inkMkLst>
        </pc:inkChg>
        <pc:inkChg chg="add mod">
          <ac:chgData name="Vikash Singh" userId="75c4977ca9f66ea5" providerId="LiveId" clId="{970EA514-F80C-47C6-B8AB-92A884870816}" dt="2025-08-17T09:41:27.699" v="242"/>
          <ac:inkMkLst>
            <pc:docMk/>
            <pc:sldMk cId="3458109486" sldId="274"/>
            <ac:inkMk id="12" creationId="{DDDD4DE2-4203-A812-D491-8BFB8BA83180}"/>
          </ac:inkMkLst>
        </pc:inkChg>
        <pc:inkChg chg="add mod">
          <ac:chgData name="Vikash Singh" userId="75c4977ca9f66ea5" providerId="LiveId" clId="{970EA514-F80C-47C6-B8AB-92A884870816}" dt="2025-08-17T09:41:27.699" v="242"/>
          <ac:inkMkLst>
            <pc:docMk/>
            <pc:sldMk cId="3458109486" sldId="274"/>
            <ac:inkMk id="13" creationId="{D277750C-59E4-394C-3A00-476DF48B969B}"/>
          </ac:inkMkLst>
        </pc:inkChg>
        <pc:inkChg chg="add">
          <ac:chgData name="Vikash Singh" userId="75c4977ca9f66ea5" providerId="LiveId" clId="{970EA514-F80C-47C6-B8AB-92A884870816}" dt="2025-08-17T09:39:03.577" v="220" actId="9405"/>
          <ac:inkMkLst>
            <pc:docMk/>
            <pc:sldMk cId="3458109486" sldId="274"/>
            <ac:inkMk id="14" creationId="{5A6DC760-18AF-1EED-E594-818E225044C8}"/>
          </ac:inkMkLst>
        </pc:inkChg>
        <pc:inkChg chg="add mod">
          <ac:chgData name="Vikash Singh" userId="75c4977ca9f66ea5" providerId="LiveId" clId="{970EA514-F80C-47C6-B8AB-92A884870816}" dt="2025-08-17T09:41:27.699" v="242"/>
          <ac:inkMkLst>
            <pc:docMk/>
            <pc:sldMk cId="3458109486" sldId="274"/>
            <ac:inkMk id="15" creationId="{5212CBD6-FFDE-F31D-F1B5-00DBCB7E4F3A}"/>
          </ac:inkMkLst>
        </pc:inkChg>
        <pc:inkChg chg="add mod">
          <ac:chgData name="Vikash Singh" userId="75c4977ca9f66ea5" providerId="LiveId" clId="{970EA514-F80C-47C6-B8AB-92A884870816}" dt="2025-08-17T09:41:27.699" v="242"/>
          <ac:inkMkLst>
            <pc:docMk/>
            <pc:sldMk cId="3458109486" sldId="274"/>
            <ac:inkMk id="16" creationId="{B798EBFE-6374-28DB-9BC3-7F8B386C301C}"/>
          </ac:inkMkLst>
        </pc:inkChg>
        <pc:inkChg chg="add mod">
          <ac:chgData name="Vikash Singh" userId="75c4977ca9f66ea5" providerId="LiveId" clId="{970EA514-F80C-47C6-B8AB-92A884870816}" dt="2025-08-17T09:41:27.699" v="242"/>
          <ac:inkMkLst>
            <pc:docMk/>
            <pc:sldMk cId="3458109486" sldId="274"/>
            <ac:inkMk id="17" creationId="{0E4528FB-C920-5237-400B-9BB39732BBF4}"/>
          </ac:inkMkLst>
        </pc:inkChg>
        <pc:inkChg chg="add mod">
          <ac:chgData name="Vikash Singh" userId="75c4977ca9f66ea5" providerId="LiveId" clId="{970EA514-F80C-47C6-B8AB-92A884870816}" dt="2025-08-17T09:39:12.270" v="226"/>
          <ac:inkMkLst>
            <pc:docMk/>
            <pc:sldMk cId="3458109486" sldId="274"/>
            <ac:inkMk id="19" creationId="{22EA8BE7-2B54-21A4-3A2C-3E2D61F7C19F}"/>
          </ac:inkMkLst>
        </pc:inkChg>
        <pc:inkChg chg="add">
          <ac:chgData name="Vikash Singh" userId="75c4977ca9f66ea5" providerId="LiveId" clId="{970EA514-F80C-47C6-B8AB-92A884870816}" dt="2025-08-17T09:39:53.602" v="227" actId="9405"/>
          <ac:inkMkLst>
            <pc:docMk/>
            <pc:sldMk cId="3458109486" sldId="274"/>
            <ac:inkMk id="21" creationId="{7FF337AB-6EE9-C032-0F62-042E4FBC2142}"/>
          </ac:inkMkLst>
        </pc:inkChg>
        <pc:inkChg chg="add mod">
          <ac:chgData name="Vikash Singh" userId="75c4977ca9f66ea5" providerId="LiveId" clId="{970EA514-F80C-47C6-B8AB-92A884870816}" dt="2025-08-17T09:41:42.766" v="247"/>
          <ac:inkMkLst>
            <pc:docMk/>
            <pc:sldMk cId="3458109486" sldId="274"/>
            <ac:inkMk id="22" creationId="{3411D15E-6044-06D1-EC54-7FC0B630637C}"/>
          </ac:inkMkLst>
        </pc:inkChg>
        <pc:inkChg chg="add mod">
          <ac:chgData name="Vikash Singh" userId="75c4977ca9f66ea5" providerId="LiveId" clId="{970EA514-F80C-47C6-B8AB-92A884870816}" dt="2025-08-17T09:41:42.766" v="247"/>
          <ac:inkMkLst>
            <pc:docMk/>
            <pc:sldMk cId="3458109486" sldId="274"/>
            <ac:inkMk id="23" creationId="{692FF05E-7072-E90A-D6F2-CEAA3DC24EA6}"/>
          </ac:inkMkLst>
        </pc:inkChg>
        <pc:inkChg chg="add">
          <ac:chgData name="Vikash Singh" userId="75c4977ca9f66ea5" providerId="LiveId" clId="{970EA514-F80C-47C6-B8AB-92A884870816}" dt="2025-08-17T09:40:15.019" v="231" actId="9405"/>
          <ac:inkMkLst>
            <pc:docMk/>
            <pc:sldMk cId="3458109486" sldId="274"/>
            <ac:inkMk id="25" creationId="{0BC678F5-B6B6-1EB8-406C-6009CE026402}"/>
          </ac:inkMkLst>
        </pc:inkChg>
        <pc:inkChg chg="add mod">
          <ac:chgData name="Vikash Singh" userId="75c4977ca9f66ea5" providerId="LiveId" clId="{970EA514-F80C-47C6-B8AB-92A884870816}" dt="2025-08-17T09:41:42.766" v="247"/>
          <ac:inkMkLst>
            <pc:docMk/>
            <pc:sldMk cId="3458109486" sldId="274"/>
            <ac:inkMk id="26" creationId="{48CFC1A6-B03D-11C6-49D7-7AACFBC38D79}"/>
          </ac:inkMkLst>
        </pc:inkChg>
        <pc:inkChg chg="add mod">
          <ac:chgData name="Vikash Singh" userId="75c4977ca9f66ea5" providerId="LiveId" clId="{970EA514-F80C-47C6-B8AB-92A884870816}" dt="2025-08-17T09:41:42.766" v="247"/>
          <ac:inkMkLst>
            <pc:docMk/>
            <pc:sldMk cId="3458109486" sldId="274"/>
            <ac:inkMk id="27" creationId="{8B2C49DA-3E45-6808-39C0-53805582750B}"/>
          </ac:inkMkLst>
        </pc:inkChg>
        <pc:inkChg chg="add mod">
          <ac:chgData name="Vikash Singh" userId="75c4977ca9f66ea5" providerId="LiveId" clId="{970EA514-F80C-47C6-B8AB-92A884870816}" dt="2025-08-17T09:41:42.766" v="247"/>
          <ac:inkMkLst>
            <pc:docMk/>
            <pc:sldMk cId="3458109486" sldId="274"/>
            <ac:inkMk id="29" creationId="{C8F35834-A50C-40AA-5955-956217C787B2}"/>
          </ac:inkMkLst>
        </pc:inkChg>
        <pc:inkChg chg="add mod">
          <ac:chgData name="Vikash Singh" userId="75c4977ca9f66ea5" providerId="LiveId" clId="{970EA514-F80C-47C6-B8AB-92A884870816}" dt="2025-08-17T09:41:37.166" v="244"/>
          <ac:inkMkLst>
            <pc:docMk/>
            <pc:sldMk cId="3458109486" sldId="274"/>
            <ac:inkMk id="30" creationId="{4CD2169C-B865-46C6-2C78-8F5E186D2C0B}"/>
          </ac:inkMkLst>
        </pc:inkChg>
        <pc:inkChg chg="add">
          <ac:chgData name="Vikash Singh" userId="75c4977ca9f66ea5" providerId="LiveId" clId="{970EA514-F80C-47C6-B8AB-92A884870816}" dt="2025-08-17T09:40:31.335" v="238" actId="9405"/>
          <ac:inkMkLst>
            <pc:docMk/>
            <pc:sldMk cId="3458109486" sldId="274"/>
            <ac:inkMk id="32" creationId="{9FD0729A-4FFA-C480-ABF3-3B7983C26147}"/>
          </ac:inkMkLst>
        </pc:inkChg>
        <pc:inkChg chg="add mod">
          <ac:chgData name="Vikash Singh" userId="75c4977ca9f66ea5" providerId="LiveId" clId="{970EA514-F80C-47C6-B8AB-92A884870816}" dt="2025-08-17T09:41:27.699" v="242"/>
          <ac:inkMkLst>
            <pc:docMk/>
            <pc:sldMk cId="3458109486" sldId="274"/>
            <ac:inkMk id="33" creationId="{177799DE-35F0-E9B7-A8F3-BEE4F52D31C9}"/>
          </ac:inkMkLst>
        </pc:inkChg>
        <pc:inkChg chg="add">
          <ac:chgData name="Vikash Singh" userId="75c4977ca9f66ea5" providerId="LiveId" clId="{970EA514-F80C-47C6-B8AB-92A884870816}" dt="2025-08-17T09:41:25.954" v="241" actId="9405"/>
          <ac:inkMkLst>
            <pc:docMk/>
            <pc:sldMk cId="3458109486" sldId="274"/>
            <ac:inkMk id="35" creationId="{830F1016-80CE-5146-38FA-7306CC01B930}"/>
          </ac:inkMkLst>
        </pc:inkChg>
        <pc:inkChg chg="add mod">
          <ac:chgData name="Vikash Singh" userId="75c4977ca9f66ea5" providerId="LiveId" clId="{970EA514-F80C-47C6-B8AB-92A884870816}" dt="2025-08-17T09:41:42.766" v="247"/>
          <ac:inkMkLst>
            <pc:docMk/>
            <pc:sldMk cId="3458109486" sldId="274"/>
            <ac:inkMk id="37" creationId="{E1402AAD-011B-66C8-9EC5-79EB726A894C}"/>
          </ac:inkMkLst>
        </pc:inkChg>
        <pc:inkChg chg="add mod">
          <ac:chgData name="Vikash Singh" userId="75c4977ca9f66ea5" providerId="LiveId" clId="{970EA514-F80C-47C6-B8AB-92A884870816}" dt="2025-08-17T09:41:42.766" v="247"/>
          <ac:inkMkLst>
            <pc:docMk/>
            <pc:sldMk cId="3458109486" sldId="274"/>
            <ac:inkMk id="39" creationId="{816E8470-9449-2FEF-4D59-D3EA169A4702}"/>
          </ac:inkMkLst>
        </pc:inkChg>
        <pc:inkChg chg="add mod">
          <ac:chgData name="Vikash Singh" userId="75c4977ca9f66ea5" providerId="LiveId" clId="{970EA514-F80C-47C6-B8AB-92A884870816}" dt="2025-08-17T09:41:42.766" v="247"/>
          <ac:inkMkLst>
            <pc:docMk/>
            <pc:sldMk cId="3458109486" sldId="274"/>
            <ac:inkMk id="40" creationId="{C97A740F-27C8-0EE7-A639-FCFE1912AB4E}"/>
          </ac:inkMkLst>
        </pc:inkChg>
        <pc:inkChg chg="add">
          <ac:chgData name="Vikash Singh" userId="75c4977ca9f66ea5" providerId="LiveId" clId="{970EA514-F80C-47C6-B8AB-92A884870816}" dt="2025-08-17T09:41:46.272" v="248" actId="9405"/>
          <ac:inkMkLst>
            <pc:docMk/>
            <pc:sldMk cId="3458109486" sldId="274"/>
            <ac:inkMk id="42" creationId="{8B91B202-850A-A802-CAA1-53AD9BA9F1CD}"/>
          </ac:inkMkLst>
        </pc:inkChg>
        <pc:inkChg chg="add">
          <ac:chgData name="Vikash Singh" userId="75c4977ca9f66ea5" providerId="LiveId" clId="{970EA514-F80C-47C6-B8AB-92A884870816}" dt="2025-08-17T09:42:06.836" v="249" actId="9405"/>
          <ac:inkMkLst>
            <pc:docMk/>
            <pc:sldMk cId="3458109486" sldId="274"/>
            <ac:inkMk id="43" creationId="{45E1EBAB-5129-57FB-E715-56918EF778BD}"/>
          </ac:inkMkLst>
        </pc:inkChg>
      </pc:sldChg>
      <pc:sldChg chg="addSp modSp mod">
        <pc:chgData name="Vikash Singh" userId="75c4977ca9f66ea5" providerId="LiveId" clId="{970EA514-F80C-47C6-B8AB-92A884870816}" dt="2025-08-17T09:45:20.407" v="349" actId="9405"/>
        <pc:sldMkLst>
          <pc:docMk/>
          <pc:sldMk cId="2098643588" sldId="275"/>
        </pc:sldMkLst>
        <pc:spChg chg="add mod">
          <ac:chgData name="Vikash Singh" userId="75c4977ca9f66ea5" providerId="LiveId" clId="{970EA514-F80C-47C6-B8AB-92A884870816}" dt="2025-08-17T09:44:57.558" v="344" actId="207"/>
          <ac:spMkLst>
            <pc:docMk/>
            <pc:sldMk cId="2098643588" sldId="275"/>
            <ac:spMk id="10" creationId="{28F73DC3-7EEB-BEEF-99DC-F2711E3D5B40}"/>
          </ac:spMkLst>
        </pc:spChg>
        <pc:inkChg chg="add">
          <ac:chgData name="Vikash Singh" userId="75c4977ca9f66ea5" providerId="LiveId" clId="{970EA514-F80C-47C6-B8AB-92A884870816}" dt="2025-08-17T09:42:31.098" v="250" actId="9405"/>
          <ac:inkMkLst>
            <pc:docMk/>
            <pc:sldMk cId="2098643588" sldId="275"/>
            <ac:inkMk id="2" creationId="{1C420E3B-C97F-159C-5585-A228D03E44A2}"/>
          </ac:inkMkLst>
        </pc:inkChg>
        <pc:inkChg chg="add">
          <ac:chgData name="Vikash Singh" userId="75c4977ca9f66ea5" providerId="LiveId" clId="{970EA514-F80C-47C6-B8AB-92A884870816}" dt="2025-08-17T09:42:39.843" v="251" actId="9405"/>
          <ac:inkMkLst>
            <pc:docMk/>
            <pc:sldMk cId="2098643588" sldId="275"/>
            <ac:inkMk id="5" creationId="{51A8F3DE-438D-06C0-9111-807FA9925FF1}"/>
          </ac:inkMkLst>
        </pc:inkChg>
        <pc:inkChg chg="add">
          <ac:chgData name="Vikash Singh" userId="75c4977ca9f66ea5" providerId="LiveId" clId="{970EA514-F80C-47C6-B8AB-92A884870816}" dt="2025-08-17T09:42:46.870" v="252" actId="9405"/>
          <ac:inkMkLst>
            <pc:docMk/>
            <pc:sldMk cId="2098643588" sldId="275"/>
            <ac:inkMk id="6" creationId="{056A4D12-30FB-F9AE-57B4-E599327F2D5E}"/>
          </ac:inkMkLst>
        </pc:inkChg>
        <pc:inkChg chg="add">
          <ac:chgData name="Vikash Singh" userId="75c4977ca9f66ea5" providerId="LiveId" clId="{970EA514-F80C-47C6-B8AB-92A884870816}" dt="2025-08-17T09:42:50.957" v="253" actId="9405"/>
          <ac:inkMkLst>
            <pc:docMk/>
            <pc:sldMk cId="2098643588" sldId="275"/>
            <ac:inkMk id="7" creationId="{4135068F-9B56-2593-2C89-16A8CAA64F98}"/>
          </ac:inkMkLst>
        </pc:inkChg>
        <pc:inkChg chg="add">
          <ac:chgData name="Vikash Singh" userId="75c4977ca9f66ea5" providerId="LiveId" clId="{970EA514-F80C-47C6-B8AB-92A884870816}" dt="2025-08-17T09:43:01.905" v="254" actId="9405"/>
          <ac:inkMkLst>
            <pc:docMk/>
            <pc:sldMk cId="2098643588" sldId="275"/>
            <ac:inkMk id="8" creationId="{A083759E-CC25-7885-1090-73637DF96156}"/>
          </ac:inkMkLst>
        </pc:inkChg>
        <pc:inkChg chg="add">
          <ac:chgData name="Vikash Singh" userId="75c4977ca9f66ea5" providerId="LiveId" clId="{970EA514-F80C-47C6-B8AB-92A884870816}" dt="2025-08-17T09:43:29.621" v="255" actId="9405"/>
          <ac:inkMkLst>
            <pc:docMk/>
            <pc:sldMk cId="2098643588" sldId="275"/>
            <ac:inkMk id="9" creationId="{00CC96F5-DEBA-7D67-549A-E3AE6C9A9B46}"/>
          </ac:inkMkLst>
        </pc:inkChg>
        <pc:inkChg chg="add">
          <ac:chgData name="Vikash Singh" userId="75c4977ca9f66ea5" providerId="LiveId" clId="{970EA514-F80C-47C6-B8AB-92A884870816}" dt="2025-08-17T09:45:07.503" v="345" actId="9405"/>
          <ac:inkMkLst>
            <pc:docMk/>
            <pc:sldMk cId="2098643588" sldId="275"/>
            <ac:inkMk id="11" creationId="{BF8EE54B-91D1-80F4-957E-18959848AE45}"/>
          </ac:inkMkLst>
        </pc:inkChg>
        <pc:inkChg chg="add">
          <ac:chgData name="Vikash Singh" userId="75c4977ca9f66ea5" providerId="LiveId" clId="{970EA514-F80C-47C6-B8AB-92A884870816}" dt="2025-08-17T09:45:10.658" v="346" actId="9405"/>
          <ac:inkMkLst>
            <pc:docMk/>
            <pc:sldMk cId="2098643588" sldId="275"/>
            <ac:inkMk id="12" creationId="{380D8D8F-1C49-39D3-77CB-7BE00C814AD2}"/>
          </ac:inkMkLst>
        </pc:inkChg>
        <pc:inkChg chg="add">
          <ac:chgData name="Vikash Singh" userId="75c4977ca9f66ea5" providerId="LiveId" clId="{970EA514-F80C-47C6-B8AB-92A884870816}" dt="2025-08-17T09:45:11.562" v="347" actId="9405"/>
          <ac:inkMkLst>
            <pc:docMk/>
            <pc:sldMk cId="2098643588" sldId="275"/>
            <ac:inkMk id="13" creationId="{8352000C-3CDC-28E9-9328-463CDC008DEA}"/>
          </ac:inkMkLst>
        </pc:inkChg>
        <pc:inkChg chg="add">
          <ac:chgData name="Vikash Singh" userId="75c4977ca9f66ea5" providerId="LiveId" clId="{970EA514-F80C-47C6-B8AB-92A884870816}" dt="2025-08-17T09:45:19.062" v="348" actId="9405"/>
          <ac:inkMkLst>
            <pc:docMk/>
            <pc:sldMk cId="2098643588" sldId="275"/>
            <ac:inkMk id="14" creationId="{4E67B938-D9A3-BE5C-CE6A-0FB73FA7921D}"/>
          </ac:inkMkLst>
        </pc:inkChg>
        <pc:inkChg chg="add">
          <ac:chgData name="Vikash Singh" userId="75c4977ca9f66ea5" providerId="LiveId" clId="{970EA514-F80C-47C6-B8AB-92A884870816}" dt="2025-08-17T09:45:20.407" v="349" actId="9405"/>
          <ac:inkMkLst>
            <pc:docMk/>
            <pc:sldMk cId="2098643588" sldId="275"/>
            <ac:inkMk id="15" creationId="{A06A4A35-2C7C-7BD9-8218-E7302A399B17}"/>
          </ac:inkMkLst>
        </pc:inkChg>
      </pc:sldChg>
      <pc:sldChg chg="addSp mod">
        <pc:chgData name="Vikash Singh" userId="75c4977ca9f66ea5" providerId="LiveId" clId="{970EA514-F80C-47C6-B8AB-92A884870816}" dt="2025-08-17T09:52:41.937" v="356" actId="9405"/>
        <pc:sldMkLst>
          <pc:docMk/>
          <pc:sldMk cId="1006639398" sldId="295"/>
        </pc:sldMkLst>
        <pc:inkChg chg="add">
          <ac:chgData name="Vikash Singh" userId="75c4977ca9f66ea5" providerId="LiveId" clId="{970EA514-F80C-47C6-B8AB-92A884870816}" dt="2025-08-17T09:47:43.086" v="350" actId="9405"/>
          <ac:inkMkLst>
            <pc:docMk/>
            <pc:sldMk cId="1006639398" sldId="295"/>
            <ac:inkMk id="2" creationId="{5C2906B7-B2A4-499C-2070-E45FFD193019}"/>
          </ac:inkMkLst>
        </pc:inkChg>
        <pc:inkChg chg="add">
          <ac:chgData name="Vikash Singh" userId="75c4977ca9f66ea5" providerId="LiveId" clId="{970EA514-F80C-47C6-B8AB-92A884870816}" dt="2025-08-17T09:47:46.569" v="351" actId="9405"/>
          <ac:inkMkLst>
            <pc:docMk/>
            <pc:sldMk cId="1006639398" sldId="295"/>
            <ac:inkMk id="4" creationId="{67FAFAA4-0029-9FE1-D4F8-D21EF3B65779}"/>
          </ac:inkMkLst>
        </pc:inkChg>
        <pc:inkChg chg="add">
          <ac:chgData name="Vikash Singh" userId="75c4977ca9f66ea5" providerId="LiveId" clId="{970EA514-F80C-47C6-B8AB-92A884870816}" dt="2025-08-17T09:47:52.938" v="352" actId="9405"/>
          <ac:inkMkLst>
            <pc:docMk/>
            <pc:sldMk cId="1006639398" sldId="295"/>
            <ac:inkMk id="6" creationId="{6D917E41-AA3B-718B-8AFE-61710E4C0A84}"/>
          </ac:inkMkLst>
        </pc:inkChg>
        <pc:inkChg chg="add">
          <ac:chgData name="Vikash Singh" userId="75c4977ca9f66ea5" providerId="LiveId" clId="{970EA514-F80C-47C6-B8AB-92A884870816}" dt="2025-08-17T09:47:55.676" v="353" actId="9405"/>
          <ac:inkMkLst>
            <pc:docMk/>
            <pc:sldMk cId="1006639398" sldId="295"/>
            <ac:inkMk id="8" creationId="{B932519E-29B2-E375-2DFB-54BEED25AFE1}"/>
          </ac:inkMkLst>
        </pc:inkChg>
        <pc:inkChg chg="add">
          <ac:chgData name="Vikash Singh" userId="75c4977ca9f66ea5" providerId="LiveId" clId="{970EA514-F80C-47C6-B8AB-92A884870816}" dt="2025-08-17T09:48:00.536" v="354" actId="9405"/>
          <ac:inkMkLst>
            <pc:docMk/>
            <pc:sldMk cId="1006639398" sldId="295"/>
            <ac:inkMk id="9" creationId="{66632C99-C96A-D8CB-568F-23CEF26A5D4C}"/>
          </ac:inkMkLst>
        </pc:inkChg>
        <pc:inkChg chg="add">
          <ac:chgData name="Vikash Singh" userId="75c4977ca9f66ea5" providerId="LiveId" clId="{970EA514-F80C-47C6-B8AB-92A884870816}" dt="2025-08-17T09:51:59.400" v="355" actId="9405"/>
          <ac:inkMkLst>
            <pc:docMk/>
            <pc:sldMk cId="1006639398" sldId="295"/>
            <ac:inkMk id="10" creationId="{609FCF9C-A658-D1C4-3AA8-87F5A5A207E7}"/>
          </ac:inkMkLst>
        </pc:inkChg>
        <pc:inkChg chg="add">
          <ac:chgData name="Vikash Singh" userId="75c4977ca9f66ea5" providerId="LiveId" clId="{970EA514-F80C-47C6-B8AB-92A884870816}" dt="2025-08-17T09:52:41.937" v="356" actId="9405"/>
          <ac:inkMkLst>
            <pc:docMk/>
            <pc:sldMk cId="1006639398" sldId="295"/>
            <ac:inkMk id="11" creationId="{A19932A2-2CC9-5F57-C3B7-4F4AEE37D961}"/>
          </ac:inkMkLst>
        </pc:inkChg>
      </pc:sldChg>
      <pc:sldChg chg="addSp mod">
        <pc:chgData name="Vikash Singh" userId="75c4977ca9f66ea5" providerId="LiveId" clId="{970EA514-F80C-47C6-B8AB-92A884870816}" dt="2025-08-17T10:19:24.436" v="422" actId="9405"/>
        <pc:sldMkLst>
          <pc:docMk/>
          <pc:sldMk cId="1727290286" sldId="298"/>
        </pc:sldMkLst>
        <pc:inkChg chg="add">
          <ac:chgData name="Vikash Singh" userId="75c4977ca9f66ea5" providerId="LiveId" clId="{970EA514-F80C-47C6-B8AB-92A884870816}" dt="2025-08-17T10:07:35.455" v="357" actId="9405"/>
          <ac:inkMkLst>
            <pc:docMk/>
            <pc:sldMk cId="1727290286" sldId="298"/>
            <ac:inkMk id="2" creationId="{60EB88C9-9918-6A39-478A-068B8244159B}"/>
          </ac:inkMkLst>
        </pc:inkChg>
        <pc:inkChg chg="add">
          <ac:chgData name="Vikash Singh" userId="75c4977ca9f66ea5" providerId="LiveId" clId="{970EA514-F80C-47C6-B8AB-92A884870816}" dt="2025-08-17T10:08:08.297" v="358" actId="9405"/>
          <ac:inkMkLst>
            <pc:docMk/>
            <pc:sldMk cId="1727290286" sldId="298"/>
            <ac:inkMk id="5" creationId="{849329CD-AD26-AD53-67F2-7EBBC25F2C17}"/>
          </ac:inkMkLst>
        </pc:inkChg>
        <pc:inkChg chg="add">
          <ac:chgData name="Vikash Singh" userId="75c4977ca9f66ea5" providerId="LiveId" clId="{970EA514-F80C-47C6-B8AB-92A884870816}" dt="2025-08-17T10:19:18.796" v="420" actId="9405"/>
          <ac:inkMkLst>
            <pc:docMk/>
            <pc:sldMk cId="1727290286" sldId="298"/>
            <ac:inkMk id="6" creationId="{DC60FA82-DC45-C090-9326-F6FF1BDA9201}"/>
          </ac:inkMkLst>
        </pc:inkChg>
        <pc:inkChg chg="add">
          <ac:chgData name="Vikash Singh" userId="75c4977ca9f66ea5" providerId="LiveId" clId="{970EA514-F80C-47C6-B8AB-92A884870816}" dt="2025-08-17T10:19:22.652" v="421" actId="9405"/>
          <ac:inkMkLst>
            <pc:docMk/>
            <pc:sldMk cId="1727290286" sldId="298"/>
            <ac:inkMk id="7" creationId="{AD782018-A731-4627-CBDF-4D90E4675BA2}"/>
          </ac:inkMkLst>
        </pc:inkChg>
        <pc:inkChg chg="add">
          <ac:chgData name="Vikash Singh" userId="75c4977ca9f66ea5" providerId="LiveId" clId="{970EA514-F80C-47C6-B8AB-92A884870816}" dt="2025-08-17T10:19:24.436" v="422" actId="9405"/>
          <ac:inkMkLst>
            <pc:docMk/>
            <pc:sldMk cId="1727290286" sldId="298"/>
            <ac:inkMk id="8" creationId="{B6F19A87-0C32-5174-A59A-29D86C5070B2}"/>
          </ac:inkMkLst>
        </pc:inkChg>
      </pc:sldChg>
      <pc:sldChg chg="addSp delSp modSp mod">
        <pc:chgData name="Vikash Singh" userId="75c4977ca9f66ea5" providerId="LiveId" clId="{970EA514-F80C-47C6-B8AB-92A884870816}" dt="2025-08-17T10:15:37.020" v="407"/>
        <pc:sldMkLst>
          <pc:docMk/>
          <pc:sldMk cId="3008874326" sldId="314"/>
        </pc:sldMkLst>
        <pc:spChg chg="mod">
          <ac:chgData name="Vikash Singh" userId="75c4977ca9f66ea5" providerId="LiveId" clId="{970EA514-F80C-47C6-B8AB-92A884870816}" dt="2025-08-17T10:10:47.313" v="382" actId="20577"/>
          <ac:spMkLst>
            <pc:docMk/>
            <pc:sldMk cId="3008874326" sldId="314"/>
            <ac:spMk id="6" creationId="{4AF066CB-02E1-4EB0-0E6D-02467187DD37}"/>
          </ac:spMkLst>
        </pc:spChg>
        <pc:grpChg chg="del mod">
          <ac:chgData name="Vikash Singh" userId="75c4977ca9f66ea5" providerId="LiveId" clId="{970EA514-F80C-47C6-B8AB-92A884870816}" dt="2025-08-17T10:15:10.061" v="389"/>
          <ac:grpSpMkLst>
            <pc:docMk/>
            <pc:sldMk cId="3008874326" sldId="314"/>
            <ac:grpSpMk id="7" creationId="{F8BC442A-59B8-BB55-D4CB-74FED12A2A28}"/>
          </ac:grpSpMkLst>
        </pc:grpChg>
        <pc:grpChg chg="mod">
          <ac:chgData name="Vikash Singh" userId="75c4977ca9f66ea5" providerId="LiveId" clId="{970EA514-F80C-47C6-B8AB-92A884870816}" dt="2025-08-17T10:15:10.061" v="389"/>
          <ac:grpSpMkLst>
            <pc:docMk/>
            <pc:sldMk cId="3008874326" sldId="314"/>
            <ac:grpSpMk id="13" creationId="{C7EB07B5-1DA8-CDC4-159D-EC2430D33AB0}"/>
          </ac:grpSpMkLst>
        </pc:grpChg>
        <pc:grpChg chg="mod">
          <ac:chgData name="Vikash Singh" userId="75c4977ca9f66ea5" providerId="LiveId" clId="{970EA514-F80C-47C6-B8AB-92A884870816}" dt="2025-08-17T10:15:19.885" v="395"/>
          <ac:grpSpMkLst>
            <pc:docMk/>
            <pc:sldMk cId="3008874326" sldId="314"/>
            <ac:grpSpMk id="19" creationId="{990565B8-E7B4-43A9-2576-B14C1F5CD06B}"/>
          </ac:grpSpMkLst>
        </pc:grpChg>
        <pc:grpChg chg="del mod">
          <ac:chgData name="Vikash Singh" userId="75c4977ca9f66ea5" providerId="LiveId" clId="{970EA514-F80C-47C6-B8AB-92A884870816}" dt="2025-08-17T10:15:30.400" v="402"/>
          <ac:grpSpMkLst>
            <pc:docMk/>
            <pc:sldMk cId="3008874326" sldId="314"/>
            <ac:grpSpMk id="22" creationId="{32056841-9ED6-F688-B5D2-FA3EFE8D24DB}"/>
          </ac:grpSpMkLst>
        </pc:grpChg>
        <pc:grpChg chg="del mod">
          <ac:chgData name="Vikash Singh" userId="75c4977ca9f66ea5" providerId="LiveId" clId="{970EA514-F80C-47C6-B8AB-92A884870816}" dt="2025-08-17T10:15:35.313" v="405"/>
          <ac:grpSpMkLst>
            <pc:docMk/>
            <pc:sldMk cId="3008874326" sldId="314"/>
            <ac:grpSpMk id="26" creationId="{BE5B1747-1206-3D3F-BBC4-8B46E4D61F45}"/>
          </ac:grpSpMkLst>
        </pc:grpChg>
        <pc:grpChg chg="del mod">
          <ac:chgData name="Vikash Singh" userId="75c4977ca9f66ea5" providerId="LiveId" clId="{970EA514-F80C-47C6-B8AB-92A884870816}" dt="2025-08-17T10:15:37.020" v="407"/>
          <ac:grpSpMkLst>
            <pc:docMk/>
            <pc:sldMk cId="3008874326" sldId="314"/>
            <ac:grpSpMk id="29" creationId="{433D43B5-87DB-76B4-42AE-1DAAA5567FE5}"/>
          </ac:grpSpMkLst>
        </pc:grpChg>
        <pc:grpChg chg="mod">
          <ac:chgData name="Vikash Singh" userId="75c4977ca9f66ea5" providerId="LiveId" clId="{970EA514-F80C-47C6-B8AB-92A884870816}" dt="2025-08-17T10:15:37.020" v="407"/>
          <ac:grpSpMkLst>
            <pc:docMk/>
            <pc:sldMk cId="3008874326" sldId="314"/>
            <ac:grpSpMk id="31" creationId="{C416811C-219E-A0C0-177A-FDAB017C7D8F}"/>
          </ac:grpSpMkLst>
        </pc:grpChg>
        <pc:inkChg chg="add mod">
          <ac:chgData name="Vikash Singh" userId="75c4977ca9f66ea5" providerId="LiveId" clId="{970EA514-F80C-47C6-B8AB-92A884870816}" dt="2025-08-17T10:15:10.061" v="389"/>
          <ac:inkMkLst>
            <pc:docMk/>
            <pc:sldMk cId="3008874326" sldId="314"/>
            <ac:inkMk id="2" creationId="{42F65C25-6DCE-84CB-24EF-B3DC399D80BD}"/>
          </ac:inkMkLst>
        </pc:inkChg>
        <pc:inkChg chg="add mod">
          <ac:chgData name="Vikash Singh" userId="75c4977ca9f66ea5" providerId="LiveId" clId="{970EA514-F80C-47C6-B8AB-92A884870816}" dt="2025-08-17T10:15:10.061" v="389"/>
          <ac:inkMkLst>
            <pc:docMk/>
            <pc:sldMk cId="3008874326" sldId="314"/>
            <ac:inkMk id="3" creationId="{2BDB1A84-48A6-51F6-B2AD-92EAF74D9867}"/>
          </ac:inkMkLst>
        </pc:inkChg>
        <pc:inkChg chg="add mod">
          <ac:chgData name="Vikash Singh" userId="75c4977ca9f66ea5" providerId="LiveId" clId="{970EA514-F80C-47C6-B8AB-92A884870816}" dt="2025-08-17T10:15:10.061" v="389"/>
          <ac:inkMkLst>
            <pc:docMk/>
            <pc:sldMk cId="3008874326" sldId="314"/>
            <ac:inkMk id="8" creationId="{1E630967-0C55-553A-9D0A-AAAAF9FEB6AE}"/>
          </ac:inkMkLst>
        </pc:inkChg>
        <pc:inkChg chg="add del">
          <ac:chgData name="Vikash Singh" userId="75c4977ca9f66ea5" providerId="LiveId" clId="{970EA514-F80C-47C6-B8AB-92A884870816}" dt="2025-08-17T10:10:26.625" v="364"/>
          <ac:inkMkLst>
            <pc:docMk/>
            <pc:sldMk cId="3008874326" sldId="314"/>
            <ac:inkMk id="9" creationId="{39C093AA-8FF5-AFE0-3C6C-A327BA1550F7}"/>
          </ac:inkMkLst>
        </pc:inkChg>
        <pc:inkChg chg="add mod">
          <ac:chgData name="Vikash Singh" userId="75c4977ca9f66ea5" providerId="LiveId" clId="{970EA514-F80C-47C6-B8AB-92A884870816}" dt="2025-08-17T10:10:26.719" v="365"/>
          <ac:inkMkLst>
            <pc:docMk/>
            <pc:sldMk cId="3008874326" sldId="314"/>
            <ac:inkMk id="10" creationId="{5C3F0B6A-11AA-AA7C-4246-77E44BC7CA4E}"/>
          </ac:inkMkLst>
        </pc:inkChg>
        <pc:inkChg chg="add">
          <ac:chgData name="Vikash Singh" userId="75c4977ca9f66ea5" providerId="LiveId" clId="{970EA514-F80C-47C6-B8AB-92A884870816}" dt="2025-08-17T10:15:07.602" v="387" actId="9405"/>
          <ac:inkMkLst>
            <pc:docMk/>
            <pc:sldMk cId="3008874326" sldId="314"/>
            <ac:inkMk id="11" creationId="{BAF8E125-1299-8AAF-85C4-1939E2FAD0B6}"/>
          </ac:inkMkLst>
        </pc:inkChg>
        <pc:inkChg chg="add">
          <ac:chgData name="Vikash Singh" userId="75c4977ca9f66ea5" providerId="LiveId" clId="{970EA514-F80C-47C6-B8AB-92A884870816}" dt="2025-08-17T10:15:09.396" v="388" actId="9405"/>
          <ac:inkMkLst>
            <pc:docMk/>
            <pc:sldMk cId="3008874326" sldId="314"/>
            <ac:inkMk id="12" creationId="{5F59E543-C5FE-6BE8-872B-7A7EC3B57748}"/>
          </ac:inkMkLst>
        </pc:inkChg>
        <pc:inkChg chg="add">
          <ac:chgData name="Vikash Singh" userId="75c4977ca9f66ea5" providerId="LiveId" clId="{970EA514-F80C-47C6-B8AB-92A884870816}" dt="2025-08-17T10:15:12.746" v="390" actId="9405"/>
          <ac:inkMkLst>
            <pc:docMk/>
            <pc:sldMk cId="3008874326" sldId="314"/>
            <ac:inkMk id="14" creationId="{3201DDCC-7748-A7AD-E347-2194A25D1375}"/>
          </ac:inkMkLst>
        </pc:inkChg>
        <pc:inkChg chg="add">
          <ac:chgData name="Vikash Singh" userId="75c4977ca9f66ea5" providerId="LiveId" clId="{970EA514-F80C-47C6-B8AB-92A884870816}" dt="2025-08-17T10:15:14.576" v="391" actId="9405"/>
          <ac:inkMkLst>
            <pc:docMk/>
            <pc:sldMk cId="3008874326" sldId="314"/>
            <ac:inkMk id="15" creationId="{30F4C6CD-92B8-C5C8-1F6B-01374AE6E497}"/>
          </ac:inkMkLst>
        </pc:inkChg>
        <pc:inkChg chg="add mod">
          <ac:chgData name="Vikash Singh" userId="75c4977ca9f66ea5" providerId="LiveId" clId="{970EA514-F80C-47C6-B8AB-92A884870816}" dt="2025-08-17T10:15:19.885" v="395"/>
          <ac:inkMkLst>
            <pc:docMk/>
            <pc:sldMk cId="3008874326" sldId="314"/>
            <ac:inkMk id="16" creationId="{27E737B8-9479-FE1D-2172-9F138539F9C8}"/>
          </ac:inkMkLst>
        </pc:inkChg>
        <pc:inkChg chg="add mod">
          <ac:chgData name="Vikash Singh" userId="75c4977ca9f66ea5" providerId="LiveId" clId="{970EA514-F80C-47C6-B8AB-92A884870816}" dt="2025-08-17T10:15:19.885" v="395"/>
          <ac:inkMkLst>
            <pc:docMk/>
            <pc:sldMk cId="3008874326" sldId="314"/>
            <ac:inkMk id="17" creationId="{0BA4091C-DA39-C789-2110-39C6BD651AD9}"/>
          </ac:inkMkLst>
        </pc:inkChg>
        <pc:inkChg chg="add mod">
          <ac:chgData name="Vikash Singh" userId="75c4977ca9f66ea5" providerId="LiveId" clId="{970EA514-F80C-47C6-B8AB-92A884870816}" dt="2025-08-17T10:15:19.885" v="395"/>
          <ac:inkMkLst>
            <pc:docMk/>
            <pc:sldMk cId="3008874326" sldId="314"/>
            <ac:inkMk id="18" creationId="{25A6C284-8347-6778-2242-A4275A1D935E}"/>
          </ac:inkMkLst>
        </pc:inkChg>
        <pc:inkChg chg="add mod">
          <ac:chgData name="Vikash Singh" userId="75c4977ca9f66ea5" providerId="LiveId" clId="{970EA514-F80C-47C6-B8AB-92A884870816}" dt="2025-08-17T10:15:37.020" v="407"/>
          <ac:inkMkLst>
            <pc:docMk/>
            <pc:sldMk cId="3008874326" sldId="314"/>
            <ac:inkMk id="20" creationId="{F5CF48B4-16B5-94E0-74E6-8B5719599047}"/>
          </ac:inkMkLst>
        </pc:inkChg>
        <pc:inkChg chg="add mod">
          <ac:chgData name="Vikash Singh" userId="75c4977ca9f66ea5" providerId="LiveId" clId="{970EA514-F80C-47C6-B8AB-92A884870816}" dt="2025-08-17T10:15:37.020" v="407"/>
          <ac:inkMkLst>
            <pc:docMk/>
            <pc:sldMk cId="3008874326" sldId="314"/>
            <ac:inkMk id="21" creationId="{75C3CE2E-C719-22B9-E9A6-815CF8BE5FC3}"/>
          </ac:inkMkLst>
        </pc:inkChg>
        <pc:inkChg chg="add mod">
          <ac:chgData name="Vikash Singh" userId="75c4977ca9f66ea5" providerId="LiveId" clId="{970EA514-F80C-47C6-B8AB-92A884870816}" dt="2025-08-17T10:15:37.020" v="407"/>
          <ac:inkMkLst>
            <pc:docMk/>
            <pc:sldMk cId="3008874326" sldId="314"/>
            <ac:inkMk id="23" creationId="{CE603C2C-5D76-5A7C-11EF-ED40EA2C0BCE}"/>
          </ac:inkMkLst>
        </pc:inkChg>
        <pc:inkChg chg="add mod">
          <ac:chgData name="Vikash Singh" userId="75c4977ca9f66ea5" providerId="LiveId" clId="{970EA514-F80C-47C6-B8AB-92A884870816}" dt="2025-08-17T10:15:37.020" v="407"/>
          <ac:inkMkLst>
            <pc:docMk/>
            <pc:sldMk cId="3008874326" sldId="314"/>
            <ac:inkMk id="24" creationId="{A3A2C7F7-F74A-8CA5-83CF-9736524303D4}"/>
          </ac:inkMkLst>
        </pc:inkChg>
        <pc:inkChg chg="add mod">
          <ac:chgData name="Vikash Singh" userId="75c4977ca9f66ea5" providerId="LiveId" clId="{970EA514-F80C-47C6-B8AB-92A884870816}" dt="2025-08-17T10:15:37.020" v="407"/>
          <ac:inkMkLst>
            <pc:docMk/>
            <pc:sldMk cId="3008874326" sldId="314"/>
            <ac:inkMk id="25" creationId="{1B8DE123-9587-0B72-11E4-9077A53CDB62}"/>
          </ac:inkMkLst>
        </pc:inkChg>
        <pc:inkChg chg="add mod">
          <ac:chgData name="Vikash Singh" userId="75c4977ca9f66ea5" providerId="LiveId" clId="{970EA514-F80C-47C6-B8AB-92A884870816}" dt="2025-08-17T10:15:37.020" v="407"/>
          <ac:inkMkLst>
            <pc:docMk/>
            <pc:sldMk cId="3008874326" sldId="314"/>
            <ac:inkMk id="27" creationId="{3B1F307B-6C4B-A2F7-13F7-73CFD4693659}"/>
          </ac:inkMkLst>
        </pc:inkChg>
        <pc:inkChg chg="add mod">
          <ac:chgData name="Vikash Singh" userId="75c4977ca9f66ea5" providerId="LiveId" clId="{970EA514-F80C-47C6-B8AB-92A884870816}" dt="2025-08-17T10:15:37.020" v="407"/>
          <ac:inkMkLst>
            <pc:docMk/>
            <pc:sldMk cId="3008874326" sldId="314"/>
            <ac:inkMk id="28" creationId="{B6420B95-0C72-BB5E-3C9C-C82A43F28F5F}"/>
          </ac:inkMkLst>
        </pc:inkChg>
        <pc:inkChg chg="add mod">
          <ac:chgData name="Vikash Singh" userId="75c4977ca9f66ea5" providerId="LiveId" clId="{970EA514-F80C-47C6-B8AB-92A884870816}" dt="2025-08-17T10:15:37.020" v="407"/>
          <ac:inkMkLst>
            <pc:docMk/>
            <pc:sldMk cId="3008874326" sldId="314"/>
            <ac:inkMk id="30" creationId="{2DA8556E-CAF1-865A-83EC-77E473C0A6E2}"/>
          </ac:inkMkLst>
        </pc:inkChg>
      </pc:sldChg>
      <pc:sldChg chg="addSp mod">
        <pc:chgData name="Vikash Singh" userId="75c4977ca9f66ea5" providerId="LiveId" clId="{970EA514-F80C-47C6-B8AB-92A884870816}" dt="2025-08-17T10:16:54.486" v="408" actId="9405"/>
        <pc:sldMkLst>
          <pc:docMk/>
          <pc:sldMk cId="2923769225" sldId="322"/>
        </pc:sldMkLst>
        <pc:inkChg chg="add">
          <ac:chgData name="Vikash Singh" userId="75c4977ca9f66ea5" providerId="LiveId" clId="{970EA514-F80C-47C6-B8AB-92A884870816}" dt="2025-08-17T10:16:54.486" v="408" actId="9405"/>
          <ac:inkMkLst>
            <pc:docMk/>
            <pc:sldMk cId="2923769225" sldId="322"/>
            <ac:inkMk id="3" creationId="{4B25F444-8FC5-D6FC-0F78-2648108C2634}"/>
          </ac:inkMkLst>
        </pc:inkChg>
      </pc:sldChg>
      <pc:sldChg chg="addSp delSp modSp mod">
        <pc:chgData name="Vikash Singh" userId="75c4977ca9f66ea5" providerId="LiveId" clId="{970EA514-F80C-47C6-B8AB-92A884870816}" dt="2025-08-17T10:18:33.020" v="419" actId="9405"/>
        <pc:sldMkLst>
          <pc:docMk/>
          <pc:sldMk cId="2182989912" sldId="323"/>
        </pc:sldMkLst>
        <pc:grpChg chg="del mod">
          <ac:chgData name="Vikash Singh" userId="75c4977ca9f66ea5" providerId="LiveId" clId="{970EA514-F80C-47C6-B8AB-92A884870816}" dt="2025-08-17T10:18:15.572" v="414"/>
          <ac:grpSpMkLst>
            <pc:docMk/>
            <pc:sldMk cId="2182989912" sldId="323"/>
            <ac:grpSpMk id="5" creationId="{50ACA31A-EF21-4F20-D111-856C12EAE1A5}"/>
          </ac:grpSpMkLst>
        </pc:grpChg>
        <pc:grpChg chg="mod">
          <ac:chgData name="Vikash Singh" userId="75c4977ca9f66ea5" providerId="LiveId" clId="{970EA514-F80C-47C6-B8AB-92A884870816}" dt="2025-08-17T10:18:15.572" v="414"/>
          <ac:grpSpMkLst>
            <pc:docMk/>
            <pc:sldMk cId="2182989912" sldId="323"/>
            <ac:grpSpMk id="8" creationId="{8BD5E509-E27E-864C-2D37-963DD00C346B}"/>
          </ac:grpSpMkLst>
        </pc:grpChg>
        <pc:grpChg chg="mod">
          <ac:chgData name="Vikash Singh" userId="75c4977ca9f66ea5" providerId="LiveId" clId="{970EA514-F80C-47C6-B8AB-92A884870816}" dt="2025-08-17T10:18:31.760" v="418"/>
          <ac:grpSpMkLst>
            <pc:docMk/>
            <pc:sldMk cId="2182989912" sldId="323"/>
            <ac:grpSpMk id="12" creationId="{64B03C37-B56F-7CB0-6863-8578746E270E}"/>
          </ac:grpSpMkLst>
        </pc:grpChg>
        <pc:inkChg chg="add mod">
          <ac:chgData name="Vikash Singh" userId="75c4977ca9f66ea5" providerId="LiveId" clId="{970EA514-F80C-47C6-B8AB-92A884870816}" dt="2025-08-17T10:18:15.572" v="414"/>
          <ac:inkMkLst>
            <pc:docMk/>
            <pc:sldMk cId="2182989912" sldId="323"/>
            <ac:inkMk id="3" creationId="{B111E620-D33C-CD8A-FA2F-8EF240498238}"/>
          </ac:inkMkLst>
        </pc:inkChg>
        <pc:inkChg chg="add mod">
          <ac:chgData name="Vikash Singh" userId="75c4977ca9f66ea5" providerId="LiveId" clId="{970EA514-F80C-47C6-B8AB-92A884870816}" dt="2025-08-17T10:18:15.572" v="414"/>
          <ac:inkMkLst>
            <pc:docMk/>
            <pc:sldMk cId="2182989912" sldId="323"/>
            <ac:inkMk id="4" creationId="{E53A5B6B-5638-FF43-0924-209F082AF26B}"/>
          </ac:inkMkLst>
        </pc:inkChg>
        <pc:inkChg chg="add mod">
          <ac:chgData name="Vikash Singh" userId="75c4977ca9f66ea5" providerId="LiveId" clId="{970EA514-F80C-47C6-B8AB-92A884870816}" dt="2025-08-17T10:18:15.572" v="414"/>
          <ac:inkMkLst>
            <pc:docMk/>
            <pc:sldMk cId="2182989912" sldId="323"/>
            <ac:inkMk id="6" creationId="{58DF9FD4-CF14-98C4-E356-8A2A1A69C6B0}"/>
          </ac:inkMkLst>
        </pc:inkChg>
        <pc:inkChg chg="add mod">
          <ac:chgData name="Vikash Singh" userId="75c4977ca9f66ea5" providerId="LiveId" clId="{970EA514-F80C-47C6-B8AB-92A884870816}" dt="2025-08-17T10:18:15.572" v="414"/>
          <ac:inkMkLst>
            <pc:docMk/>
            <pc:sldMk cId="2182989912" sldId="323"/>
            <ac:inkMk id="7" creationId="{B338E618-B162-E928-D976-DE6B4885BEC9}"/>
          </ac:inkMkLst>
        </pc:inkChg>
        <pc:inkChg chg="add">
          <ac:chgData name="Vikash Singh" userId="75c4977ca9f66ea5" providerId="LiveId" clId="{970EA514-F80C-47C6-B8AB-92A884870816}" dt="2025-08-17T10:18:19.217" v="415" actId="9405"/>
          <ac:inkMkLst>
            <pc:docMk/>
            <pc:sldMk cId="2182989912" sldId="323"/>
            <ac:inkMk id="9" creationId="{F26AB371-A340-3FA3-C53C-803D5D21C447}"/>
          </ac:inkMkLst>
        </pc:inkChg>
        <pc:inkChg chg="add mod">
          <ac:chgData name="Vikash Singh" userId="75c4977ca9f66ea5" providerId="LiveId" clId="{970EA514-F80C-47C6-B8AB-92A884870816}" dt="2025-08-17T10:18:31.760" v="418"/>
          <ac:inkMkLst>
            <pc:docMk/>
            <pc:sldMk cId="2182989912" sldId="323"/>
            <ac:inkMk id="10" creationId="{63165417-B32B-8BCA-5143-201DA19840EE}"/>
          </ac:inkMkLst>
        </pc:inkChg>
        <pc:inkChg chg="add mod">
          <ac:chgData name="Vikash Singh" userId="75c4977ca9f66ea5" providerId="LiveId" clId="{970EA514-F80C-47C6-B8AB-92A884870816}" dt="2025-08-17T10:18:31.760" v="418"/>
          <ac:inkMkLst>
            <pc:docMk/>
            <pc:sldMk cId="2182989912" sldId="323"/>
            <ac:inkMk id="11" creationId="{D5E63BED-C1A7-7A82-F952-1396F199A877}"/>
          </ac:inkMkLst>
        </pc:inkChg>
        <pc:inkChg chg="add">
          <ac:chgData name="Vikash Singh" userId="75c4977ca9f66ea5" providerId="LiveId" clId="{970EA514-F80C-47C6-B8AB-92A884870816}" dt="2025-08-17T10:18:33.020" v="419" actId="9405"/>
          <ac:inkMkLst>
            <pc:docMk/>
            <pc:sldMk cId="2182989912" sldId="323"/>
            <ac:inkMk id="13" creationId="{424D6DD4-C638-DB6F-9957-31A29AB16590}"/>
          </ac:inkMkLst>
        </pc:inkChg>
      </pc:sldChg>
      <pc:sldChg chg="addSp delSp modSp new mod">
        <pc:chgData name="Vikash Singh" userId="75c4977ca9f66ea5" providerId="LiveId" clId="{970EA514-F80C-47C6-B8AB-92A884870816}" dt="2025-08-17T10:26:07.777" v="465" actId="20577"/>
        <pc:sldMkLst>
          <pc:docMk/>
          <pc:sldMk cId="3397500357" sldId="325"/>
        </pc:sldMkLst>
        <pc:spChg chg="del">
          <ac:chgData name="Vikash Singh" userId="75c4977ca9f66ea5" providerId="LiveId" clId="{970EA514-F80C-47C6-B8AB-92A884870816}" dt="2025-08-17T10:11:15.118" v="384" actId="478"/>
          <ac:spMkLst>
            <pc:docMk/>
            <pc:sldMk cId="3397500357" sldId="325"/>
            <ac:spMk id="2" creationId="{77513FD9-820F-61FC-1BD8-F4EAF62E8AA6}"/>
          </ac:spMkLst>
        </pc:spChg>
        <pc:spChg chg="del">
          <ac:chgData name="Vikash Singh" userId="75c4977ca9f66ea5" providerId="LiveId" clId="{970EA514-F80C-47C6-B8AB-92A884870816}" dt="2025-08-17T10:11:17.996" v="385" actId="478"/>
          <ac:spMkLst>
            <pc:docMk/>
            <pc:sldMk cId="3397500357" sldId="325"/>
            <ac:spMk id="3" creationId="{1FB3A4E7-97E5-9F53-84AF-FBF42BD16E7E}"/>
          </ac:spMkLst>
        </pc:spChg>
        <pc:graphicFrameChg chg="add modGraphic">
          <ac:chgData name="Vikash Singh" userId="75c4977ca9f66ea5" providerId="LiveId" clId="{970EA514-F80C-47C6-B8AB-92A884870816}" dt="2025-08-17T10:26:07.777" v="465" actId="20577"/>
          <ac:graphicFrameMkLst>
            <pc:docMk/>
            <pc:sldMk cId="3397500357" sldId="325"/>
            <ac:graphicFrameMk id="6" creationId="{BCD9F1FA-542D-77F8-8304-141BE246E60E}"/>
          </ac:graphicFrameMkLst>
        </pc:graphicFrameChg>
        <pc:picChg chg="add">
          <ac:chgData name="Vikash Singh" userId="75c4977ca9f66ea5" providerId="LiveId" clId="{970EA514-F80C-47C6-B8AB-92A884870816}" dt="2025-08-17T10:11:46.885" v="386" actId="22"/>
          <ac:picMkLst>
            <pc:docMk/>
            <pc:sldMk cId="3397500357" sldId="325"/>
            <ac:picMk id="5" creationId="{DCBF435F-A745-E954-5427-4F630C478848}"/>
          </ac:picMkLst>
        </pc:picChg>
      </pc:sldChg>
      <pc:sldChg chg="new del">
        <pc:chgData name="Vikash Singh" userId="75c4977ca9f66ea5" providerId="LiveId" clId="{970EA514-F80C-47C6-B8AB-92A884870816}" dt="2025-08-17T08:58:18.300" v="4" actId="47"/>
        <pc:sldMkLst>
          <pc:docMk/>
          <pc:sldMk cId="3632984668" sldId="325"/>
        </pc:sldMkLst>
      </pc:sldChg>
      <pc:sldChg chg="add del setBg">
        <pc:chgData name="Vikash Singh" userId="75c4977ca9f66ea5" providerId="LiveId" clId="{970EA514-F80C-47C6-B8AB-92A884870816}" dt="2025-08-17T08:58:15.157" v="2"/>
        <pc:sldMkLst>
          <pc:docMk/>
          <pc:sldMk cId="2427815220" sldId="326"/>
        </pc:sldMkLst>
      </pc:sldChg>
      <pc:sldChg chg="delSp modSp add del mod">
        <pc:chgData name="Vikash Singh" userId="75c4977ca9f66ea5" providerId="LiveId" clId="{970EA514-F80C-47C6-B8AB-92A884870816}" dt="2025-08-17T09:03:31.394" v="196" actId="47"/>
        <pc:sldMkLst>
          <pc:docMk/>
          <pc:sldMk cId="4103154378" sldId="326"/>
        </pc:sldMkLst>
        <pc:spChg chg="mod">
          <ac:chgData name="Vikash Singh" userId="75c4977ca9f66ea5" providerId="LiveId" clId="{970EA514-F80C-47C6-B8AB-92A884870816}" dt="2025-08-17T09:02:56.346" v="195" actId="113"/>
          <ac:spMkLst>
            <pc:docMk/>
            <pc:sldMk cId="4103154378" sldId="326"/>
            <ac:spMk id="3" creationId="{5AD89E88-92AF-9FBC-4C68-9B5ACC4FC189}"/>
          </ac:spMkLst>
        </pc:spChg>
        <pc:spChg chg="mod">
          <ac:chgData name="Vikash Singh" userId="75c4977ca9f66ea5" providerId="LiveId" clId="{970EA514-F80C-47C6-B8AB-92A884870816}" dt="2025-08-17T08:58:24.613" v="9" actId="20577"/>
          <ac:spMkLst>
            <pc:docMk/>
            <pc:sldMk cId="4103154378" sldId="326"/>
            <ac:spMk id="145" creationId="{5CB9BFA9-B17F-1DE3-0E69-B265BBDEC897}"/>
          </ac:spMkLst>
        </pc:spChg>
        <pc:spChg chg="del">
          <ac:chgData name="Vikash Singh" userId="75c4977ca9f66ea5" providerId="LiveId" clId="{970EA514-F80C-47C6-B8AB-92A884870816}" dt="2025-08-17T08:58:29.708" v="10" actId="478"/>
          <ac:spMkLst>
            <pc:docMk/>
            <pc:sldMk cId="4103154378" sldId="326"/>
            <ac:spMk id="146" creationId="{AF6B907D-CE88-9790-3629-81B7DDE2E732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10" Type="http://schemas.openxmlformats.org/officeDocument/2006/relationships/image" Target="../media/image92.svg"/><Relationship Id="rId4" Type="http://schemas.openxmlformats.org/officeDocument/2006/relationships/image" Target="../media/image86.svg"/><Relationship Id="rId9" Type="http://schemas.openxmlformats.org/officeDocument/2006/relationships/image" Target="../media/image9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10" Type="http://schemas.openxmlformats.org/officeDocument/2006/relationships/image" Target="../media/image76.svg"/><Relationship Id="rId4" Type="http://schemas.openxmlformats.org/officeDocument/2006/relationships/image" Target="../media/image70.svg"/><Relationship Id="rId9" Type="http://schemas.openxmlformats.org/officeDocument/2006/relationships/image" Target="../media/image7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10" Type="http://schemas.openxmlformats.org/officeDocument/2006/relationships/image" Target="../media/image92.svg"/><Relationship Id="rId4" Type="http://schemas.openxmlformats.org/officeDocument/2006/relationships/image" Target="../media/image86.svg"/><Relationship Id="rId9" Type="http://schemas.openxmlformats.org/officeDocument/2006/relationships/image" Target="../media/image9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95C42-B07E-4DFC-9C59-4C88DD7C38B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0DF9E74-C2B8-478A-AE15-514B85BC7BD1}">
      <dgm:prSet custT="1"/>
      <dgm:spPr>
        <a:xfrm>
          <a:off x="0" y="2124"/>
          <a:ext cx="3014580" cy="1402286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4400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Definition:</a:t>
          </a:r>
          <a:endParaRPr lang="en-US" sz="44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F6C4BEA-4431-4030-A72F-9B32EEC97AAA}" type="parTrans" cxnId="{4F021765-9FF1-4E49-A9DC-FDE5F8A8013F}">
      <dgm:prSet/>
      <dgm:spPr/>
      <dgm:t>
        <a:bodyPr/>
        <a:lstStyle/>
        <a:p>
          <a:endParaRPr lang="en-US" sz="2000"/>
        </a:p>
      </dgm:t>
    </dgm:pt>
    <dgm:pt modelId="{3F4A3326-4384-4BD6-9DA8-AB868FB4548D}" type="sibTrans" cxnId="{4F021765-9FF1-4E49-A9DC-FDE5F8A8013F}">
      <dgm:prSet/>
      <dgm:spPr/>
      <dgm:t>
        <a:bodyPr/>
        <a:lstStyle/>
        <a:p>
          <a:endParaRPr lang="en-US" sz="2000"/>
        </a:p>
      </dgm:t>
    </dgm:pt>
    <dgm:pt modelId="{B9A449AA-079D-42A6-999A-D1286876E525}">
      <dgm:prSet custT="1"/>
      <dgm:spPr>
        <a:xfrm rot="5400000">
          <a:off x="5133293" y="-1976359"/>
          <a:ext cx="1121829" cy="5359255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The proportion (or percentages) of occurrences of each class relative to total observations. </a:t>
          </a:r>
        </a:p>
      </dgm:t>
    </dgm:pt>
    <dgm:pt modelId="{8EC6562B-7751-44CE-83C2-47CED96044BD}" type="parTrans" cxnId="{D66DC1EC-FE20-4150-99C3-61CFA03E89BF}">
      <dgm:prSet/>
      <dgm:spPr/>
      <dgm:t>
        <a:bodyPr/>
        <a:lstStyle/>
        <a:p>
          <a:endParaRPr lang="en-US" sz="2000"/>
        </a:p>
      </dgm:t>
    </dgm:pt>
    <dgm:pt modelId="{B0A787E3-0C20-4DC2-92F1-978A041E1FD7}" type="sibTrans" cxnId="{D66DC1EC-FE20-4150-99C3-61CFA03E89BF}">
      <dgm:prSet/>
      <dgm:spPr/>
      <dgm:t>
        <a:bodyPr/>
        <a:lstStyle/>
        <a:p>
          <a:endParaRPr lang="en-US" sz="2000"/>
        </a:p>
      </dgm:t>
    </dgm:pt>
    <dgm:pt modelId="{46CB1C2F-07BA-41DC-8065-207D162E4685}">
      <dgm:prSet custT="1"/>
      <dgm:spPr>
        <a:xfrm>
          <a:off x="0" y="1474525"/>
          <a:ext cx="3014580" cy="1402286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4400" b="1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Formula:</a:t>
          </a:r>
          <a:endParaRPr lang="en-US" sz="4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94B6A4B-269D-4488-A414-F3B0FC2AF712}" type="parTrans" cxnId="{A6D0DE05-FC33-4D9F-A718-4DDD2B31FEC8}">
      <dgm:prSet/>
      <dgm:spPr/>
      <dgm:t>
        <a:bodyPr/>
        <a:lstStyle/>
        <a:p>
          <a:endParaRPr lang="en-US" sz="2000"/>
        </a:p>
      </dgm:t>
    </dgm:pt>
    <dgm:pt modelId="{0CB547CF-ECB4-4187-8F98-E1F70020FC20}" type="sibTrans" cxnId="{A6D0DE05-FC33-4D9F-A718-4DDD2B31FEC8}">
      <dgm:prSet/>
      <dgm:spPr/>
      <dgm:t>
        <a:bodyPr/>
        <a:lstStyle/>
        <a:p>
          <a:endParaRPr lang="en-US" sz="2000"/>
        </a:p>
      </dgm:t>
    </dgm:pt>
    <dgm:pt modelId="{6C336C46-ADFB-470D-A58E-FD0A288565E9}" type="pres">
      <dgm:prSet presAssocID="{51F95C42-B07E-4DFC-9C59-4C88DD7C38BE}" presName="Name0" presStyleCnt="0">
        <dgm:presLayoutVars>
          <dgm:dir/>
          <dgm:animLvl val="lvl"/>
          <dgm:resizeHandles val="exact"/>
        </dgm:presLayoutVars>
      </dgm:prSet>
      <dgm:spPr/>
    </dgm:pt>
    <dgm:pt modelId="{B5012AFC-42C2-424C-A4C7-04F5D74C5BE0}" type="pres">
      <dgm:prSet presAssocID="{30DF9E74-C2B8-478A-AE15-514B85BC7BD1}" presName="linNode" presStyleCnt="0"/>
      <dgm:spPr/>
    </dgm:pt>
    <dgm:pt modelId="{B0EA53A8-2165-4C69-9441-11B5728139DE}" type="pres">
      <dgm:prSet presAssocID="{30DF9E74-C2B8-478A-AE15-514B85BC7BD1}" presName="parentText" presStyleLbl="node1" presStyleIdx="0" presStyleCnt="2" custScaleY="60607">
        <dgm:presLayoutVars>
          <dgm:chMax val="1"/>
          <dgm:bulletEnabled val="1"/>
        </dgm:presLayoutVars>
      </dgm:prSet>
      <dgm:spPr/>
    </dgm:pt>
    <dgm:pt modelId="{B7A64EEB-4CF2-4E66-9419-A8FFE425C567}" type="pres">
      <dgm:prSet presAssocID="{30DF9E74-C2B8-478A-AE15-514B85BC7BD1}" presName="descendantText" presStyleLbl="alignAccFollowNode1" presStyleIdx="0" presStyleCnt="1" custScaleY="47529">
        <dgm:presLayoutVars>
          <dgm:bulletEnabled val="1"/>
        </dgm:presLayoutVars>
      </dgm:prSet>
      <dgm:spPr/>
    </dgm:pt>
    <dgm:pt modelId="{84450145-D5CE-4F33-AEBC-E35E14A75C33}" type="pres">
      <dgm:prSet presAssocID="{3F4A3326-4384-4BD6-9DA8-AB868FB4548D}" presName="sp" presStyleCnt="0"/>
      <dgm:spPr/>
    </dgm:pt>
    <dgm:pt modelId="{8615F3BC-E4C5-4FB3-90A4-8A7BF4F56033}" type="pres">
      <dgm:prSet presAssocID="{46CB1C2F-07BA-41DC-8065-207D162E4685}" presName="linNode" presStyleCnt="0"/>
      <dgm:spPr/>
    </dgm:pt>
    <dgm:pt modelId="{A507470F-8892-4A37-922C-D8E92B32E87A}" type="pres">
      <dgm:prSet presAssocID="{46CB1C2F-07BA-41DC-8065-207D162E4685}" presName="parentText" presStyleLbl="node1" presStyleIdx="1" presStyleCnt="2" custScaleY="60607">
        <dgm:presLayoutVars>
          <dgm:chMax val="1"/>
          <dgm:bulletEnabled val="1"/>
        </dgm:presLayoutVars>
      </dgm:prSet>
      <dgm:spPr/>
    </dgm:pt>
  </dgm:ptLst>
  <dgm:cxnLst>
    <dgm:cxn modelId="{A6D0DE05-FC33-4D9F-A718-4DDD2B31FEC8}" srcId="{51F95C42-B07E-4DFC-9C59-4C88DD7C38BE}" destId="{46CB1C2F-07BA-41DC-8065-207D162E4685}" srcOrd="1" destOrd="0" parTransId="{094B6A4B-269D-4488-A414-F3B0FC2AF712}" sibTransId="{0CB547CF-ECB4-4187-8F98-E1F70020FC20}"/>
    <dgm:cxn modelId="{95DAC71F-4F7F-40E7-A472-6857294A8CF3}" type="presOf" srcId="{46CB1C2F-07BA-41DC-8065-207D162E4685}" destId="{A507470F-8892-4A37-922C-D8E92B32E87A}" srcOrd="0" destOrd="0" presId="urn:microsoft.com/office/officeart/2005/8/layout/vList5"/>
    <dgm:cxn modelId="{11152C36-FB85-4E2C-94E0-E3484DCCA546}" type="presOf" srcId="{B9A449AA-079D-42A6-999A-D1286876E525}" destId="{B7A64EEB-4CF2-4E66-9419-A8FFE425C567}" srcOrd="0" destOrd="0" presId="urn:microsoft.com/office/officeart/2005/8/layout/vList5"/>
    <dgm:cxn modelId="{4F021765-9FF1-4E49-A9DC-FDE5F8A8013F}" srcId="{51F95C42-B07E-4DFC-9C59-4C88DD7C38BE}" destId="{30DF9E74-C2B8-478A-AE15-514B85BC7BD1}" srcOrd="0" destOrd="0" parTransId="{AF6C4BEA-4431-4030-A72F-9B32EEC97AAA}" sibTransId="{3F4A3326-4384-4BD6-9DA8-AB868FB4548D}"/>
    <dgm:cxn modelId="{B288BBA6-62C5-47D3-A260-DB1AA69EA61F}" type="presOf" srcId="{51F95C42-B07E-4DFC-9C59-4C88DD7C38BE}" destId="{6C336C46-ADFB-470D-A58E-FD0A288565E9}" srcOrd="0" destOrd="0" presId="urn:microsoft.com/office/officeart/2005/8/layout/vList5"/>
    <dgm:cxn modelId="{9947A0CD-E609-4B78-8CB4-31FEEE7B39C2}" type="presOf" srcId="{30DF9E74-C2B8-478A-AE15-514B85BC7BD1}" destId="{B0EA53A8-2165-4C69-9441-11B5728139DE}" srcOrd="0" destOrd="0" presId="urn:microsoft.com/office/officeart/2005/8/layout/vList5"/>
    <dgm:cxn modelId="{D66DC1EC-FE20-4150-99C3-61CFA03E89BF}" srcId="{30DF9E74-C2B8-478A-AE15-514B85BC7BD1}" destId="{B9A449AA-079D-42A6-999A-D1286876E525}" srcOrd="0" destOrd="0" parTransId="{8EC6562B-7751-44CE-83C2-47CED96044BD}" sibTransId="{B0A787E3-0C20-4DC2-92F1-978A041E1FD7}"/>
    <dgm:cxn modelId="{03971357-31FB-4111-8B16-1F9FA14C1D6B}" type="presParOf" srcId="{6C336C46-ADFB-470D-A58E-FD0A288565E9}" destId="{B5012AFC-42C2-424C-A4C7-04F5D74C5BE0}" srcOrd="0" destOrd="0" presId="urn:microsoft.com/office/officeart/2005/8/layout/vList5"/>
    <dgm:cxn modelId="{AB987403-BE01-48C2-B255-FB23E95F243E}" type="presParOf" srcId="{B5012AFC-42C2-424C-A4C7-04F5D74C5BE0}" destId="{B0EA53A8-2165-4C69-9441-11B5728139DE}" srcOrd="0" destOrd="0" presId="urn:microsoft.com/office/officeart/2005/8/layout/vList5"/>
    <dgm:cxn modelId="{4C775F17-006C-46E2-A307-A6BCA3AE9060}" type="presParOf" srcId="{B5012AFC-42C2-424C-A4C7-04F5D74C5BE0}" destId="{B7A64EEB-4CF2-4E66-9419-A8FFE425C567}" srcOrd="1" destOrd="0" presId="urn:microsoft.com/office/officeart/2005/8/layout/vList5"/>
    <dgm:cxn modelId="{E6C3EBCB-AF83-4AAE-8257-83C9F0F12BCD}" type="presParOf" srcId="{6C336C46-ADFB-470D-A58E-FD0A288565E9}" destId="{84450145-D5CE-4F33-AEBC-E35E14A75C33}" srcOrd="1" destOrd="0" presId="urn:microsoft.com/office/officeart/2005/8/layout/vList5"/>
    <dgm:cxn modelId="{367431F9-9455-42E4-88C9-53106F1CBEFF}" type="presParOf" srcId="{6C336C46-ADFB-470D-A58E-FD0A288565E9}" destId="{8615F3BC-E4C5-4FB3-90A4-8A7BF4F56033}" srcOrd="2" destOrd="0" presId="urn:microsoft.com/office/officeart/2005/8/layout/vList5"/>
    <dgm:cxn modelId="{374AD5B1-1363-45E7-9085-C749B122EE18}" type="presParOf" srcId="{8615F3BC-E4C5-4FB3-90A4-8A7BF4F56033}" destId="{A507470F-8892-4A37-922C-D8E92B32E87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98B4D5-49C0-4CAB-A96B-40A30C916F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B010C4C-4DA5-4FB2-92B5-4D25EFF02E6E}">
      <dgm:prSet custT="1"/>
      <dgm:spPr/>
      <dgm:t>
        <a:bodyPr/>
        <a:lstStyle/>
        <a:p>
          <a:r>
            <a:rPr lang="en-US" sz="2400" b="1"/>
            <a:t>Condense data clearly</a:t>
          </a:r>
        </a:p>
      </dgm:t>
    </dgm:pt>
    <dgm:pt modelId="{61899777-A302-402A-BAEA-5A8AD4DB3452}" type="parTrans" cxnId="{80107A2E-8D2E-448F-9213-8B30E2D61B17}">
      <dgm:prSet/>
      <dgm:spPr/>
      <dgm:t>
        <a:bodyPr/>
        <a:lstStyle/>
        <a:p>
          <a:endParaRPr lang="en-US" sz="2000" b="1"/>
        </a:p>
      </dgm:t>
    </dgm:pt>
    <dgm:pt modelId="{4FA074A5-A0DA-4B5C-AE5B-88E5E3113251}" type="sibTrans" cxnId="{80107A2E-8D2E-448F-9213-8B30E2D61B17}">
      <dgm:prSet/>
      <dgm:spPr/>
      <dgm:t>
        <a:bodyPr/>
        <a:lstStyle/>
        <a:p>
          <a:endParaRPr lang="en-US" sz="2000" b="1"/>
        </a:p>
      </dgm:t>
    </dgm:pt>
    <dgm:pt modelId="{B8BA10D0-C8EA-46FB-9080-8559C01723C1}">
      <dgm:prSet custT="1"/>
      <dgm:spPr/>
      <dgm:t>
        <a:bodyPr/>
        <a:lstStyle/>
        <a:p>
          <a:r>
            <a:rPr lang="en-US" sz="2400" b="1" dirty="0"/>
            <a:t>Simplify comparisons</a:t>
          </a:r>
        </a:p>
      </dgm:t>
    </dgm:pt>
    <dgm:pt modelId="{8B569719-BB48-4BFD-B5A2-6849C96A822B}" type="parTrans" cxnId="{CD7073CB-F86B-4DA8-ACE8-95A95D94E904}">
      <dgm:prSet/>
      <dgm:spPr/>
      <dgm:t>
        <a:bodyPr/>
        <a:lstStyle/>
        <a:p>
          <a:endParaRPr lang="en-US" sz="2000" b="1"/>
        </a:p>
      </dgm:t>
    </dgm:pt>
    <dgm:pt modelId="{F6C8ECAD-98B8-461F-B6B6-D8CCEDF82A8A}" type="sibTrans" cxnId="{CD7073CB-F86B-4DA8-ACE8-95A95D94E904}">
      <dgm:prSet/>
      <dgm:spPr/>
      <dgm:t>
        <a:bodyPr/>
        <a:lstStyle/>
        <a:p>
          <a:endParaRPr lang="en-US" sz="2000" b="1"/>
        </a:p>
      </dgm:t>
    </dgm:pt>
    <dgm:pt modelId="{4E30403C-255F-496F-8ECD-FA520ED86149}">
      <dgm:prSet custT="1"/>
      <dgm:spPr/>
      <dgm:t>
        <a:bodyPr/>
        <a:lstStyle/>
        <a:p>
          <a:r>
            <a:rPr lang="en-US" sz="2400" b="1" dirty="0"/>
            <a:t>Highlight significant points</a:t>
          </a:r>
        </a:p>
      </dgm:t>
    </dgm:pt>
    <dgm:pt modelId="{86F91415-E35F-4776-8FC5-3B73913CAC58}" type="parTrans" cxnId="{7338D517-3136-4D3C-AFD9-4692F119177F}">
      <dgm:prSet/>
      <dgm:spPr/>
      <dgm:t>
        <a:bodyPr/>
        <a:lstStyle/>
        <a:p>
          <a:endParaRPr lang="en-US" sz="2000" b="1"/>
        </a:p>
      </dgm:t>
    </dgm:pt>
    <dgm:pt modelId="{4E16BF61-72FB-419B-BDDB-9B7D88D999CE}" type="sibTrans" cxnId="{7338D517-3136-4D3C-AFD9-4692F119177F}">
      <dgm:prSet/>
      <dgm:spPr/>
      <dgm:t>
        <a:bodyPr/>
        <a:lstStyle/>
        <a:p>
          <a:endParaRPr lang="en-US" sz="2000" b="1"/>
        </a:p>
      </dgm:t>
    </dgm:pt>
    <dgm:pt modelId="{635B32CB-197F-47B9-8933-60B0359DB898}">
      <dgm:prSet custT="1"/>
      <dgm:spPr/>
      <dgm:t>
        <a:bodyPr/>
        <a:lstStyle/>
        <a:p>
          <a:r>
            <a:rPr lang="en-US" sz="2400" b="1" dirty="0"/>
            <a:t>Facilitate statistical analysis</a:t>
          </a:r>
        </a:p>
      </dgm:t>
    </dgm:pt>
    <dgm:pt modelId="{64D654D9-6E03-4359-B026-AEF4D576C142}" type="parTrans" cxnId="{6DDD7A91-D989-46A9-8D82-4A4BF309D55B}">
      <dgm:prSet/>
      <dgm:spPr/>
      <dgm:t>
        <a:bodyPr/>
        <a:lstStyle/>
        <a:p>
          <a:endParaRPr lang="en-US" sz="2000" b="1"/>
        </a:p>
      </dgm:t>
    </dgm:pt>
    <dgm:pt modelId="{93D5F05A-25C1-4DC8-81B5-26304FBD9B09}" type="sibTrans" cxnId="{6DDD7A91-D989-46A9-8D82-4A4BF309D55B}">
      <dgm:prSet/>
      <dgm:spPr/>
      <dgm:t>
        <a:bodyPr/>
        <a:lstStyle/>
        <a:p>
          <a:endParaRPr lang="en-US" sz="2000" b="1"/>
        </a:p>
      </dgm:t>
    </dgm:pt>
    <dgm:pt modelId="{197908D6-046E-4953-A432-7081572918F5}">
      <dgm:prSet custT="1"/>
      <dgm:spPr/>
      <dgm:t>
        <a:bodyPr/>
        <a:lstStyle/>
        <a:p>
          <a:r>
            <a:rPr lang="en-US" sz="2400" b="1" dirty="0"/>
            <a:t>Enhance readability</a:t>
          </a:r>
        </a:p>
      </dgm:t>
    </dgm:pt>
    <dgm:pt modelId="{BFF41B43-1CA5-4761-AF5A-05129E5404F0}" type="parTrans" cxnId="{0A1BB828-5FAA-46FC-A78C-7BF57FC99A4A}">
      <dgm:prSet/>
      <dgm:spPr/>
      <dgm:t>
        <a:bodyPr/>
        <a:lstStyle/>
        <a:p>
          <a:endParaRPr lang="en-US" sz="2000" b="1"/>
        </a:p>
      </dgm:t>
    </dgm:pt>
    <dgm:pt modelId="{9DFC0BF1-64E8-4B2B-A3B1-AECF2C169B19}" type="sibTrans" cxnId="{0A1BB828-5FAA-46FC-A78C-7BF57FC99A4A}">
      <dgm:prSet/>
      <dgm:spPr/>
      <dgm:t>
        <a:bodyPr/>
        <a:lstStyle/>
        <a:p>
          <a:endParaRPr lang="en-US" sz="2000" b="1"/>
        </a:p>
      </dgm:t>
    </dgm:pt>
    <dgm:pt modelId="{D8D169D8-A7FF-4DDB-BEBB-B10C86B22D98}" type="pres">
      <dgm:prSet presAssocID="{C798B4D5-49C0-4CAB-A96B-40A30C916FDD}" presName="root" presStyleCnt="0">
        <dgm:presLayoutVars>
          <dgm:dir/>
          <dgm:resizeHandles val="exact"/>
        </dgm:presLayoutVars>
      </dgm:prSet>
      <dgm:spPr/>
    </dgm:pt>
    <dgm:pt modelId="{757FCDF1-F037-4644-97DE-D496F96DCC64}" type="pres">
      <dgm:prSet presAssocID="{C798B4D5-49C0-4CAB-A96B-40A30C916FDD}" presName="container" presStyleCnt="0">
        <dgm:presLayoutVars>
          <dgm:dir/>
          <dgm:resizeHandles val="exact"/>
        </dgm:presLayoutVars>
      </dgm:prSet>
      <dgm:spPr/>
    </dgm:pt>
    <dgm:pt modelId="{63BCCDBB-C8D1-4B13-B1C3-717225882321}" type="pres">
      <dgm:prSet presAssocID="{BB010C4C-4DA5-4FB2-92B5-4D25EFF02E6E}" presName="compNode" presStyleCnt="0"/>
      <dgm:spPr/>
    </dgm:pt>
    <dgm:pt modelId="{43061A0B-D842-4B81-B4AF-84F67A9A8603}" type="pres">
      <dgm:prSet presAssocID="{BB010C4C-4DA5-4FB2-92B5-4D25EFF02E6E}" presName="iconBgRect" presStyleLbl="bgShp" presStyleIdx="0" presStyleCnt="5"/>
      <dgm:spPr/>
    </dgm:pt>
    <dgm:pt modelId="{AE8F0F1C-DCC6-4D69-B90B-178F8FB5BC59}" type="pres">
      <dgm:prSet presAssocID="{BB010C4C-4DA5-4FB2-92B5-4D25EFF02E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B4D0C5BC-020D-4C92-8BC8-ED3E4A66EDF8}" type="pres">
      <dgm:prSet presAssocID="{BB010C4C-4DA5-4FB2-92B5-4D25EFF02E6E}" presName="spaceRect" presStyleCnt="0"/>
      <dgm:spPr/>
    </dgm:pt>
    <dgm:pt modelId="{1FE93896-F023-4F8F-B224-938A894BEF08}" type="pres">
      <dgm:prSet presAssocID="{BB010C4C-4DA5-4FB2-92B5-4D25EFF02E6E}" presName="textRect" presStyleLbl="revTx" presStyleIdx="0" presStyleCnt="5">
        <dgm:presLayoutVars>
          <dgm:chMax val="1"/>
          <dgm:chPref val="1"/>
        </dgm:presLayoutVars>
      </dgm:prSet>
      <dgm:spPr/>
    </dgm:pt>
    <dgm:pt modelId="{E83300BF-87BC-45A1-A751-F32179AD3D69}" type="pres">
      <dgm:prSet presAssocID="{4FA074A5-A0DA-4B5C-AE5B-88E5E3113251}" presName="sibTrans" presStyleLbl="sibTrans2D1" presStyleIdx="0" presStyleCnt="0"/>
      <dgm:spPr/>
    </dgm:pt>
    <dgm:pt modelId="{0197FE35-F903-4409-B5E3-7B8266B3DC71}" type="pres">
      <dgm:prSet presAssocID="{B8BA10D0-C8EA-46FB-9080-8559C01723C1}" presName="compNode" presStyleCnt="0"/>
      <dgm:spPr/>
    </dgm:pt>
    <dgm:pt modelId="{8EC64672-A586-4D60-A8F8-C75C2B1AD32C}" type="pres">
      <dgm:prSet presAssocID="{B8BA10D0-C8EA-46FB-9080-8559C01723C1}" presName="iconBgRect" presStyleLbl="bgShp" presStyleIdx="1" presStyleCnt="5"/>
      <dgm:spPr/>
    </dgm:pt>
    <dgm:pt modelId="{91EAB2EA-E194-465E-ADBA-930E8458707E}" type="pres">
      <dgm:prSet presAssocID="{B8BA10D0-C8EA-46FB-9080-8559C01723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2DB8171-C631-46B7-85D0-1BB415D99A18}" type="pres">
      <dgm:prSet presAssocID="{B8BA10D0-C8EA-46FB-9080-8559C01723C1}" presName="spaceRect" presStyleCnt="0"/>
      <dgm:spPr/>
    </dgm:pt>
    <dgm:pt modelId="{CFAF1455-221D-41BE-A03E-22F673C3DE5C}" type="pres">
      <dgm:prSet presAssocID="{B8BA10D0-C8EA-46FB-9080-8559C01723C1}" presName="textRect" presStyleLbl="revTx" presStyleIdx="1" presStyleCnt="5">
        <dgm:presLayoutVars>
          <dgm:chMax val="1"/>
          <dgm:chPref val="1"/>
        </dgm:presLayoutVars>
      </dgm:prSet>
      <dgm:spPr/>
    </dgm:pt>
    <dgm:pt modelId="{E6901435-3ADB-4FBC-8DAE-6F81CDBE8EC6}" type="pres">
      <dgm:prSet presAssocID="{F6C8ECAD-98B8-461F-B6B6-D8CCEDF82A8A}" presName="sibTrans" presStyleLbl="sibTrans2D1" presStyleIdx="0" presStyleCnt="0"/>
      <dgm:spPr/>
    </dgm:pt>
    <dgm:pt modelId="{5A23AEBA-4B7C-4FAA-90E4-AABF84575EE9}" type="pres">
      <dgm:prSet presAssocID="{4E30403C-255F-496F-8ECD-FA520ED86149}" presName="compNode" presStyleCnt="0"/>
      <dgm:spPr/>
    </dgm:pt>
    <dgm:pt modelId="{26F223F1-5400-4B3F-BEB8-5EEAFFD25EE0}" type="pres">
      <dgm:prSet presAssocID="{4E30403C-255F-496F-8ECD-FA520ED86149}" presName="iconBgRect" presStyleLbl="bgShp" presStyleIdx="2" presStyleCnt="5"/>
      <dgm:spPr/>
    </dgm:pt>
    <dgm:pt modelId="{49649370-166A-486C-8919-9598240EFF0E}" type="pres">
      <dgm:prSet presAssocID="{4E30403C-255F-496F-8ECD-FA520ED8614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807C936-5A76-4E91-8A9B-35BB634A94D1}" type="pres">
      <dgm:prSet presAssocID="{4E30403C-255F-496F-8ECD-FA520ED86149}" presName="spaceRect" presStyleCnt="0"/>
      <dgm:spPr/>
    </dgm:pt>
    <dgm:pt modelId="{147D5284-ED9C-43BD-8285-2DEDF3B62538}" type="pres">
      <dgm:prSet presAssocID="{4E30403C-255F-496F-8ECD-FA520ED86149}" presName="textRect" presStyleLbl="revTx" presStyleIdx="2" presStyleCnt="5">
        <dgm:presLayoutVars>
          <dgm:chMax val="1"/>
          <dgm:chPref val="1"/>
        </dgm:presLayoutVars>
      </dgm:prSet>
      <dgm:spPr/>
    </dgm:pt>
    <dgm:pt modelId="{E2110CD9-43B2-4DE5-9778-52F58DCF8B0F}" type="pres">
      <dgm:prSet presAssocID="{4E16BF61-72FB-419B-BDDB-9B7D88D999CE}" presName="sibTrans" presStyleLbl="sibTrans2D1" presStyleIdx="0" presStyleCnt="0"/>
      <dgm:spPr/>
    </dgm:pt>
    <dgm:pt modelId="{BF0B93B6-0A5C-4833-84D9-D76155D32293}" type="pres">
      <dgm:prSet presAssocID="{635B32CB-197F-47B9-8933-60B0359DB898}" presName="compNode" presStyleCnt="0"/>
      <dgm:spPr/>
    </dgm:pt>
    <dgm:pt modelId="{365EC0B6-E413-40EB-B763-459F8A8994DE}" type="pres">
      <dgm:prSet presAssocID="{635B32CB-197F-47B9-8933-60B0359DB898}" presName="iconBgRect" presStyleLbl="bgShp" presStyleIdx="3" presStyleCnt="5"/>
      <dgm:spPr/>
    </dgm:pt>
    <dgm:pt modelId="{830C2323-8890-4FE2-AA81-F2B6BE181998}" type="pres">
      <dgm:prSet presAssocID="{635B32CB-197F-47B9-8933-60B0359DB8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FA8FAE9-9B1B-42CA-A1B1-894F4DC48E51}" type="pres">
      <dgm:prSet presAssocID="{635B32CB-197F-47B9-8933-60B0359DB898}" presName="spaceRect" presStyleCnt="0"/>
      <dgm:spPr/>
    </dgm:pt>
    <dgm:pt modelId="{CBF07223-4F18-46A0-9D8B-BE2DBEBCF00E}" type="pres">
      <dgm:prSet presAssocID="{635B32CB-197F-47B9-8933-60B0359DB898}" presName="textRect" presStyleLbl="revTx" presStyleIdx="3" presStyleCnt="5">
        <dgm:presLayoutVars>
          <dgm:chMax val="1"/>
          <dgm:chPref val="1"/>
        </dgm:presLayoutVars>
      </dgm:prSet>
      <dgm:spPr/>
    </dgm:pt>
    <dgm:pt modelId="{77CD48A5-8524-47F3-A728-64D5DAF49DAA}" type="pres">
      <dgm:prSet presAssocID="{93D5F05A-25C1-4DC8-81B5-26304FBD9B09}" presName="sibTrans" presStyleLbl="sibTrans2D1" presStyleIdx="0" presStyleCnt="0"/>
      <dgm:spPr/>
    </dgm:pt>
    <dgm:pt modelId="{88520E82-39F3-4B3D-8809-73294C510A07}" type="pres">
      <dgm:prSet presAssocID="{197908D6-046E-4953-A432-7081572918F5}" presName="compNode" presStyleCnt="0"/>
      <dgm:spPr/>
    </dgm:pt>
    <dgm:pt modelId="{93CA83C2-50E6-4ABF-9CDB-1666217784E1}" type="pres">
      <dgm:prSet presAssocID="{197908D6-046E-4953-A432-7081572918F5}" presName="iconBgRect" presStyleLbl="bgShp" presStyleIdx="4" presStyleCnt="5"/>
      <dgm:spPr/>
    </dgm:pt>
    <dgm:pt modelId="{076BF6BE-69C8-4AFE-A4A5-FEBB2765DB05}" type="pres">
      <dgm:prSet presAssocID="{197908D6-046E-4953-A432-7081572918F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BCA1D25-A260-4F93-8567-8397C6EF5AEB}" type="pres">
      <dgm:prSet presAssocID="{197908D6-046E-4953-A432-7081572918F5}" presName="spaceRect" presStyleCnt="0"/>
      <dgm:spPr/>
    </dgm:pt>
    <dgm:pt modelId="{1CC778D7-9B9C-43E2-B6D8-82FC08D474AB}" type="pres">
      <dgm:prSet presAssocID="{197908D6-046E-4953-A432-7081572918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38D517-3136-4D3C-AFD9-4692F119177F}" srcId="{C798B4D5-49C0-4CAB-A96B-40A30C916FDD}" destId="{4E30403C-255F-496F-8ECD-FA520ED86149}" srcOrd="2" destOrd="0" parTransId="{86F91415-E35F-4776-8FC5-3B73913CAC58}" sibTransId="{4E16BF61-72FB-419B-BDDB-9B7D88D999CE}"/>
    <dgm:cxn modelId="{8112611D-A985-4068-A94C-BECD98D8468B}" type="presOf" srcId="{93D5F05A-25C1-4DC8-81B5-26304FBD9B09}" destId="{77CD48A5-8524-47F3-A728-64D5DAF49DAA}" srcOrd="0" destOrd="0" presId="urn:microsoft.com/office/officeart/2018/2/layout/IconCircleList"/>
    <dgm:cxn modelId="{0A1BB828-5FAA-46FC-A78C-7BF57FC99A4A}" srcId="{C798B4D5-49C0-4CAB-A96B-40A30C916FDD}" destId="{197908D6-046E-4953-A432-7081572918F5}" srcOrd="4" destOrd="0" parTransId="{BFF41B43-1CA5-4761-AF5A-05129E5404F0}" sibTransId="{9DFC0BF1-64E8-4B2B-A3B1-AECF2C169B19}"/>
    <dgm:cxn modelId="{CA69FB2A-0E51-45F2-8D5C-9CBCEB610F45}" type="presOf" srcId="{197908D6-046E-4953-A432-7081572918F5}" destId="{1CC778D7-9B9C-43E2-B6D8-82FC08D474AB}" srcOrd="0" destOrd="0" presId="urn:microsoft.com/office/officeart/2018/2/layout/IconCircleList"/>
    <dgm:cxn modelId="{80107A2E-8D2E-448F-9213-8B30E2D61B17}" srcId="{C798B4D5-49C0-4CAB-A96B-40A30C916FDD}" destId="{BB010C4C-4DA5-4FB2-92B5-4D25EFF02E6E}" srcOrd="0" destOrd="0" parTransId="{61899777-A302-402A-BAEA-5A8AD4DB3452}" sibTransId="{4FA074A5-A0DA-4B5C-AE5B-88E5E3113251}"/>
    <dgm:cxn modelId="{F6F0AB43-080B-45A2-91A7-2C43B75496BC}" type="presOf" srcId="{BB010C4C-4DA5-4FB2-92B5-4D25EFF02E6E}" destId="{1FE93896-F023-4F8F-B224-938A894BEF08}" srcOrd="0" destOrd="0" presId="urn:microsoft.com/office/officeart/2018/2/layout/IconCircleList"/>
    <dgm:cxn modelId="{A89AED4D-0182-4CDD-BE3B-4076345446A8}" type="presOf" srcId="{4FA074A5-A0DA-4B5C-AE5B-88E5E3113251}" destId="{E83300BF-87BC-45A1-A751-F32179AD3D69}" srcOrd="0" destOrd="0" presId="urn:microsoft.com/office/officeart/2018/2/layout/IconCircleList"/>
    <dgm:cxn modelId="{157FC978-6E9C-4169-9C67-671E3EFEC1D5}" type="presOf" srcId="{4E30403C-255F-496F-8ECD-FA520ED86149}" destId="{147D5284-ED9C-43BD-8285-2DEDF3B62538}" srcOrd="0" destOrd="0" presId="urn:microsoft.com/office/officeart/2018/2/layout/IconCircleList"/>
    <dgm:cxn modelId="{6DDD7A91-D989-46A9-8D82-4A4BF309D55B}" srcId="{C798B4D5-49C0-4CAB-A96B-40A30C916FDD}" destId="{635B32CB-197F-47B9-8933-60B0359DB898}" srcOrd="3" destOrd="0" parTransId="{64D654D9-6E03-4359-B026-AEF4D576C142}" sibTransId="{93D5F05A-25C1-4DC8-81B5-26304FBD9B09}"/>
    <dgm:cxn modelId="{D74DC293-1B22-4273-BA17-77EE45FF0DDD}" type="presOf" srcId="{C798B4D5-49C0-4CAB-A96B-40A30C916FDD}" destId="{D8D169D8-A7FF-4DDB-BEBB-B10C86B22D98}" srcOrd="0" destOrd="0" presId="urn:microsoft.com/office/officeart/2018/2/layout/IconCircleList"/>
    <dgm:cxn modelId="{CBF8229C-81F8-4801-AA36-C7FBC4720A31}" type="presOf" srcId="{B8BA10D0-C8EA-46FB-9080-8559C01723C1}" destId="{CFAF1455-221D-41BE-A03E-22F673C3DE5C}" srcOrd="0" destOrd="0" presId="urn:microsoft.com/office/officeart/2018/2/layout/IconCircleList"/>
    <dgm:cxn modelId="{61CE34A4-D97B-42BD-A7F5-E3A6C7377159}" type="presOf" srcId="{635B32CB-197F-47B9-8933-60B0359DB898}" destId="{CBF07223-4F18-46A0-9D8B-BE2DBEBCF00E}" srcOrd="0" destOrd="0" presId="urn:microsoft.com/office/officeart/2018/2/layout/IconCircleList"/>
    <dgm:cxn modelId="{851626AB-44BE-43F0-8B19-AE45C7836320}" type="presOf" srcId="{4E16BF61-72FB-419B-BDDB-9B7D88D999CE}" destId="{E2110CD9-43B2-4DE5-9778-52F58DCF8B0F}" srcOrd="0" destOrd="0" presId="urn:microsoft.com/office/officeart/2018/2/layout/IconCircleList"/>
    <dgm:cxn modelId="{CD7073CB-F86B-4DA8-ACE8-95A95D94E904}" srcId="{C798B4D5-49C0-4CAB-A96B-40A30C916FDD}" destId="{B8BA10D0-C8EA-46FB-9080-8559C01723C1}" srcOrd="1" destOrd="0" parTransId="{8B569719-BB48-4BFD-B5A2-6849C96A822B}" sibTransId="{F6C8ECAD-98B8-461F-B6B6-D8CCEDF82A8A}"/>
    <dgm:cxn modelId="{33621DE4-F805-43F2-A17E-CA6AE089E67E}" type="presOf" srcId="{F6C8ECAD-98B8-461F-B6B6-D8CCEDF82A8A}" destId="{E6901435-3ADB-4FBC-8DAE-6F81CDBE8EC6}" srcOrd="0" destOrd="0" presId="urn:microsoft.com/office/officeart/2018/2/layout/IconCircleList"/>
    <dgm:cxn modelId="{00491E1A-954F-41A2-B6DA-DCA172CA90CC}" type="presParOf" srcId="{D8D169D8-A7FF-4DDB-BEBB-B10C86B22D98}" destId="{757FCDF1-F037-4644-97DE-D496F96DCC64}" srcOrd="0" destOrd="0" presId="urn:microsoft.com/office/officeart/2018/2/layout/IconCircleList"/>
    <dgm:cxn modelId="{AB48EA3E-F249-4572-ACF5-7C0FA2DB7AB7}" type="presParOf" srcId="{757FCDF1-F037-4644-97DE-D496F96DCC64}" destId="{63BCCDBB-C8D1-4B13-B1C3-717225882321}" srcOrd="0" destOrd="0" presId="urn:microsoft.com/office/officeart/2018/2/layout/IconCircleList"/>
    <dgm:cxn modelId="{28B45B13-BADC-4738-A90D-BC7B15ABEF99}" type="presParOf" srcId="{63BCCDBB-C8D1-4B13-B1C3-717225882321}" destId="{43061A0B-D842-4B81-B4AF-84F67A9A8603}" srcOrd="0" destOrd="0" presId="urn:microsoft.com/office/officeart/2018/2/layout/IconCircleList"/>
    <dgm:cxn modelId="{A066D18A-FF61-408A-9C82-F2CFCBBCE2F3}" type="presParOf" srcId="{63BCCDBB-C8D1-4B13-B1C3-717225882321}" destId="{AE8F0F1C-DCC6-4D69-B90B-178F8FB5BC59}" srcOrd="1" destOrd="0" presId="urn:microsoft.com/office/officeart/2018/2/layout/IconCircleList"/>
    <dgm:cxn modelId="{57AD44F0-594C-4617-B35C-B9E72DCEBB33}" type="presParOf" srcId="{63BCCDBB-C8D1-4B13-B1C3-717225882321}" destId="{B4D0C5BC-020D-4C92-8BC8-ED3E4A66EDF8}" srcOrd="2" destOrd="0" presId="urn:microsoft.com/office/officeart/2018/2/layout/IconCircleList"/>
    <dgm:cxn modelId="{63B5D7AC-FC1C-46CD-9DCE-60258A40D18A}" type="presParOf" srcId="{63BCCDBB-C8D1-4B13-B1C3-717225882321}" destId="{1FE93896-F023-4F8F-B224-938A894BEF08}" srcOrd="3" destOrd="0" presId="urn:microsoft.com/office/officeart/2018/2/layout/IconCircleList"/>
    <dgm:cxn modelId="{26AC29FA-47DD-4DEE-BB48-54CF9579929D}" type="presParOf" srcId="{757FCDF1-F037-4644-97DE-D496F96DCC64}" destId="{E83300BF-87BC-45A1-A751-F32179AD3D69}" srcOrd="1" destOrd="0" presId="urn:microsoft.com/office/officeart/2018/2/layout/IconCircleList"/>
    <dgm:cxn modelId="{4441586A-E410-4AF1-8E32-50470C633679}" type="presParOf" srcId="{757FCDF1-F037-4644-97DE-D496F96DCC64}" destId="{0197FE35-F903-4409-B5E3-7B8266B3DC71}" srcOrd="2" destOrd="0" presId="urn:microsoft.com/office/officeart/2018/2/layout/IconCircleList"/>
    <dgm:cxn modelId="{E6046513-E6B8-4080-AA58-DFE89CDF0476}" type="presParOf" srcId="{0197FE35-F903-4409-B5E3-7B8266B3DC71}" destId="{8EC64672-A586-4D60-A8F8-C75C2B1AD32C}" srcOrd="0" destOrd="0" presId="urn:microsoft.com/office/officeart/2018/2/layout/IconCircleList"/>
    <dgm:cxn modelId="{C7A1266F-B9AD-4E87-8F56-3C0C30E8924B}" type="presParOf" srcId="{0197FE35-F903-4409-B5E3-7B8266B3DC71}" destId="{91EAB2EA-E194-465E-ADBA-930E8458707E}" srcOrd="1" destOrd="0" presId="urn:microsoft.com/office/officeart/2018/2/layout/IconCircleList"/>
    <dgm:cxn modelId="{856DC4E7-2121-48C2-A2D3-367E8A814F9B}" type="presParOf" srcId="{0197FE35-F903-4409-B5E3-7B8266B3DC71}" destId="{32DB8171-C631-46B7-85D0-1BB415D99A18}" srcOrd="2" destOrd="0" presId="urn:microsoft.com/office/officeart/2018/2/layout/IconCircleList"/>
    <dgm:cxn modelId="{FF2881A8-85D7-4955-B849-F80DF662DC56}" type="presParOf" srcId="{0197FE35-F903-4409-B5E3-7B8266B3DC71}" destId="{CFAF1455-221D-41BE-A03E-22F673C3DE5C}" srcOrd="3" destOrd="0" presId="urn:microsoft.com/office/officeart/2018/2/layout/IconCircleList"/>
    <dgm:cxn modelId="{823DC339-5691-4243-8DD4-E07B6DBF38CB}" type="presParOf" srcId="{757FCDF1-F037-4644-97DE-D496F96DCC64}" destId="{E6901435-3ADB-4FBC-8DAE-6F81CDBE8EC6}" srcOrd="3" destOrd="0" presId="urn:microsoft.com/office/officeart/2018/2/layout/IconCircleList"/>
    <dgm:cxn modelId="{6753551D-61F3-4765-AE5E-6982E16AD251}" type="presParOf" srcId="{757FCDF1-F037-4644-97DE-D496F96DCC64}" destId="{5A23AEBA-4B7C-4FAA-90E4-AABF84575EE9}" srcOrd="4" destOrd="0" presId="urn:microsoft.com/office/officeart/2018/2/layout/IconCircleList"/>
    <dgm:cxn modelId="{EC72AB39-448C-464D-A0AF-89D6EBA791EA}" type="presParOf" srcId="{5A23AEBA-4B7C-4FAA-90E4-AABF84575EE9}" destId="{26F223F1-5400-4B3F-BEB8-5EEAFFD25EE0}" srcOrd="0" destOrd="0" presId="urn:microsoft.com/office/officeart/2018/2/layout/IconCircleList"/>
    <dgm:cxn modelId="{0FB57659-2F43-4D50-B955-C873F56A4AB6}" type="presParOf" srcId="{5A23AEBA-4B7C-4FAA-90E4-AABF84575EE9}" destId="{49649370-166A-486C-8919-9598240EFF0E}" srcOrd="1" destOrd="0" presId="urn:microsoft.com/office/officeart/2018/2/layout/IconCircleList"/>
    <dgm:cxn modelId="{1C457C89-4723-48CB-A4E2-D37032462E73}" type="presParOf" srcId="{5A23AEBA-4B7C-4FAA-90E4-AABF84575EE9}" destId="{2807C936-5A76-4E91-8A9B-35BB634A94D1}" srcOrd="2" destOrd="0" presId="urn:microsoft.com/office/officeart/2018/2/layout/IconCircleList"/>
    <dgm:cxn modelId="{7A08A8A1-9DB6-4788-9C7F-1271E4055603}" type="presParOf" srcId="{5A23AEBA-4B7C-4FAA-90E4-AABF84575EE9}" destId="{147D5284-ED9C-43BD-8285-2DEDF3B62538}" srcOrd="3" destOrd="0" presId="urn:microsoft.com/office/officeart/2018/2/layout/IconCircleList"/>
    <dgm:cxn modelId="{16F9AFEA-7531-4A37-88DB-4C289EF88ECF}" type="presParOf" srcId="{757FCDF1-F037-4644-97DE-D496F96DCC64}" destId="{E2110CD9-43B2-4DE5-9778-52F58DCF8B0F}" srcOrd="5" destOrd="0" presId="urn:microsoft.com/office/officeart/2018/2/layout/IconCircleList"/>
    <dgm:cxn modelId="{C0BB4E30-E0A2-429A-A9C1-AB6D13B2C2B8}" type="presParOf" srcId="{757FCDF1-F037-4644-97DE-D496F96DCC64}" destId="{BF0B93B6-0A5C-4833-84D9-D76155D32293}" srcOrd="6" destOrd="0" presId="urn:microsoft.com/office/officeart/2018/2/layout/IconCircleList"/>
    <dgm:cxn modelId="{3419493C-56C8-49E1-BAC9-BB7CB067BBA9}" type="presParOf" srcId="{BF0B93B6-0A5C-4833-84D9-D76155D32293}" destId="{365EC0B6-E413-40EB-B763-459F8A8994DE}" srcOrd="0" destOrd="0" presId="urn:microsoft.com/office/officeart/2018/2/layout/IconCircleList"/>
    <dgm:cxn modelId="{D38AF7B2-2AE7-425D-B85B-639B326A40AA}" type="presParOf" srcId="{BF0B93B6-0A5C-4833-84D9-D76155D32293}" destId="{830C2323-8890-4FE2-AA81-F2B6BE181998}" srcOrd="1" destOrd="0" presId="urn:microsoft.com/office/officeart/2018/2/layout/IconCircleList"/>
    <dgm:cxn modelId="{B28EB289-B11A-4E43-97BC-45975012A726}" type="presParOf" srcId="{BF0B93B6-0A5C-4833-84D9-D76155D32293}" destId="{3FA8FAE9-9B1B-42CA-A1B1-894F4DC48E51}" srcOrd="2" destOrd="0" presId="urn:microsoft.com/office/officeart/2018/2/layout/IconCircleList"/>
    <dgm:cxn modelId="{A550098A-766E-45A3-807A-380199BFFADD}" type="presParOf" srcId="{BF0B93B6-0A5C-4833-84D9-D76155D32293}" destId="{CBF07223-4F18-46A0-9D8B-BE2DBEBCF00E}" srcOrd="3" destOrd="0" presId="urn:microsoft.com/office/officeart/2018/2/layout/IconCircleList"/>
    <dgm:cxn modelId="{879B4A52-BFA3-4CAE-8261-79385790DB0A}" type="presParOf" srcId="{757FCDF1-F037-4644-97DE-D496F96DCC64}" destId="{77CD48A5-8524-47F3-A728-64D5DAF49DAA}" srcOrd="7" destOrd="0" presId="urn:microsoft.com/office/officeart/2018/2/layout/IconCircleList"/>
    <dgm:cxn modelId="{59040889-33C0-4B21-A9C6-8774555DEA9D}" type="presParOf" srcId="{757FCDF1-F037-4644-97DE-D496F96DCC64}" destId="{88520E82-39F3-4B3D-8809-73294C510A07}" srcOrd="8" destOrd="0" presId="urn:microsoft.com/office/officeart/2018/2/layout/IconCircleList"/>
    <dgm:cxn modelId="{9B03658C-CFF0-4BB4-B227-A26F7F156CE3}" type="presParOf" srcId="{88520E82-39F3-4B3D-8809-73294C510A07}" destId="{93CA83C2-50E6-4ABF-9CDB-1666217784E1}" srcOrd="0" destOrd="0" presId="urn:microsoft.com/office/officeart/2018/2/layout/IconCircleList"/>
    <dgm:cxn modelId="{DAD9B22E-D103-4077-8B6F-6D6568A919ED}" type="presParOf" srcId="{88520E82-39F3-4B3D-8809-73294C510A07}" destId="{076BF6BE-69C8-4AFE-A4A5-FEBB2765DB05}" srcOrd="1" destOrd="0" presId="urn:microsoft.com/office/officeart/2018/2/layout/IconCircleList"/>
    <dgm:cxn modelId="{47A3A00A-DF2F-4455-A55D-71BBFE7F273A}" type="presParOf" srcId="{88520E82-39F3-4B3D-8809-73294C510A07}" destId="{6BCA1D25-A260-4F93-8567-8397C6EF5AEB}" srcOrd="2" destOrd="0" presId="urn:microsoft.com/office/officeart/2018/2/layout/IconCircleList"/>
    <dgm:cxn modelId="{DC6EBE49-D490-4A89-AA2B-64DCFCF86299}" type="presParOf" srcId="{88520E82-39F3-4B3D-8809-73294C510A07}" destId="{1CC778D7-9B9C-43E2-B6D8-82FC08D474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2F5688-EF9A-40EA-ABA4-1B9AB1ABE50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05D6A9-8EFA-47F4-896E-8604ECD472AE}">
      <dgm:prSet custT="1"/>
      <dgm:spPr/>
      <dgm:t>
        <a:bodyPr/>
        <a:lstStyle/>
        <a:p>
          <a:r>
            <a:rPr lang="en-US" sz="2400" b="1" i="0" baseline="0"/>
            <a:t>Title</a:t>
          </a:r>
          <a:r>
            <a:rPr lang="en-US" sz="2400" b="0" i="0" baseline="0"/>
            <a:t> </a:t>
          </a:r>
          <a:endParaRPr lang="en-US" sz="2400"/>
        </a:p>
      </dgm:t>
    </dgm:pt>
    <dgm:pt modelId="{35D2517C-008D-42AB-85FE-925657C30F91}" type="parTrans" cxnId="{76570E47-2419-4563-AA29-A01B9BB3FF3E}">
      <dgm:prSet/>
      <dgm:spPr/>
      <dgm:t>
        <a:bodyPr/>
        <a:lstStyle/>
        <a:p>
          <a:endParaRPr lang="en-US" sz="2800"/>
        </a:p>
      </dgm:t>
    </dgm:pt>
    <dgm:pt modelId="{D408A422-98D5-4CE3-ABFA-5D9868B71B43}" type="sibTrans" cxnId="{76570E47-2419-4563-AA29-A01B9BB3FF3E}">
      <dgm:prSet/>
      <dgm:spPr/>
      <dgm:t>
        <a:bodyPr/>
        <a:lstStyle/>
        <a:p>
          <a:endParaRPr lang="en-US" sz="2800"/>
        </a:p>
      </dgm:t>
    </dgm:pt>
    <dgm:pt modelId="{735D3BD2-1CDB-4470-BEEB-CCC75351403E}">
      <dgm:prSet custT="1"/>
      <dgm:spPr/>
      <dgm:t>
        <a:bodyPr/>
        <a:lstStyle/>
        <a:p>
          <a:r>
            <a:rPr lang="en-US" sz="2400" b="1" i="0" baseline="0"/>
            <a:t>Table Number</a:t>
          </a:r>
          <a:r>
            <a:rPr lang="en-US" sz="2400" b="0" i="0" baseline="0"/>
            <a:t> </a:t>
          </a:r>
          <a:endParaRPr lang="en-US" sz="2400"/>
        </a:p>
      </dgm:t>
    </dgm:pt>
    <dgm:pt modelId="{E575F795-767C-4A46-A04E-68A53B7CD1AD}" type="parTrans" cxnId="{C7E0EDC8-51A8-42E2-B8B0-E422808E650D}">
      <dgm:prSet/>
      <dgm:spPr/>
      <dgm:t>
        <a:bodyPr/>
        <a:lstStyle/>
        <a:p>
          <a:endParaRPr lang="en-US" sz="2800"/>
        </a:p>
      </dgm:t>
    </dgm:pt>
    <dgm:pt modelId="{FBF788BA-6A77-42DC-A6F4-8E5D7A3FC930}" type="sibTrans" cxnId="{C7E0EDC8-51A8-42E2-B8B0-E422808E650D}">
      <dgm:prSet/>
      <dgm:spPr/>
      <dgm:t>
        <a:bodyPr/>
        <a:lstStyle/>
        <a:p>
          <a:endParaRPr lang="en-US" sz="2800"/>
        </a:p>
      </dgm:t>
    </dgm:pt>
    <dgm:pt modelId="{AF216B2E-10E8-4847-BB4C-68ADF66346EF}">
      <dgm:prSet custT="1"/>
      <dgm:spPr/>
      <dgm:t>
        <a:bodyPr/>
        <a:lstStyle/>
        <a:p>
          <a:r>
            <a:rPr lang="en-US" sz="2400" b="1" i="0" baseline="0" dirty="0"/>
            <a:t>Column and Row Headings (Captions/ Stubs)</a:t>
          </a:r>
          <a:r>
            <a:rPr lang="en-US" sz="2400" b="0" i="0" baseline="0" dirty="0"/>
            <a:t> </a:t>
          </a:r>
          <a:endParaRPr lang="en-US" sz="2400" dirty="0"/>
        </a:p>
      </dgm:t>
    </dgm:pt>
    <dgm:pt modelId="{6AC3237C-194F-4B9A-A49D-C823176427E1}" type="parTrans" cxnId="{D18586AE-26DA-4C04-8610-443B975590FD}">
      <dgm:prSet/>
      <dgm:spPr/>
      <dgm:t>
        <a:bodyPr/>
        <a:lstStyle/>
        <a:p>
          <a:endParaRPr lang="en-US" sz="2800"/>
        </a:p>
      </dgm:t>
    </dgm:pt>
    <dgm:pt modelId="{C863BB35-FEA4-4823-AEF4-1822ABE9F1F7}" type="sibTrans" cxnId="{D18586AE-26DA-4C04-8610-443B975590FD}">
      <dgm:prSet/>
      <dgm:spPr/>
      <dgm:t>
        <a:bodyPr/>
        <a:lstStyle/>
        <a:p>
          <a:endParaRPr lang="en-US" sz="2800"/>
        </a:p>
      </dgm:t>
    </dgm:pt>
    <dgm:pt modelId="{47DAE4D4-0DEF-4473-81AB-689C36D9CC4B}">
      <dgm:prSet custT="1"/>
      <dgm:spPr/>
      <dgm:t>
        <a:bodyPr/>
        <a:lstStyle/>
        <a:p>
          <a:r>
            <a:rPr lang="en-US" sz="2400" b="1" i="0" baseline="0"/>
            <a:t>Body</a:t>
          </a:r>
          <a:r>
            <a:rPr lang="en-US" sz="2400" b="0" i="0" baseline="0"/>
            <a:t> </a:t>
          </a:r>
          <a:endParaRPr lang="en-US" sz="2400"/>
        </a:p>
      </dgm:t>
    </dgm:pt>
    <dgm:pt modelId="{3F9E8C0E-70CF-4174-9A61-A1B14BC5DBB4}" type="parTrans" cxnId="{49EBA07B-E43F-4E1E-A55F-DCE410F73B48}">
      <dgm:prSet/>
      <dgm:spPr/>
      <dgm:t>
        <a:bodyPr/>
        <a:lstStyle/>
        <a:p>
          <a:endParaRPr lang="en-US" sz="2800"/>
        </a:p>
      </dgm:t>
    </dgm:pt>
    <dgm:pt modelId="{50CD2615-0556-4DA2-983E-5E03C68A8507}" type="sibTrans" cxnId="{49EBA07B-E43F-4E1E-A55F-DCE410F73B48}">
      <dgm:prSet/>
      <dgm:spPr/>
      <dgm:t>
        <a:bodyPr/>
        <a:lstStyle/>
        <a:p>
          <a:endParaRPr lang="en-US" sz="2800"/>
        </a:p>
      </dgm:t>
    </dgm:pt>
    <dgm:pt modelId="{FA60520A-AC49-41D9-98AE-D81890CAF594}">
      <dgm:prSet custT="1"/>
      <dgm:spPr/>
      <dgm:t>
        <a:bodyPr/>
        <a:lstStyle/>
        <a:p>
          <a:r>
            <a:rPr lang="en-US" sz="2400" b="1" i="0" baseline="0" dirty="0"/>
            <a:t>Footnotes/ Source</a:t>
          </a:r>
          <a:r>
            <a:rPr lang="en-US" sz="2400" b="0" i="0" baseline="0" dirty="0"/>
            <a:t> </a:t>
          </a:r>
          <a:endParaRPr lang="en-US" sz="2400" dirty="0"/>
        </a:p>
      </dgm:t>
    </dgm:pt>
    <dgm:pt modelId="{90235ABE-01E9-4ED6-9025-D1A261ABEA33}" type="parTrans" cxnId="{19B4FD4A-240E-4BFE-BFCC-29371A8CB6CE}">
      <dgm:prSet/>
      <dgm:spPr/>
      <dgm:t>
        <a:bodyPr/>
        <a:lstStyle/>
        <a:p>
          <a:endParaRPr lang="en-US" sz="2800"/>
        </a:p>
      </dgm:t>
    </dgm:pt>
    <dgm:pt modelId="{03069946-1765-4322-916C-D197C0A7F25F}" type="sibTrans" cxnId="{19B4FD4A-240E-4BFE-BFCC-29371A8CB6CE}">
      <dgm:prSet/>
      <dgm:spPr/>
      <dgm:t>
        <a:bodyPr/>
        <a:lstStyle/>
        <a:p>
          <a:endParaRPr lang="en-US" sz="2800"/>
        </a:p>
      </dgm:t>
    </dgm:pt>
    <dgm:pt modelId="{957FF073-3641-429B-8728-5713BA7CB56D}" type="pres">
      <dgm:prSet presAssocID="{2D2F5688-EF9A-40EA-ABA4-1B9AB1ABE50E}" presName="root" presStyleCnt="0">
        <dgm:presLayoutVars>
          <dgm:dir/>
          <dgm:resizeHandles val="exact"/>
        </dgm:presLayoutVars>
      </dgm:prSet>
      <dgm:spPr/>
    </dgm:pt>
    <dgm:pt modelId="{AA3F0AEF-4408-4D82-9498-09501F2F73D9}" type="pres">
      <dgm:prSet presAssocID="{C605D6A9-8EFA-47F4-896E-8604ECD472AE}" presName="compNode" presStyleCnt="0"/>
      <dgm:spPr/>
    </dgm:pt>
    <dgm:pt modelId="{CD52D5B6-FB4E-4EB5-90F4-20221D26378A}" type="pres">
      <dgm:prSet presAssocID="{C605D6A9-8EFA-47F4-896E-8604ECD472A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1529BC3-0D88-4700-8439-03844E031938}" type="pres">
      <dgm:prSet presAssocID="{C605D6A9-8EFA-47F4-896E-8604ECD472AE}" presName="spaceRect" presStyleCnt="0"/>
      <dgm:spPr/>
    </dgm:pt>
    <dgm:pt modelId="{2C868704-1355-4AF8-948C-A61A3E8D17F4}" type="pres">
      <dgm:prSet presAssocID="{C605D6A9-8EFA-47F4-896E-8604ECD472AE}" presName="textRect" presStyleLbl="revTx" presStyleIdx="0" presStyleCnt="5">
        <dgm:presLayoutVars>
          <dgm:chMax val="1"/>
          <dgm:chPref val="1"/>
        </dgm:presLayoutVars>
      </dgm:prSet>
      <dgm:spPr/>
    </dgm:pt>
    <dgm:pt modelId="{EFD3A4AE-9863-4071-A3C2-CF7BFF5027D5}" type="pres">
      <dgm:prSet presAssocID="{D408A422-98D5-4CE3-ABFA-5D9868B71B43}" presName="sibTrans" presStyleCnt="0"/>
      <dgm:spPr/>
    </dgm:pt>
    <dgm:pt modelId="{03AAB3F4-FF23-4FC5-9B21-7A522C576B10}" type="pres">
      <dgm:prSet presAssocID="{735D3BD2-1CDB-4470-BEEB-CCC75351403E}" presName="compNode" presStyleCnt="0"/>
      <dgm:spPr/>
    </dgm:pt>
    <dgm:pt modelId="{C2F180E2-E312-438F-9A0A-DE8085DE4DA3}" type="pres">
      <dgm:prSet presAssocID="{735D3BD2-1CDB-4470-BEEB-CCC7535140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A02FA59B-A98C-4D5F-9564-59E4E44C9C35}" type="pres">
      <dgm:prSet presAssocID="{735D3BD2-1CDB-4470-BEEB-CCC75351403E}" presName="spaceRect" presStyleCnt="0"/>
      <dgm:spPr/>
    </dgm:pt>
    <dgm:pt modelId="{55991684-14B9-4989-BB48-70B04A98EDA7}" type="pres">
      <dgm:prSet presAssocID="{735D3BD2-1CDB-4470-BEEB-CCC75351403E}" presName="textRect" presStyleLbl="revTx" presStyleIdx="1" presStyleCnt="5">
        <dgm:presLayoutVars>
          <dgm:chMax val="1"/>
          <dgm:chPref val="1"/>
        </dgm:presLayoutVars>
      </dgm:prSet>
      <dgm:spPr/>
    </dgm:pt>
    <dgm:pt modelId="{2D594751-95BE-4D76-84C8-BBE3FC091045}" type="pres">
      <dgm:prSet presAssocID="{FBF788BA-6A77-42DC-A6F4-8E5D7A3FC930}" presName="sibTrans" presStyleCnt="0"/>
      <dgm:spPr/>
    </dgm:pt>
    <dgm:pt modelId="{D54B2C1D-51AF-4673-851E-13385049AC81}" type="pres">
      <dgm:prSet presAssocID="{AF216B2E-10E8-4847-BB4C-68ADF66346EF}" presName="compNode" presStyleCnt="0"/>
      <dgm:spPr/>
    </dgm:pt>
    <dgm:pt modelId="{DB3A08B3-95C3-4C57-B346-89B1E8976AC6}" type="pres">
      <dgm:prSet presAssocID="{AF216B2E-10E8-4847-BB4C-68ADF66346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9EA3CD0-65B8-40A6-84E2-62E7D954BD7D}" type="pres">
      <dgm:prSet presAssocID="{AF216B2E-10E8-4847-BB4C-68ADF66346EF}" presName="spaceRect" presStyleCnt="0"/>
      <dgm:spPr/>
    </dgm:pt>
    <dgm:pt modelId="{942C5202-45FB-41D1-B994-4D14777FD9FD}" type="pres">
      <dgm:prSet presAssocID="{AF216B2E-10E8-4847-BB4C-68ADF66346EF}" presName="textRect" presStyleLbl="revTx" presStyleIdx="2" presStyleCnt="5">
        <dgm:presLayoutVars>
          <dgm:chMax val="1"/>
          <dgm:chPref val="1"/>
        </dgm:presLayoutVars>
      </dgm:prSet>
      <dgm:spPr/>
    </dgm:pt>
    <dgm:pt modelId="{30DBF98C-D5B3-4573-86E4-BC6CA6A9162F}" type="pres">
      <dgm:prSet presAssocID="{C863BB35-FEA4-4823-AEF4-1822ABE9F1F7}" presName="sibTrans" presStyleCnt="0"/>
      <dgm:spPr/>
    </dgm:pt>
    <dgm:pt modelId="{E5B57046-27C3-42EA-A138-AB76FBED7763}" type="pres">
      <dgm:prSet presAssocID="{47DAE4D4-0DEF-4473-81AB-689C36D9CC4B}" presName="compNode" presStyleCnt="0"/>
      <dgm:spPr/>
    </dgm:pt>
    <dgm:pt modelId="{0A029101-59CA-455D-B77C-C6450AE92044}" type="pres">
      <dgm:prSet presAssocID="{47DAE4D4-0DEF-4473-81AB-689C36D9CC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35A7513D-41BD-4444-92E2-7F1B48051CEA}" type="pres">
      <dgm:prSet presAssocID="{47DAE4D4-0DEF-4473-81AB-689C36D9CC4B}" presName="spaceRect" presStyleCnt="0"/>
      <dgm:spPr/>
    </dgm:pt>
    <dgm:pt modelId="{68FFEA32-9C02-456F-94BB-0E1BC69A7E7E}" type="pres">
      <dgm:prSet presAssocID="{47DAE4D4-0DEF-4473-81AB-689C36D9CC4B}" presName="textRect" presStyleLbl="revTx" presStyleIdx="3" presStyleCnt="5">
        <dgm:presLayoutVars>
          <dgm:chMax val="1"/>
          <dgm:chPref val="1"/>
        </dgm:presLayoutVars>
      </dgm:prSet>
      <dgm:spPr/>
    </dgm:pt>
    <dgm:pt modelId="{3ECF7ACC-6F04-47FB-8A81-675A49A83FAD}" type="pres">
      <dgm:prSet presAssocID="{50CD2615-0556-4DA2-983E-5E03C68A8507}" presName="sibTrans" presStyleCnt="0"/>
      <dgm:spPr/>
    </dgm:pt>
    <dgm:pt modelId="{786061AB-DEDA-4DCC-8107-8C3BC0655EC8}" type="pres">
      <dgm:prSet presAssocID="{FA60520A-AC49-41D9-98AE-D81890CAF594}" presName="compNode" presStyleCnt="0"/>
      <dgm:spPr/>
    </dgm:pt>
    <dgm:pt modelId="{A5DCCEB8-4A4C-4CE9-A42A-3929C777E98D}" type="pres">
      <dgm:prSet presAssocID="{FA60520A-AC49-41D9-98AE-D81890CAF5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1F35F4E2-E2A5-4E09-9329-D2FC4DEFC519}" type="pres">
      <dgm:prSet presAssocID="{FA60520A-AC49-41D9-98AE-D81890CAF594}" presName="spaceRect" presStyleCnt="0"/>
      <dgm:spPr/>
    </dgm:pt>
    <dgm:pt modelId="{34412E54-25AA-497F-A09A-987E45C32B63}" type="pres">
      <dgm:prSet presAssocID="{FA60520A-AC49-41D9-98AE-D81890CAF59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D776C3B-9F3E-4B43-9AB7-E79983829CB0}" type="presOf" srcId="{47DAE4D4-0DEF-4473-81AB-689C36D9CC4B}" destId="{68FFEA32-9C02-456F-94BB-0E1BC69A7E7E}" srcOrd="0" destOrd="0" presId="urn:microsoft.com/office/officeart/2018/2/layout/IconLabelList"/>
    <dgm:cxn modelId="{C0BE095C-983A-4D45-A536-58A3913E6F42}" type="presOf" srcId="{735D3BD2-1CDB-4470-BEEB-CCC75351403E}" destId="{55991684-14B9-4989-BB48-70B04A98EDA7}" srcOrd="0" destOrd="0" presId="urn:microsoft.com/office/officeart/2018/2/layout/IconLabelList"/>
    <dgm:cxn modelId="{76570E47-2419-4563-AA29-A01B9BB3FF3E}" srcId="{2D2F5688-EF9A-40EA-ABA4-1B9AB1ABE50E}" destId="{C605D6A9-8EFA-47F4-896E-8604ECD472AE}" srcOrd="0" destOrd="0" parTransId="{35D2517C-008D-42AB-85FE-925657C30F91}" sibTransId="{D408A422-98D5-4CE3-ABFA-5D9868B71B43}"/>
    <dgm:cxn modelId="{19B4FD4A-240E-4BFE-BFCC-29371A8CB6CE}" srcId="{2D2F5688-EF9A-40EA-ABA4-1B9AB1ABE50E}" destId="{FA60520A-AC49-41D9-98AE-D81890CAF594}" srcOrd="4" destOrd="0" parTransId="{90235ABE-01E9-4ED6-9025-D1A261ABEA33}" sibTransId="{03069946-1765-4322-916C-D197C0A7F25F}"/>
    <dgm:cxn modelId="{49EBA07B-E43F-4E1E-A55F-DCE410F73B48}" srcId="{2D2F5688-EF9A-40EA-ABA4-1B9AB1ABE50E}" destId="{47DAE4D4-0DEF-4473-81AB-689C36D9CC4B}" srcOrd="3" destOrd="0" parTransId="{3F9E8C0E-70CF-4174-9A61-A1B14BC5DBB4}" sibTransId="{50CD2615-0556-4DA2-983E-5E03C68A8507}"/>
    <dgm:cxn modelId="{E954C0A5-2D6E-4C21-8738-9FB9634CBDB1}" type="presOf" srcId="{AF216B2E-10E8-4847-BB4C-68ADF66346EF}" destId="{942C5202-45FB-41D1-B994-4D14777FD9FD}" srcOrd="0" destOrd="0" presId="urn:microsoft.com/office/officeart/2018/2/layout/IconLabelList"/>
    <dgm:cxn modelId="{D18586AE-26DA-4C04-8610-443B975590FD}" srcId="{2D2F5688-EF9A-40EA-ABA4-1B9AB1ABE50E}" destId="{AF216B2E-10E8-4847-BB4C-68ADF66346EF}" srcOrd="2" destOrd="0" parTransId="{6AC3237C-194F-4B9A-A49D-C823176427E1}" sibTransId="{C863BB35-FEA4-4823-AEF4-1822ABE9F1F7}"/>
    <dgm:cxn modelId="{C7E0EDC8-51A8-42E2-B8B0-E422808E650D}" srcId="{2D2F5688-EF9A-40EA-ABA4-1B9AB1ABE50E}" destId="{735D3BD2-1CDB-4470-BEEB-CCC75351403E}" srcOrd="1" destOrd="0" parTransId="{E575F795-767C-4A46-A04E-68A53B7CD1AD}" sibTransId="{FBF788BA-6A77-42DC-A6F4-8E5D7A3FC930}"/>
    <dgm:cxn modelId="{1570D5CB-F372-44F4-B1C9-8B565417C16F}" type="presOf" srcId="{2D2F5688-EF9A-40EA-ABA4-1B9AB1ABE50E}" destId="{957FF073-3641-429B-8728-5713BA7CB56D}" srcOrd="0" destOrd="0" presId="urn:microsoft.com/office/officeart/2018/2/layout/IconLabelList"/>
    <dgm:cxn modelId="{0E9133E6-83BE-4B99-9343-AD78EFF09612}" type="presOf" srcId="{FA60520A-AC49-41D9-98AE-D81890CAF594}" destId="{34412E54-25AA-497F-A09A-987E45C32B63}" srcOrd="0" destOrd="0" presId="urn:microsoft.com/office/officeart/2018/2/layout/IconLabelList"/>
    <dgm:cxn modelId="{668F96FA-9E6A-42E7-82B6-0DA624356E52}" type="presOf" srcId="{C605D6A9-8EFA-47F4-896E-8604ECD472AE}" destId="{2C868704-1355-4AF8-948C-A61A3E8D17F4}" srcOrd="0" destOrd="0" presId="urn:microsoft.com/office/officeart/2018/2/layout/IconLabelList"/>
    <dgm:cxn modelId="{0234FBF6-56CC-45F8-8AFE-6DA218324CDA}" type="presParOf" srcId="{957FF073-3641-429B-8728-5713BA7CB56D}" destId="{AA3F0AEF-4408-4D82-9498-09501F2F73D9}" srcOrd="0" destOrd="0" presId="urn:microsoft.com/office/officeart/2018/2/layout/IconLabelList"/>
    <dgm:cxn modelId="{BE88CD2C-D584-432B-993B-81061437090F}" type="presParOf" srcId="{AA3F0AEF-4408-4D82-9498-09501F2F73D9}" destId="{CD52D5B6-FB4E-4EB5-90F4-20221D26378A}" srcOrd="0" destOrd="0" presId="urn:microsoft.com/office/officeart/2018/2/layout/IconLabelList"/>
    <dgm:cxn modelId="{3DF68DC9-CEFC-406C-A7BA-458D2A4E541C}" type="presParOf" srcId="{AA3F0AEF-4408-4D82-9498-09501F2F73D9}" destId="{61529BC3-0D88-4700-8439-03844E031938}" srcOrd="1" destOrd="0" presId="urn:microsoft.com/office/officeart/2018/2/layout/IconLabelList"/>
    <dgm:cxn modelId="{E5F4AE79-3443-4BED-9659-7C1D79A317D2}" type="presParOf" srcId="{AA3F0AEF-4408-4D82-9498-09501F2F73D9}" destId="{2C868704-1355-4AF8-948C-A61A3E8D17F4}" srcOrd="2" destOrd="0" presId="urn:microsoft.com/office/officeart/2018/2/layout/IconLabelList"/>
    <dgm:cxn modelId="{8D2353B2-AC70-4C75-A330-4D7F27CD23C3}" type="presParOf" srcId="{957FF073-3641-429B-8728-5713BA7CB56D}" destId="{EFD3A4AE-9863-4071-A3C2-CF7BFF5027D5}" srcOrd="1" destOrd="0" presId="urn:microsoft.com/office/officeart/2018/2/layout/IconLabelList"/>
    <dgm:cxn modelId="{9C02661E-BF81-43B9-9637-543C69394EB1}" type="presParOf" srcId="{957FF073-3641-429B-8728-5713BA7CB56D}" destId="{03AAB3F4-FF23-4FC5-9B21-7A522C576B10}" srcOrd="2" destOrd="0" presId="urn:microsoft.com/office/officeart/2018/2/layout/IconLabelList"/>
    <dgm:cxn modelId="{FB43E642-B0A9-4C35-9951-0F4C37BA5627}" type="presParOf" srcId="{03AAB3F4-FF23-4FC5-9B21-7A522C576B10}" destId="{C2F180E2-E312-438F-9A0A-DE8085DE4DA3}" srcOrd="0" destOrd="0" presId="urn:microsoft.com/office/officeart/2018/2/layout/IconLabelList"/>
    <dgm:cxn modelId="{0F560951-00B6-485A-8160-0EE1DF72F1BB}" type="presParOf" srcId="{03AAB3F4-FF23-4FC5-9B21-7A522C576B10}" destId="{A02FA59B-A98C-4D5F-9564-59E4E44C9C35}" srcOrd="1" destOrd="0" presId="urn:microsoft.com/office/officeart/2018/2/layout/IconLabelList"/>
    <dgm:cxn modelId="{5FC4A7A2-63E0-4984-B482-227C73DD1EA5}" type="presParOf" srcId="{03AAB3F4-FF23-4FC5-9B21-7A522C576B10}" destId="{55991684-14B9-4989-BB48-70B04A98EDA7}" srcOrd="2" destOrd="0" presId="urn:microsoft.com/office/officeart/2018/2/layout/IconLabelList"/>
    <dgm:cxn modelId="{1ACFCE6A-9211-4D65-9256-262ED1ECD6A6}" type="presParOf" srcId="{957FF073-3641-429B-8728-5713BA7CB56D}" destId="{2D594751-95BE-4D76-84C8-BBE3FC091045}" srcOrd="3" destOrd="0" presId="urn:microsoft.com/office/officeart/2018/2/layout/IconLabelList"/>
    <dgm:cxn modelId="{3C3C6C9F-1B18-4D7B-940A-C2BA88E544D3}" type="presParOf" srcId="{957FF073-3641-429B-8728-5713BA7CB56D}" destId="{D54B2C1D-51AF-4673-851E-13385049AC81}" srcOrd="4" destOrd="0" presId="urn:microsoft.com/office/officeart/2018/2/layout/IconLabelList"/>
    <dgm:cxn modelId="{53267897-3CDE-4A5E-9E53-79FE9AB0293C}" type="presParOf" srcId="{D54B2C1D-51AF-4673-851E-13385049AC81}" destId="{DB3A08B3-95C3-4C57-B346-89B1E8976AC6}" srcOrd="0" destOrd="0" presId="urn:microsoft.com/office/officeart/2018/2/layout/IconLabelList"/>
    <dgm:cxn modelId="{DD4E4F29-2790-47AA-A98F-2E9AB42AED2F}" type="presParOf" srcId="{D54B2C1D-51AF-4673-851E-13385049AC81}" destId="{A9EA3CD0-65B8-40A6-84E2-62E7D954BD7D}" srcOrd="1" destOrd="0" presId="urn:microsoft.com/office/officeart/2018/2/layout/IconLabelList"/>
    <dgm:cxn modelId="{D9E9CC0E-98B3-49C8-B60F-0297034AB5FB}" type="presParOf" srcId="{D54B2C1D-51AF-4673-851E-13385049AC81}" destId="{942C5202-45FB-41D1-B994-4D14777FD9FD}" srcOrd="2" destOrd="0" presId="urn:microsoft.com/office/officeart/2018/2/layout/IconLabelList"/>
    <dgm:cxn modelId="{335CB3E0-B045-4B7A-B3BA-368F703B1707}" type="presParOf" srcId="{957FF073-3641-429B-8728-5713BA7CB56D}" destId="{30DBF98C-D5B3-4573-86E4-BC6CA6A9162F}" srcOrd="5" destOrd="0" presId="urn:microsoft.com/office/officeart/2018/2/layout/IconLabelList"/>
    <dgm:cxn modelId="{96BA9FA2-29DE-4C42-BA21-A6E718861C4D}" type="presParOf" srcId="{957FF073-3641-429B-8728-5713BA7CB56D}" destId="{E5B57046-27C3-42EA-A138-AB76FBED7763}" srcOrd="6" destOrd="0" presId="urn:microsoft.com/office/officeart/2018/2/layout/IconLabelList"/>
    <dgm:cxn modelId="{701160EC-7FB5-4AB9-BE50-2365BE145AC1}" type="presParOf" srcId="{E5B57046-27C3-42EA-A138-AB76FBED7763}" destId="{0A029101-59CA-455D-B77C-C6450AE92044}" srcOrd="0" destOrd="0" presId="urn:microsoft.com/office/officeart/2018/2/layout/IconLabelList"/>
    <dgm:cxn modelId="{B22C8CC4-3554-4453-9EDF-E5AEA346F4D8}" type="presParOf" srcId="{E5B57046-27C3-42EA-A138-AB76FBED7763}" destId="{35A7513D-41BD-4444-92E2-7F1B48051CEA}" srcOrd="1" destOrd="0" presId="urn:microsoft.com/office/officeart/2018/2/layout/IconLabelList"/>
    <dgm:cxn modelId="{78704B3E-21F6-454A-B96C-760F38FC3617}" type="presParOf" srcId="{E5B57046-27C3-42EA-A138-AB76FBED7763}" destId="{68FFEA32-9C02-456F-94BB-0E1BC69A7E7E}" srcOrd="2" destOrd="0" presId="urn:microsoft.com/office/officeart/2018/2/layout/IconLabelList"/>
    <dgm:cxn modelId="{7B2BA5CD-1937-4A35-A245-DBBE63346C19}" type="presParOf" srcId="{957FF073-3641-429B-8728-5713BA7CB56D}" destId="{3ECF7ACC-6F04-47FB-8A81-675A49A83FAD}" srcOrd="7" destOrd="0" presId="urn:microsoft.com/office/officeart/2018/2/layout/IconLabelList"/>
    <dgm:cxn modelId="{D74096FF-E15B-48B7-963B-DFF026F1F9AA}" type="presParOf" srcId="{957FF073-3641-429B-8728-5713BA7CB56D}" destId="{786061AB-DEDA-4DCC-8107-8C3BC0655EC8}" srcOrd="8" destOrd="0" presId="urn:microsoft.com/office/officeart/2018/2/layout/IconLabelList"/>
    <dgm:cxn modelId="{59BA1825-6F53-478F-ADC8-5EB016527D86}" type="presParOf" srcId="{786061AB-DEDA-4DCC-8107-8C3BC0655EC8}" destId="{A5DCCEB8-4A4C-4CE9-A42A-3929C777E98D}" srcOrd="0" destOrd="0" presId="urn:microsoft.com/office/officeart/2018/2/layout/IconLabelList"/>
    <dgm:cxn modelId="{F437DE13-09F7-408F-A162-BE9A33348E92}" type="presParOf" srcId="{786061AB-DEDA-4DCC-8107-8C3BC0655EC8}" destId="{1F35F4E2-E2A5-4E09-9329-D2FC4DEFC519}" srcOrd="1" destOrd="0" presId="urn:microsoft.com/office/officeart/2018/2/layout/IconLabelList"/>
    <dgm:cxn modelId="{6A16E117-A0CB-4A76-B837-5F59E98D9BA1}" type="presParOf" srcId="{786061AB-DEDA-4DCC-8107-8C3BC0655EC8}" destId="{34412E54-25AA-497F-A09A-987E45C32B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E9AC2E-8866-4705-A8B8-0EE0C3EC5CD1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CF5385A-19E5-42F0-8223-008140172977}">
      <dgm:prSet/>
      <dgm:spPr/>
      <dgm:t>
        <a:bodyPr/>
        <a:lstStyle/>
        <a:p>
          <a:r>
            <a:rPr lang="en-US" b="1">
              <a:solidFill>
                <a:srgbClr val="FFFF00"/>
              </a:solidFill>
            </a:rPr>
            <a:t>Simple Table</a:t>
          </a:r>
        </a:p>
      </dgm:t>
    </dgm:pt>
    <dgm:pt modelId="{0C7C12C6-D369-4066-AFF9-F70345A199B1}" type="parTrans" cxnId="{EA6D9568-CF0F-4CF9-B237-7FEB15964521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E7223371-DC44-473A-A9BF-6031596BFDAD}" type="sibTrans" cxnId="{EA6D9568-CF0F-4CF9-B237-7FEB15964521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B432399B-83CB-4C0E-BD34-ED982195B652}">
      <dgm:prSet/>
      <dgm:spPr/>
      <dgm:t>
        <a:bodyPr/>
        <a:lstStyle/>
        <a:p>
          <a:r>
            <a:rPr lang="en-US" b="1">
              <a:solidFill>
                <a:srgbClr val="FFFF00"/>
              </a:solidFill>
            </a:rPr>
            <a:t>Complex Table</a:t>
          </a:r>
        </a:p>
      </dgm:t>
    </dgm:pt>
    <dgm:pt modelId="{AD492A11-08EA-4976-AD1B-1A913A62A666}" type="parTrans" cxnId="{388FF559-5551-42E3-B0FA-1060038FDB2A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F0607657-C909-4B86-A21A-740EF5FDA6D3}" type="sibTrans" cxnId="{388FF559-5551-42E3-B0FA-1060038FDB2A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027FA9E4-36D0-4EF6-B433-AFDE092767E4}">
      <dgm:prSet/>
      <dgm:spPr/>
      <dgm:t>
        <a:bodyPr/>
        <a:lstStyle/>
        <a:p>
          <a:r>
            <a:rPr lang="en-US" b="1">
              <a:solidFill>
                <a:srgbClr val="FFFF00"/>
              </a:solidFill>
            </a:rPr>
            <a:t>General Purpose Table</a:t>
          </a:r>
        </a:p>
      </dgm:t>
    </dgm:pt>
    <dgm:pt modelId="{79B2DCC8-A2CB-4100-BF96-E47A2FC7393F}" type="parTrans" cxnId="{645A632E-DBB4-40EA-9CEF-5A4B0D78BE3A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3FDA5301-2764-4FC6-A24B-100AE1A65218}" type="sibTrans" cxnId="{645A632E-DBB4-40EA-9CEF-5A4B0D78BE3A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42C7FF3B-35E1-4CEE-A571-C96AD5732424}">
      <dgm:prSet/>
      <dgm:spPr/>
      <dgm:t>
        <a:bodyPr/>
        <a:lstStyle/>
        <a:p>
          <a:r>
            <a:rPr lang="en-US" b="1">
              <a:solidFill>
                <a:srgbClr val="FFFF00"/>
              </a:solidFill>
            </a:rPr>
            <a:t>Special Purpose Table</a:t>
          </a:r>
        </a:p>
      </dgm:t>
    </dgm:pt>
    <dgm:pt modelId="{703D20FB-60A8-4D61-B314-09DAC3A5E238}" type="parTrans" cxnId="{1F5E8DD0-1BBC-4835-8D29-FFAAF61E93A4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B12E5136-72A3-4D0B-BA12-6D1D9615AEEF}" type="sibTrans" cxnId="{1F5E8DD0-1BBC-4835-8D29-FFAAF61E93A4}">
      <dgm:prSet/>
      <dgm:spPr/>
      <dgm:t>
        <a:bodyPr/>
        <a:lstStyle/>
        <a:p>
          <a:endParaRPr lang="en-US" b="1">
            <a:solidFill>
              <a:srgbClr val="FFFF00"/>
            </a:solidFill>
          </a:endParaRPr>
        </a:p>
      </dgm:t>
    </dgm:pt>
    <dgm:pt modelId="{BAB12CE4-EA1B-48F6-A91F-D6515F4FE55E}" type="pres">
      <dgm:prSet presAssocID="{08E9AC2E-8866-4705-A8B8-0EE0C3EC5CD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F6D18AE-F9C4-4BA7-83DE-8CAFDF6438B2}" type="pres">
      <dgm:prSet presAssocID="{42C7FF3B-35E1-4CEE-A571-C96AD5732424}" presName="Accent4" presStyleCnt="0"/>
      <dgm:spPr/>
    </dgm:pt>
    <dgm:pt modelId="{CA127F15-0D7B-4934-B3C2-EBC657AE8735}" type="pres">
      <dgm:prSet presAssocID="{42C7FF3B-35E1-4CEE-A571-C96AD5732424}" presName="Accent" presStyleLbl="node1" presStyleIdx="0" presStyleCnt="8"/>
      <dgm:spPr/>
    </dgm:pt>
    <dgm:pt modelId="{0F49FC1B-DBD5-4209-9367-E7350D322504}" type="pres">
      <dgm:prSet presAssocID="{42C7FF3B-35E1-4CEE-A571-C96AD5732424}" presName="ParentBackground4" presStyleCnt="0"/>
      <dgm:spPr/>
    </dgm:pt>
    <dgm:pt modelId="{9FBCE256-CE0A-41C0-9DB3-AAE74AB5BDB4}" type="pres">
      <dgm:prSet presAssocID="{42C7FF3B-35E1-4CEE-A571-C96AD5732424}" presName="ParentBackground" presStyleLbl="node1" presStyleIdx="1" presStyleCnt="8"/>
      <dgm:spPr/>
    </dgm:pt>
    <dgm:pt modelId="{36A8A262-B7EE-4A9C-BC15-557DEBDE0B0F}" type="pres">
      <dgm:prSet presAssocID="{42C7FF3B-35E1-4CEE-A571-C96AD5732424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F83CA783-A705-435F-876D-FA79B23B5AD1}" type="pres">
      <dgm:prSet presAssocID="{027FA9E4-36D0-4EF6-B433-AFDE092767E4}" presName="Accent3" presStyleCnt="0"/>
      <dgm:spPr/>
    </dgm:pt>
    <dgm:pt modelId="{9382ADBF-C2EF-4119-886B-8910000C7549}" type="pres">
      <dgm:prSet presAssocID="{027FA9E4-36D0-4EF6-B433-AFDE092767E4}" presName="Accent" presStyleLbl="node1" presStyleIdx="2" presStyleCnt="8"/>
      <dgm:spPr/>
    </dgm:pt>
    <dgm:pt modelId="{82B338CE-2BD3-4087-8938-F84B8C81AB04}" type="pres">
      <dgm:prSet presAssocID="{027FA9E4-36D0-4EF6-B433-AFDE092767E4}" presName="ParentBackground3" presStyleCnt="0"/>
      <dgm:spPr/>
    </dgm:pt>
    <dgm:pt modelId="{633C06F7-CF37-4791-B181-2F64FD106B30}" type="pres">
      <dgm:prSet presAssocID="{027FA9E4-36D0-4EF6-B433-AFDE092767E4}" presName="ParentBackground" presStyleLbl="node1" presStyleIdx="3" presStyleCnt="8"/>
      <dgm:spPr/>
    </dgm:pt>
    <dgm:pt modelId="{EA589190-7723-48D1-BDAC-3CDB26D4D6D7}" type="pres">
      <dgm:prSet presAssocID="{027FA9E4-36D0-4EF6-B433-AFDE092767E4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7DF7774-C51B-4A75-BB5E-69AF85EFCB8A}" type="pres">
      <dgm:prSet presAssocID="{B432399B-83CB-4C0E-BD34-ED982195B652}" presName="Accent2" presStyleCnt="0"/>
      <dgm:spPr/>
    </dgm:pt>
    <dgm:pt modelId="{51E5D8CF-FAE3-4DBF-A380-1CD1F56754A5}" type="pres">
      <dgm:prSet presAssocID="{B432399B-83CB-4C0E-BD34-ED982195B652}" presName="Accent" presStyleLbl="node1" presStyleIdx="4" presStyleCnt="8"/>
      <dgm:spPr/>
    </dgm:pt>
    <dgm:pt modelId="{E3E31463-4823-40D3-BACF-128578CABBBC}" type="pres">
      <dgm:prSet presAssocID="{B432399B-83CB-4C0E-BD34-ED982195B652}" presName="ParentBackground2" presStyleCnt="0"/>
      <dgm:spPr/>
    </dgm:pt>
    <dgm:pt modelId="{F0CAD0EB-B776-4493-9DB7-1C4AC194CE6B}" type="pres">
      <dgm:prSet presAssocID="{B432399B-83CB-4C0E-BD34-ED982195B652}" presName="ParentBackground" presStyleLbl="node1" presStyleIdx="5" presStyleCnt="8"/>
      <dgm:spPr/>
    </dgm:pt>
    <dgm:pt modelId="{5B9CD859-A26B-49CF-AF07-794432D6898F}" type="pres">
      <dgm:prSet presAssocID="{B432399B-83CB-4C0E-BD34-ED982195B652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23F04A5E-0181-4D94-8136-64549F33E20F}" type="pres">
      <dgm:prSet presAssocID="{CCF5385A-19E5-42F0-8223-008140172977}" presName="Accent1" presStyleCnt="0"/>
      <dgm:spPr/>
    </dgm:pt>
    <dgm:pt modelId="{5DD43DAB-8199-484E-AF5F-384D38A58A1B}" type="pres">
      <dgm:prSet presAssocID="{CCF5385A-19E5-42F0-8223-008140172977}" presName="Accent" presStyleLbl="node1" presStyleIdx="6" presStyleCnt="8"/>
      <dgm:spPr/>
    </dgm:pt>
    <dgm:pt modelId="{D9658A54-E610-42F4-BA01-E95D754DB107}" type="pres">
      <dgm:prSet presAssocID="{CCF5385A-19E5-42F0-8223-008140172977}" presName="ParentBackground1" presStyleCnt="0"/>
      <dgm:spPr/>
    </dgm:pt>
    <dgm:pt modelId="{06B24EEC-2B8B-408E-AC1C-7EAF61AC51EC}" type="pres">
      <dgm:prSet presAssocID="{CCF5385A-19E5-42F0-8223-008140172977}" presName="ParentBackground" presStyleLbl="node1" presStyleIdx="7" presStyleCnt="8"/>
      <dgm:spPr/>
    </dgm:pt>
    <dgm:pt modelId="{0962AA8A-BF69-4587-860E-C44ADE465ABE}" type="pres">
      <dgm:prSet presAssocID="{CCF5385A-19E5-42F0-8223-008140172977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11F1A03-9B7D-4663-8B89-344EE9323AC8}" type="presOf" srcId="{42C7FF3B-35E1-4CEE-A571-C96AD5732424}" destId="{9FBCE256-CE0A-41C0-9DB3-AAE74AB5BDB4}" srcOrd="0" destOrd="0" presId="urn:microsoft.com/office/officeart/2018/layout/CircleProcess"/>
    <dgm:cxn modelId="{2C568E13-1730-404C-BAED-F6F4E6E937C5}" type="presOf" srcId="{027FA9E4-36D0-4EF6-B433-AFDE092767E4}" destId="{633C06F7-CF37-4791-B181-2F64FD106B30}" srcOrd="0" destOrd="0" presId="urn:microsoft.com/office/officeart/2018/layout/CircleProcess"/>
    <dgm:cxn modelId="{645A632E-DBB4-40EA-9CEF-5A4B0D78BE3A}" srcId="{08E9AC2E-8866-4705-A8B8-0EE0C3EC5CD1}" destId="{027FA9E4-36D0-4EF6-B433-AFDE092767E4}" srcOrd="2" destOrd="0" parTransId="{79B2DCC8-A2CB-4100-BF96-E47A2FC7393F}" sibTransId="{3FDA5301-2764-4FC6-A24B-100AE1A65218}"/>
    <dgm:cxn modelId="{335ACD60-00AB-4F93-8F12-63DB500F37F8}" type="presOf" srcId="{CCF5385A-19E5-42F0-8223-008140172977}" destId="{0962AA8A-BF69-4587-860E-C44ADE465ABE}" srcOrd="1" destOrd="0" presId="urn:microsoft.com/office/officeart/2018/layout/CircleProcess"/>
    <dgm:cxn modelId="{0FAE3446-59F3-4403-A9D5-D07EDBD82B3C}" type="presOf" srcId="{B432399B-83CB-4C0E-BD34-ED982195B652}" destId="{F0CAD0EB-B776-4493-9DB7-1C4AC194CE6B}" srcOrd="0" destOrd="0" presId="urn:microsoft.com/office/officeart/2018/layout/CircleProcess"/>
    <dgm:cxn modelId="{EA6D9568-CF0F-4CF9-B237-7FEB15964521}" srcId="{08E9AC2E-8866-4705-A8B8-0EE0C3EC5CD1}" destId="{CCF5385A-19E5-42F0-8223-008140172977}" srcOrd="0" destOrd="0" parTransId="{0C7C12C6-D369-4066-AFF9-F70345A199B1}" sibTransId="{E7223371-DC44-473A-A9BF-6031596BFDAD}"/>
    <dgm:cxn modelId="{5461AB57-F6C5-4383-B035-F97F4D0A4A22}" type="presOf" srcId="{027FA9E4-36D0-4EF6-B433-AFDE092767E4}" destId="{EA589190-7723-48D1-BDAC-3CDB26D4D6D7}" srcOrd="1" destOrd="0" presId="urn:microsoft.com/office/officeart/2018/layout/CircleProcess"/>
    <dgm:cxn modelId="{388FF559-5551-42E3-B0FA-1060038FDB2A}" srcId="{08E9AC2E-8866-4705-A8B8-0EE0C3EC5CD1}" destId="{B432399B-83CB-4C0E-BD34-ED982195B652}" srcOrd="1" destOrd="0" parTransId="{AD492A11-08EA-4976-AD1B-1A913A62A666}" sibTransId="{F0607657-C909-4B86-A21A-740EF5FDA6D3}"/>
    <dgm:cxn modelId="{26DCCA81-1F22-4E97-B2E1-FD2492B66AF6}" type="presOf" srcId="{42C7FF3B-35E1-4CEE-A571-C96AD5732424}" destId="{36A8A262-B7EE-4A9C-BC15-557DEBDE0B0F}" srcOrd="1" destOrd="0" presId="urn:microsoft.com/office/officeart/2018/layout/CircleProcess"/>
    <dgm:cxn modelId="{82E27B9B-A94E-4801-BEDD-5C9191F19A8B}" type="presOf" srcId="{08E9AC2E-8866-4705-A8B8-0EE0C3EC5CD1}" destId="{BAB12CE4-EA1B-48F6-A91F-D6515F4FE55E}" srcOrd="0" destOrd="0" presId="urn:microsoft.com/office/officeart/2018/layout/CircleProcess"/>
    <dgm:cxn modelId="{654F5EAB-39D2-4CD2-BBC4-6A45F867CA7E}" type="presOf" srcId="{CCF5385A-19E5-42F0-8223-008140172977}" destId="{06B24EEC-2B8B-408E-AC1C-7EAF61AC51EC}" srcOrd="0" destOrd="0" presId="urn:microsoft.com/office/officeart/2018/layout/CircleProcess"/>
    <dgm:cxn modelId="{1F5E8DD0-1BBC-4835-8D29-FFAAF61E93A4}" srcId="{08E9AC2E-8866-4705-A8B8-0EE0C3EC5CD1}" destId="{42C7FF3B-35E1-4CEE-A571-C96AD5732424}" srcOrd="3" destOrd="0" parTransId="{703D20FB-60A8-4D61-B314-09DAC3A5E238}" sibTransId="{B12E5136-72A3-4D0B-BA12-6D1D9615AEEF}"/>
    <dgm:cxn modelId="{1DF1B5D5-BDE8-463E-8B69-235187758257}" type="presOf" srcId="{B432399B-83CB-4C0E-BD34-ED982195B652}" destId="{5B9CD859-A26B-49CF-AF07-794432D6898F}" srcOrd="1" destOrd="0" presId="urn:microsoft.com/office/officeart/2018/layout/CircleProcess"/>
    <dgm:cxn modelId="{F0948DCC-B524-4CC4-974B-380823F3EABE}" type="presParOf" srcId="{BAB12CE4-EA1B-48F6-A91F-D6515F4FE55E}" destId="{EF6D18AE-F9C4-4BA7-83DE-8CAFDF6438B2}" srcOrd="0" destOrd="0" presId="urn:microsoft.com/office/officeart/2018/layout/CircleProcess"/>
    <dgm:cxn modelId="{967FA24B-F4C9-468D-9B12-0DC0F1D900C3}" type="presParOf" srcId="{EF6D18AE-F9C4-4BA7-83DE-8CAFDF6438B2}" destId="{CA127F15-0D7B-4934-B3C2-EBC657AE8735}" srcOrd="0" destOrd="0" presId="urn:microsoft.com/office/officeart/2018/layout/CircleProcess"/>
    <dgm:cxn modelId="{39520056-DD61-4688-A63E-FFAA576CA769}" type="presParOf" srcId="{BAB12CE4-EA1B-48F6-A91F-D6515F4FE55E}" destId="{0F49FC1B-DBD5-4209-9367-E7350D322504}" srcOrd="1" destOrd="0" presId="urn:microsoft.com/office/officeart/2018/layout/CircleProcess"/>
    <dgm:cxn modelId="{F6CD9938-C15C-4E67-80D9-9EB50DED4540}" type="presParOf" srcId="{0F49FC1B-DBD5-4209-9367-E7350D322504}" destId="{9FBCE256-CE0A-41C0-9DB3-AAE74AB5BDB4}" srcOrd="0" destOrd="0" presId="urn:microsoft.com/office/officeart/2018/layout/CircleProcess"/>
    <dgm:cxn modelId="{A7938937-0B21-49A6-9A48-3B2282CABAD0}" type="presParOf" srcId="{BAB12CE4-EA1B-48F6-A91F-D6515F4FE55E}" destId="{36A8A262-B7EE-4A9C-BC15-557DEBDE0B0F}" srcOrd="2" destOrd="0" presId="urn:microsoft.com/office/officeart/2018/layout/CircleProcess"/>
    <dgm:cxn modelId="{8DD86A81-FADF-48B5-9FCB-29EDC14227A1}" type="presParOf" srcId="{BAB12CE4-EA1B-48F6-A91F-D6515F4FE55E}" destId="{F83CA783-A705-435F-876D-FA79B23B5AD1}" srcOrd="3" destOrd="0" presId="urn:microsoft.com/office/officeart/2018/layout/CircleProcess"/>
    <dgm:cxn modelId="{5FE8F272-2A2C-4EB6-AE20-D997C587CAEB}" type="presParOf" srcId="{F83CA783-A705-435F-876D-FA79B23B5AD1}" destId="{9382ADBF-C2EF-4119-886B-8910000C7549}" srcOrd="0" destOrd="0" presId="urn:microsoft.com/office/officeart/2018/layout/CircleProcess"/>
    <dgm:cxn modelId="{B2893AD4-FD42-46C1-8EAC-8EE4292C7EE4}" type="presParOf" srcId="{BAB12CE4-EA1B-48F6-A91F-D6515F4FE55E}" destId="{82B338CE-2BD3-4087-8938-F84B8C81AB04}" srcOrd="4" destOrd="0" presId="urn:microsoft.com/office/officeart/2018/layout/CircleProcess"/>
    <dgm:cxn modelId="{479A0BD6-3004-4E6A-821C-A5B1885F024E}" type="presParOf" srcId="{82B338CE-2BD3-4087-8938-F84B8C81AB04}" destId="{633C06F7-CF37-4791-B181-2F64FD106B30}" srcOrd="0" destOrd="0" presId="urn:microsoft.com/office/officeart/2018/layout/CircleProcess"/>
    <dgm:cxn modelId="{6835344E-A690-4C07-AD0F-3B31F2C0AF81}" type="presParOf" srcId="{BAB12CE4-EA1B-48F6-A91F-D6515F4FE55E}" destId="{EA589190-7723-48D1-BDAC-3CDB26D4D6D7}" srcOrd="5" destOrd="0" presId="urn:microsoft.com/office/officeart/2018/layout/CircleProcess"/>
    <dgm:cxn modelId="{EDC3B8BC-FB6B-418A-A016-B05CC4FD954A}" type="presParOf" srcId="{BAB12CE4-EA1B-48F6-A91F-D6515F4FE55E}" destId="{27DF7774-C51B-4A75-BB5E-69AF85EFCB8A}" srcOrd="6" destOrd="0" presId="urn:microsoft.com/office/officeart/2018/layout/CircleProcess"/>
    <dgm:cxn modelId="{B3FB391B-F5F1-47F1-A854-DC6090B6FEA9}" type="presParOf" srcId="{27DF7774-C51B-4A75-BB5E-69AF85EFCB8A}" destId="{51E5D8CF-FAE3-4DBF-A380-1CD1F56754A5}" srcOrd="0" destOrd="0" presId="urn:microsoft.com/office/officeart/2018/layout/CircleProcess"/>
    <dgm:cxn modelId="{639CB8BC-DA70-4CF4-AF5D-E86E8951BCC4}" type="presParOf" srcId="{BAB12CE4-EA1B-48F6-A91F-D6515F4FE55E}" destId="{E3E31463-4823-40D3-BACF-128578CABBBC}" srcOrd="7" destOrd="0" presId="urn:microsoft.com/office/officeart/2018/layout/CircleProcess"/>
    <dgm:cxn modelId="{29B3B584-FA5B-4A62-9B92-803062A48423}" type="presParOf" srcId="{E3E31463-4823-40D3-BACF-128578CABBBC}" destId="{F0CAD0EB-B776-4493-9DB7-1C4AC194CE6B}" srcOrd="0" destOrd="0" presId="urn:microsoft.com/office/officeart/2018/layout/CircleProcess"/>
    <dgm:cxn modelId="{C93C9306-553A-4FCA-AF33-61B1A52DB7D4}" type="presParOf" srcId="{BAB12CE4-EA1B-48F6-A91F-D6515F4FE55E}" destId="{5B9CD859-A26B-49CF-AF07-794432D6898F}" srcOrd="8" destOrd="0" presId="urn:microsoft.com/office/officeart/2018/layout/CircleProcess"/>
    <dgm:cxn modelId="{CED5D804-48F5-44DE-AEF3-6624E794BA36}" type="presParOf" srcId="{BAB12CE4-EA1B-48F6-A91F-D6515F4FE55E}" destId="{23F04A5E-0181-4D94-8136-64549F33E20F}" srcOrd="9" destOrd="0" presId="urn:microsoft.com/office/officeart/2018/layout/CircleProcess"/>
    <dgm:cxn modelId="{50CC3DC3-AA35-45BC-8B9E-9694152BC150}" type="presParOf" srcId="{23F04A5E-0181-4D94-8136-64549F33E20F}" destId="{5DD43DAB-8199-484E-AF5F-384D38A58A1B}" srcOrd="0" destOrd="0" presId="urn:microsoft.com/office/officeart/2018/layout/CircleProcess"/>
    <dgm:cxn modelId="{991D5DB0-92F3-4176-B0C7-FA2FCDBC1D43}" type="presParOf" srcId="{BAB12CE4-EA1B-48F6-A91F-D6515F4FE55E}" destId="{D9658A54-E610-42F4-BA01-E95D754DB107}" srcOrd="10" destOrd="0" presId="urn:microsoft.com/office/officeart/2018/layout/CircleProcess"/>
    <dgm:cxn modelId="{7A19A1E7-8C99-45B4-8CAE-EBAD8656F286}" type="presParOf" srcId="{D9658A54-E610-42F4-BA01-E95D754DB107}" destId="{06B24EEC-2B8B-408E-AC1C-7EAF61AC51EC}" srcOrd="0" destOrd="0" presId="urn:microsoft.com/office/officeart/2018/layout/CircleProcess"/>
    <dgm:cxn modelId="{C4BCDBCA-FA94-4084-B43F-8F0F1211E333}" type="presParOf" srcId="{BAB12CE4-EA1B-48F6-A91F-D6515F4FE55E}" destId="{0962AA8A-BF69-4587-860E-C44ADE465ABE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64EEB-4CF2-4E66-9419-A8FFE425C567}">
      <dsp:nvSpPr>
        <dsp:cNvPr id="0" name=""/>
        <dsp:cNvSpPr/>
      </dsp:nvSpPr>
      <dsp:spPr>
        <a:xfrm rot="5400000">
          <a:off x="7000033" y="-2427979"/>
          <a:ext cx="1540278" cy="7313103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The proportion (or percentages) of occurrences of each class relative to total observations. </a:t>
          </a:r>
        </a:p>
      </dsp:txBody>
      <dsp:txXfrm rot="-5400000">
        <a:off x="4113621" y="533623"/>
        <a:ext cx="7237913" cy="1389898"/>
      </dsp:txXfrm>
    </dsp:sp>
    <dsp:sp modelId="{B0EA53A8-2165-4C69-9441-11B5728139DE}">
      <dsp:nvSpPr>
        <dsp:cNvPr id="0" name=""/>
        <dsp:cNvSpPr/>
      </dsp:nvSpPr>
      <dsp:spPr>
        <a:xfrm>
          <a:off x="0" y="1010"/>
          <a:ext cx="4113620" cy="2455123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Definition:</a:t>
          </a:r>
          <a:endParaRPr lang="en-US" sz="44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19849" y="120859"/>
        <a:ext cx="3873922" cy="2215425"/>
      </dsp:txXfrm>
    </dsp:sp>
    <dsp:sp modelId="{A507470F-8892-4A37-922C-D8E92B32E87A}">
      <dsp:nvSpPr>
        <dsp:cNvPr id="0" name=""/>
        <dsp:cNvSpPr/>
      </dsp:nvSpPr>
      <dsp:spPr>
        <a:xfrm>
          <a:off x="0" y="2658678"/>
          <a:ext cx="4113620" cy="2455123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Formula:</a:t>
          </a:r>
          <a:endParaRPr lang="en-US" sz="4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119849" y="2778527"/>
        <a:ext cx="3873922" cy="2215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61A0B-D842-4B81-B4AF-84F67A9A8603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F0F1C-DCC6-4D69-B90B-178F8FB5BC59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3896-F023-4F8F-B224-938A894BEF08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Condense data clearly</a:t>
          </a:r>
        </a:p>
      </dsp:txBody>
      <dsp:txXfrm>
        <a:off x="1312541" y="828340"/>
        <a:ext cx="2148945" cy="911674"/>
      </dsp:txXfrm>
    </dsp:sp>
    <dsp:sp modelId="{8EC64672-A586-4D60-A8F8-C75C2B1AD32C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AB2EA-E194-465E-ADBA-930E8458707E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F1455-221D-41BE-A03E-22F673C3DE5C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Simplify comparisons</a:t>
          </a:r>
        </a:p>
      </dsp:txBody>
      <dsp:txXfrm>
        <a:off x="4942957" y="828340"/>
        <a:ext cx="2148945" cy="911674"/>
      </dsp:txXfrm>
    </dsp:sp>
    <dsp:sp modelId="{26F223F1-5400-4B3F-BEB8-5EEAFFD25EE0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49370-166A-486C-8919-9598240EFF0E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D5284-ED9C-43BD-8285-2DEDF3B62538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Highlight significant points</a:t>
          </a:r>
        </a:p>
      </dsp:txBody>
      <dsp:txXfrm>
        <a:off x="8573374" y="828340"/>
        <a:ext cx="2148945" cy="911674"/>
      </dsp:txXfrm>
    </dsp:sp>
    <dsp:sp modelId="{365EC0B6-E413-40EB-B763-459F8A8994DE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C2323-8890-4FE2-AA81-F2B6BE181998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07223-4F18-46A0-9D8B-BE2DBEBCF00E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Facilitate statistical analysis</a:t>
          </a:r>
        </a:p>
      </dsp:txBody>
      <dsp:txXfrm>
        <a:off x="1312541" y="2452790"/>
        <a:ext cx="2148945" cy="911674"/>
      </dsp:txXfrm>
    </dsp:sp>
    <dsp:sp modelId="{93CA83C2-50E6-4ABF-9CDB-1666217784E1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BF6BE-69C8-4AFE-A4A5-FEBB2765DB05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778D7-9B9C-43E2-B6D8-82FC08D474AB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Enhance readability</a:t>
          </a:r>
        </a:p>
      </dsp:txBody>
      <dsp:txXfrm>
        <a:off x="4942957" y="2452790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2D5B6-FB4E-4EB5-90F4-20221D26378A}">
      <dsp:nvSpPr>
        <dsp:cNvPr id="0" name=""/>
        <dsp:cNvSpPr/>
      </dsp:nvSpPr>
      <dsp:spPr>
        <a:xfrm>
          <a:off x="622800" y="74623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68704-1355-4AF8-948C-A61A3E8D17F4}">
      <dsp:nvSpPr>
        <dsp:cNvPr id="0" name=""/>
        <dsp:cNvSpPr/>
      </dsp:nvSpPr>
      <dsp:spPr>
        <a:xfrm>
          <a:off x="127800" y="1985100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Title</a:t>
          </a:r>
          <a:r>
            <a:rPr lang="en-US" sz="2400" b="0" i="0" kern="1200" baseline="0"/>
            <a:t> </a:t>
          </a:r>
          <a:endParaRPr lang="en-US" sz="2400" kern="1200"/>
        </a:p>
      </dsp:txBody>
      <dsp:txXfrm>
        <a:off x="127800" y="1985100"/>
        <a:ext cx="1800000" cy="1620000"/>
      </dsp:txXfrm>
    </dsp:sp>
    <dsp:sp modelId="{C2F180E2-E312-438F-9A0A-DE8085DE4DA3}">
      <dsp:nvSpPr>
        <dsp:cNvPr id="0" name=""/>
        <dsp:cNvSpPr/>
      </dsp:nvSpPr>
      <dsp:spPr>
        <a:xfrm>
          <a:off x="2737800" y="74623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91684-14B9-4989-BB48-70B04A98EDA7}">
      <dsp:nvSpPr>
        <dsp:cNvPr id="0" name=""/>
        <dsp:cNvSpPr/>
      </dsp:nvSpPr>
      <dsp:spPr>
        <a:xfrm>
          <a:off x="2242800" y="1985100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Table Number</a:t>
          </a:r>
          <a:r>
            <a:rPr lang="en-US" sz="2400" b="0" i="0" kern="1200" baseline="0"/>
            <a:t> </a:t>
          </a:r>
          <a:endParaRPr lang="en-US" sz="2400" kern="1200"/>
        </a:p>
      </dsp:txBody>
      <dsp:txXfrm>
        <a:off x="2242800" y="1985100"/>
        <a:ext cx="1800000" cy="1620000"/>
      </dsp:txXfrm>
    </dsp:sp>
    <dsp:sp modelId="{DB3A08B3-95C3-4C57-B346-89B1E8976AC6}">
      <dsp:nvSpPr>
        <dsp:cNvPr id="0" name=""/>
        <dsp:cNvSpPr/>
      </dsp:nvSpPr>
      <dsp:spPr>
        <a:xfrm>
          <a:off x="4852800" y="74623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C5202-45FB-41D1-B994-4D14777FD9FD}">
      <dsp:nvSpPr>
        <dsp:cNvPr id="0" name=""/>
        <dsp:cNvSpPr/>
      </dsp:nvSpPr>
      <dsp:spPr>
        <a:xfrm>
          <a:off x="4357800" y="1985100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Column and Row Headings (Captions/ Stubs)</a:t>
          </a:r>
          <a:r>
            <a:rPr lang="en-US" sz="2400" b="0" i="0" kern="1200" baseline="0" dirty="0"/>
            <a:t> </a:t>
          </a:r>
          <a:endParaRPr lang="en-US" sz="2400" kern="1200" dirty="0"/>
        </a:p>
      </dsp:txBody>
      <dsp:txXfrm>
        <a:off x="4357800" y="1985100"/>
        <a:ext cx="1800000" cy="1620000"/>
      </dsp:txXfrm>
    </dsp:sp>
    <dsp:sp modelId="{0A029101-59CA-455D-B77C-C6450AE92044}">
      <dsp:nvSpPr>
        <dsp:cNvPr id="0" name=""/>
        <dsp:cNvSpPr/>
      </dsp:nvSpPr>
      <dsp:spPr>
        <a:xfrm>
          <a:off x="6967800" y="74623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FEA32-9C02-456F-94BB-0E1BC69A7E7E}">
      <dsp:nvSpPr>
        <dsp:cNvPr id="0" name=""/>
        <dsp:cNvSpPr/>
      </dsp:nvSpPr>
      <dsp:spPr>
        <a:xfrm>
          <a:off x="6472800" y="1985100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Body</a:t>
          </a:r>
          <a:r>
            <a:rPr lang="en-US" sz="2400" b="0" i="0" kern="1200" baseline="0"/>
            <a:t> </a:t>
          </a:r>
          <a:endParaRPr lang="en-US" sz="2400" kern="1200"/>
        </a:p>
      </dsp:txBody>
      <dsp:txXfrm>
        <a:off x="6472800" y="1985100"/>
        <a:ext cx="1800000" cy="1620000"/>
      </dsp:txXfrm>
    </dsp:sp>
    <dsp:sp modelId="{A5DCCEB8-4A4C-4CE9-A42A-3929C777E98D}">
      <dsp:nvSpPr>
        <dsp:cNvPr id="0" name=""/>
        <dsp:cNvSpPr/>
      </dsp:nvSpPr>
      <dsp:spPr>
        <a:xfrm>
          <a:off x="9082800" y="74623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12E54-25AA-497F-A09A-987E45C32B63}">
      <dsp:nvSpPr>
        <dsp:cNvPr id="0" name=""/>
        <dsp:cNvSpPr/>
      </dsp:nvSpPr>
      <dsp:spPr>
        <a:xfrm>
          <a:off x="8587800" y="1985100"/>
          <a:ext cx="1800000" cy="16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/>
            <a:t>Footnotes/ Source</a:t>
          </a:r>
          <a:r>
            <a:rPr lang="en-US" sz="2400" b="0" i="0" kern="1200" baseline="0" dirty="0"/>
            <a:t> </a:t>
          </a:r>
          <a:endParaRPr lang="en-US" sz="2400" kern="1200" dirty="0"/>
        </a:p>
      </dsp:txBody>
      <dsp:txXfrm>
        <a:off x="8587800" y="1985100"/>
        <a:ext cx="1800000" cy="16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27F15-0D7B-4934-B3C2-EBC657AE8735}">
      <dsp:nvSpPr>
        <dsp:cNvPr id="0" name=""/>
        <dsp:cNvSpPr/>
      </dsp:nvSpPr>
      <dsp:spPr>
        <a:xfrm>
          <a:off x="8220589" y="901872"/>
          <a:ext cx="2389357" cy="23894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CE256-CE0A-41C0-9DB3-AAE74AB5BDB4}">
      <dsp:nvSpPr>
        <dsp:cNvPr id="0" name=""/>
        <dsp:cNvSpPr/>
      </dsp:nvSpPr>
      <dsp:spPr>
        <a:xfrm>
          <a:off x="8300507" y="981535"/>
          <a:ext cx="2230544" cy="223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rgbClr val="FFFF00"/>
              </a:solidFill>
            </a:rPr>
            <a:t>Special Purpose Table</a:t>
          </a:r>
        </a:p>
      </dsp:txBody>
      <dsp:txXfrm>
        <a:off x="8619157" y="1300188"/>
        <a:ext cx="1593246" cy="1592846"/>
      </dsp:txXfrm>
    </dsp:sp>
    <dsp:sp modelId="{9382ADBF-C2EF-4119-886B-8910000C7549}">
      <dsp:nvSpPr>
        <dsp:cNvPr id="0" name=""/>
        <dsp:cNvSpPr/>
      </dsp:nvSpPr>
      <dsp:spPr>
        <a:xfrm rot="2700000">
          <a:off x="5741048" y="901704"/>
          <a:ext cx="2389396" cy="23893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C06F7-CF37-4791-B181-2F64FD106B30}">
      <dsp:nvSpPr>
        <dsp:cNvPr id="0" name=""/>
        <dsp:cNvSpPr/>
      </dsp:nvSpPr>
      <dsp:spPr>
        <a:xfrm>
          <a:off x="5831232" y="981535"/>
          <a:ext cx="2230544" cy="223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rgbClr val="FFFF00"/>
              </a:solidFill>
            </a:rPr>
            <a:t>General Purpose Table</a:t>
          </a:r>
        </a:p>
      </dsp:txBody>
      <dsp:txXfrm>
        <a:off x="6149881" y="1300188"/>
        <a:ext cx="1593246" cy="1592846"/>
      </dsp:txXfrm>
    </dsp:sp>
    <dsp:sp modelId="{51E5D8CF-FAE3-4DBF-A380-1CD1F56754A5}">
      <dsp:nvSpPr>
        <dsp:cNvPr id="0" name=""/>
        <dsp:cNvSpPr/>
      </dsp:nvSpPr>
      <dsp:spPr>
        <a:xfrm rot="2700000">
          <a:off x="3282018" y="901704"/>
          <a:ext cx="2389396" cy="23893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AD0EB-B776-4493-9DB7-1C4AC194CE6B}">
      <dsp:nvSpPr>
        <dsp:cNvPr id="0" name=""/>
        <dsp:cNvSpPr/>
      </dsp:nvSpPr>
      <dsp:spPr>
        <a:xfrm>
          <a:off x="3361956" y="981535"/>
          <a:ext cx="2230544" cy="223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rgbClr val="FFFF00"/>
              </a:solidFill>
            </a:rPr>
            <a:t>Complex Table</a:t>
          </a:r>
        </a:p>
      </dsp:txBody>
      <dsp:txXfrm>
        <a:off x="3680605" y="1300188"/>
        <a:ext cx="1593246" cy="1592846"/>
      </dsp:txXfrm>
    </dsp:sp>
    <dsp:sp modelId="{5DD43DAB-8199-484E-AF5F-384D38A58A1B}">
      <dsp:nvSpPr>
        <dsp:cNvPr id="0" name=""/>
        <dsp:cNvSpPr/>
      </dsp:nvSpPr>
      <dsp:spPr>
        <a:xfrm rot="2700000">
          <a:off x="812742" y="901704"/>
          <a:ext cx="2389396" cy="238939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24EEC-2B8B-408E-AC1C-7EAF61AC51EC}">
      <dsp:nvSpPr>
        <dsp:cNvPr id="0" name=""/>
        <dsp:cNvSpPr/>
      </dsp:nvSpPr>
      <dsp:spPr>
        <a:xfrm>
          <a:off x="892680" y="981535"/>
          <a:ext cx="2230544" cy="22301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rgbClr val="FFFF00"/>
              </a:solidFill>
            </a:rPr>
            <a:t>Simple Table</a:t>
          </a:r>
        </a:p>
      </dsp:txBody>
      <dsp:txXfrm>
        <a:off x="1211329" y="1300188"/>
        <a:ext cx="1593246" cy="1592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33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199 333 24575,'-5'12'0,"1"-1"0,0 1 0,0 0 0,1 0 0,1 1 0,-2 16 0,2 79 0,2-69 0,-1-27 0,1 0 0,0 0 0,1-1 0,0 1 0,1 0 0,0 0 0,1-1 0,0 0 0,1 1 0,0-1 0,1 0 0,0-1 0,10 16 0,-3-10 0,0-1 0,1-1 0,1 0 0,0 0 0,1-1 0,1-1 0,0-1 0,19 11 0,-22-15 0,-1-1 0,1 0 0,0-1 0,1 0 0,-1-1 0,1-1 0,0 0 0,0-1 0,0 0 0,0-1 0,0-1 0,16-1 0,-19-1 0,0 0 0,-1-1 0,1-1 0,-1 0 0,0 0 0,-1-1 0,1 0 0,13-10 0,-2 0 0,0-1 0,27-29 0,-37 32 0,0 0 0,-1 0 0,0-1 0,-1 0 0,11-25 0,-5 4 0,15-52 0,-28 75 0,1 0 0,-2 0 0,0-1 0,0 1 0,-1 0 0,0 0 0,-1-1 0,-1 1 0,0 0 0,-1 0 0,0 0 0,0 0 0,-1 1 0,-1-1 0,0 1 0,-1 0 0,0 1 0,-11-16 0,-3-1 0,-1 1 0,-1 0 0,-2 2 0,0 1 0,-42-31 0,20 22 0,-82-43 0,106 65 0,1 1 0,-1 1 0,0 1 0,-1 1 0,0 1 0,0 1 0,0 1 0,-1 1 0,1 1 0,0 1 0,-1 1 0,1 1 0,0 1 0,-24 6 0,37-5-195,-1 0 0,1 0 0,0 1 0,0 0 0,1 1 0,-11 7 0,1 1-6631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8:48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2709 359 24575,'-257'-106'0,"176"69"0,0 3 0,-100-26 0,27 22 0,0 8 0,-2 6 0,-1 8 0,-195 3 0,109 33 0,48 24 0,115-23 0,-83 24 0,94-30 0,53-12 0,0 0 0,0 0 0,0 2 0,1 0 0,0 1 0,0 0 0,-22 14 0,19-8 0,1 2 0,1 0 0,0 1 0,1 0 0,1 1 0,-25 36 0,22-25 0,1 1 0,2 0 0,1 1 0,-12 35 0,20-43 0,0 1 0,1 1 0,1-1 0,1 0 0,1 1 0,2-1 0,0 1 0,1-1 0,1 1 0,1-1 0,9 29 0,5 6 0,3 0 0,55 106 0,-37-92 0,2-1 0,4-2 0,83 99 0,-113-152 0,0-1 0,1 0 0,1-1 0,23 15 0,80 38 0,-102-57 0,168 82 0,4-9 0,398 115 0,-560-189 0,-3 0 0,1-2 0,1 0 0,-1-2 0,41 2 0,35-6 0,359-3 0,-79-38 0,-303 29 0,-66 11 0,7-1 0,-1-1 0,1 0 0,-1-1 0,0-1 0,0-1 0,0-1 0,-1-1 0,20-10 0,2-8 0,-1-2 0,-1-1 0,-2-2 0,-1-1 0,46-55 0,-47 42 0,-3-2 0,41-77 0,-59 96 0,-2 1 0,0-2 0,-2 0 0,-1 0 0,-1 0 0,3-46 0,-5 26 0,-2 0 0,-3-1 0,-10-87 0,1 104 0,-1 1 0,-2 1 0,-1 0 0,-2 1 0,-26-42 0,29 50 0,-18-26 0,-2 1 0,-2 1 0,-46-47 0,32 40 0,-85-71 0,103 100 0,-1 2 0,-1 1 0,-1 1 0,-56-24 0,45 27 18,0 3 0,-1 1-1,-1 2 1,0 3 0,-47-4 0,-235 4-1108,293 8 708,12 0-6444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8:51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1261 568 24575,'-639'0'0,"614"1"0,-1 1 0,1 1 0,0 1 0,0 1 0,0 1 0,1 2 0,0 0 0,-32 16 0,-78 31 0,109-43 0,6-4 0,1 0 0,0 2 0,1 0 0,0 1 0,-19 15 0,27-17 0,0-1 0,0 1 0,1 1 0,0 0 0,-8 13 0,12-16 0,1 0 0,0 0 0,0 0 0,0 1 0,1-1 0,0 1 0,1-1 0,0 1 0,-1 13 0,2-4 0,1 0 0,1-1 0,0 1 0,1-1 0,1 1 0,0-1 0,1 0 0,1 0 0,0-1 0,1 0 0,1 0 0,1 0 0,17 22 0,-15-20 0,88 116 0,-82-113 0,1-1 0,1 0 0,0-2 0,30 21 0,-2-5 0,1-3 0,2-1 0,1-3 0,1-2 0,59 18 0,-81-33 0,20 7 0,1-2 0,0-2 0,1-2 0,54 2 0,-39-10 0,0-3 0,122-17 0,-48-6 0,323-68 0,91-20 0,-413 83 0,1 1 0,-105 19 0,-1-1 0,0-1 0,0-2 0,60-32 0,-67 31 0,165-87 0,-115 58 0,-61 32 0,-1-1 0,0-1 0,-1 0 0,-1-1 0,0-1 0,-1 0 0,-1-1 0,0-1 0,-1-1 0,-1 1 0,15-30 0,-22 35 0,-1 1 0,0-1 0,-1 0 0,0 0 0,-1 0 0,0-1 0,-1 1 0,-1 0 0,0-1 0,0 1 0,-1 0 0,-1-1 0,0 1 0,-1 0 0,-6-18 0,2 12 0,0 0 0,-1 0 0,-1 1 0,-1 0 0,-1 1 0,0 0 0,-1 0 0,0 2 0,-19-18 0,-24-16 0,-3 2 0,-1 3 0,-3 2 0,-1 3 0,-1 3 0,-86-33 0,22 20 0,-2 6 0,-195-37 0,222 59 0,-1 5 0,-1 5 0,0 4 0,-208 16 0,-261 73 0,480-65 0,-5 0 0,-106 33 0,180-43 0,-1-1 0,1 2 0,1 1 0,-35 18 0,42-19 0,-1-1 0,0-1 0,0-1 0,-1-1 0,-24 4 0,-40 13 0,17 7-1365,48-23-5461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8:5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1998 303 24575,'-137'-52'0,"-159"-40"0,222 75 0,0 3 0,-1 4 0,0 3 0,-80 2 0,-291 12 0,377-3 0,-122 23 0,172-22 0,-34 14 0,-4 2 0,16-11 0,17-4 0,-43 16 0,60-18 0,0-1 0,0 1 0,0 0 0,0 0 0,1 1 0,0-1 0,0 2 0,0-1 0,1 1 0,-6 6 0,-1 4 0,1 0 0,-14 27 0,21-35 0,1 1 0,0 0 0,0 0 0,1 1 0,0-1 0,1 0 0,-1 13 0,0 21 0,2-1 0,2 0 0,9 57 0,-6-77 0,0 0 0,2-1 0,0 1 0,1-1 0,1-1 0,1 1 0,25 35 0,-13-26 0,2-1 0,2-1 0,46 40 0,95 61 0,-114-95 0,2-3 0,1-2 0,110 40 0,-60-27 0,-66-26 0,1-3 0,1-1 0,43 7 0,131 9 0,-109-15 0,154 12 0,327-10 0,-560-18 0,0-1 0,-1-1 0,0-1 0,-1-2 0,37-15 0,-40 15 0,28-11 0,-1-2 0,-1-2 0,-1-2 0,-1-2 0,-2-2 0,0-2 0,53-49 0,-75 58 0,-1-1 0,0-1 0,-2-1 0,-1-1 0,23-38 0,-32 45 0,-1 0 0,0-1 0,-2 0 0,0 0 0,-1-1 0,-1 0 0,-1 0 0,-1 0 0,0-24 0,-3 24 0,-1-1 0,0 1 0,-2 0 0,-1-1 0,-1 1 0,0 1 0,-2-1 0,-14-32 0,6 24 0,-1 0 0,-2 1 0,-1 0 0,-42-46 0,24 35 0,-57-49 0,71 70 0,0 1 0,0 1 0,-2 1 0,-36-17 0,-2 7 0,-1 2 0,-1 4 0,-122-22 0,85 25 0,-206-6 0,185 21 0,-91 4 0,133 13-1365,57-11-5461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9:53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0:15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515 1670 24575,'1203'-118'-3287,"-16"-33"2453,-991 125 1042,207-8 48,-137 33 3317,-242 2-3536,233 16 10,-5 11-47,-100-14 0,-4-1 0,9-3 0,-105-8 0,56 7 0,139 25 0,-213-29 0,1-1 0,1-1 0,-1-2 0,35-4 0,-67 2 0,0 1 0,0-1 0,0 0 0,-1 0 0,1 0 0,0 0 0,-1 0 0,1 0 0,-1-1 0,1 1 0,-1-1 0,0 0 0,0 0 0,0 0 0,0 0 0,0 0 0,0 0 0,0 0 0,-1-1 0,1 1 0,-1-1 0,1 1 0,-1-1 0,0 0 0,0 1 0,-1-1 0,1 0 0,0 0 0,-1 1 0,1-4 0,1-11 0,-1 1 0,-1 0 0,-3-33 0,3 45 0,-4-24 0,-1 1 0,-2 0 0,0 0 0,-2 0 0,-1 1 0,-1 0 0,-19-33 0,-115-161 0,94 155 0,-2 3 0,-114-103 0,-145-85 0,253 209 0,-1 3 0,-88-41 0,108 62 0,-2 1 0,-62-16 0,-90-9 0,189 40 0,-96-15 0,-134-5 0,-103 18 0,219 9 0,-170 29 0,-113 46 0,82-14 0,9 11 0,96-20 0,-295 51 0,-50 10 0,512-107 0,21-6 0,-1 1 0,1 1 0,0 2 0,1 0 0,-34 20 0,6 2 0,-72 45 0,108-64 0,0 1 0,1 0 0,0 2 0,-20 24 0,32-33 0,0 0 0,0 1 0,1-1 0,0 1 0,1 0 0,-1 0 0,2 1 0,-1-1 0,1 1 0,0-1 0,1 1 0,0 0 0,1 0 0,-1-1 0,2 1 0,-1 0 0,1 0 0,0-1 0,1 1 0,0 0 0,1-1 0,0 0 0,0 1 0,0-1 0,1 0 0,1-1 0,-1 1 0,1-1 0,0 0 0,1 0 0,7 7 0,28 26 0,2-2 0,2-3 0,1-1 0,57 31 0,-13-15 0,135 51 0,-170-81 0,2-2 0,0-2 0,1-3 0,1-3 0,0-2 0,0-3 0,69-3 0,1007-5-1365,-1111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0:31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1 580 24575,'226'169'0,"-92"-66"0,-35-29 0,203 148 0,-208-147 0,-91-73 0,0 0 0,1 0 0,0 0 0,-1 0 0,1 0 0,0-1 0,0 0 0,0 0 0,0 0 0,0 0 0,0 0 0,0-1 0,0 0 0,0 0 0,7-1 0,-4 0 0,-1 0 0,1-1 0,0-1 0,-1 1 0,1-1 0,-1 0 0,0 0 0,9-6 0,5-7 0,0-1 0,-2 0 0,32-38 0,-46 50 0,170-207 0,8-11 0,-144 180 0,-1 2 0,-2-1 0,55-87 0,-58 79 0,38-47 0,-1 3 0,13-46 0,-72 124-1365,-2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8:22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1068 155 24575,'-46'-1'0,"1"3"0,0 1 0,-1 2 0,-54 14 0,47-1 0,1 2 0,1 2 0,-58 35 0,89-47 0,-7 6 0,1 0 0,0 1 0,2 2 0,0 0 0,-36 40 0,29-24 0,1 2 0,-48 81 0,36-48 0,-44 81 0,78-132 0,0 1 0,1 0 0,1 0 0,1 1 0,1 0 0,-3 29 0,6 236 0,3-173 0,-2-84 0,2 0 0,1 0 0,1 0 0,1-1 0,2 0 0,1 0 0,1 0 0,17 33 0,-21-49 0,2 0 0,-1-1 0,1 0 0,1-1 0,0 1 0,1-2 0,-1 1 0,2-1 0,-1 0 0,2-1 0,-1 0 0,1-1 0,0 0 0,0-1 0,1 0 0,0-1 0,0 0 0,0 0 0,0-2 0,25 5 0,40-1 0,129-5 0,-127-4 0,-34 2 0,0-2 0,-1-2 0,0-2 0,0-2 0,0-2 0,-1-1 0,-1-3 0,0-1 0,0-2 0,58-35 0,-31 9 0,95-80 0,-128 91 0,-1-1 0,-2-2 0,56-76 0,-71 83 0,-2-1 0,0 0 0,19-56 0,20-98 0,-48 155 0,-2 1 0,0-1 0,-2 0 0,-2 0 0,0 0 0,-1 0 0,-2 0 0,-1 0 0,-2 0 0,0 0 0,-2 1 0,0 0 0,-2 0 0,-2 1 0,-22-43 0,-10 0 0,-86-108 0,107 151 0,-1 1 0,-2 1 0,0 1 0,-40-27 0,-119-65 0,128 84-1365,32 19-5461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8:25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1587 84 24575,'-158'-23'0,"27"6"0,25-1 0,-1 5 0,-142 0 0,221 14 0,0 0 0,0 2 0,0 1 0,1 2 0,-44 13 0,27-4 0,0 1 0,-66 36 0,69-29 0,2 2 0,-47 39 0,39-25 0,2 1 0,1 3 0,-41 53 0,80-89 0,0 1 0,0-1 0,1 1 0,0 0 0,1 0 0,0 1 0,0-1 0,1 1 0,-1-1 0,2 1 0,0 0 0,0 0 0,0-1 0,1 1 0,0 0 0,1 0 0,0 0 0,0 0 0,1-1 0,0 1 0,6 13 0,-1-5 0,0-1 0,1 0 0,1 0 0,1 0 0,0-1 0,1-1 0,1 0 0,0 0 0,22 18 0,14 9 0,2-3 0,1-2 0,2-2 0,75 36 0,-102-58 0,138 59 0,-141-63 0,1-1 0,-1-1 0,1-2 0,1 0 0,32 1 0,-20-5 0,0-1 0,0-1 0,-1-2 0,1-2 0,-1-1 0,-1-2 0,1-2 0,-1-1 0,-1-1 0,0-2 0,54-34 0,-65 35 0,-1 0 0,0-2 0,-1-1 0,-1-1 0,0 0 0,-1-1 0,-2-2 0,0 0 0,-1 0 0,-1-1 0,17-34 0,-18 27 0,-4 11 0,-1-1 0,-1-1 0,10-34 0,-9 13 0,-1-2 0,-3 1 0,-1-1 0,-2 1 0,-4-50 0,1 79 0,-2 1 0,1 0 0,-1 0 0,-1 0 0,0 0 0,-1 0 0,-11-19 0,1 7 0,0 1 0,-27-31 0,27 37-1365,0 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8:38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24575,'876'0'-1365,"-853"0"-5461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8:40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24575,'1203'0'-1365,"-1180"0"-5461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34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8:59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0 428 24575,'33'30'0,"41"29"0,25 22 0,-87-69 0,1 0 0,0-2 0,0 1 0,2-2 0,-1 0 0,1 0 0,0-2 0,24 10 0,-31-15 0,0 0 0,0 0 0,0-1 0,0 0 0,0 0 0,0-1 0,0 0 0,0-1 0,0 1 0,0-2 0,0 1 0,0-1 0,0 0 0,0-1 0,-1 1 0,1-2 0,-1 1 0,0-1 0,0 0 0,7-5 0,88-73 0,-61 48 0,60-39 0,260-159 0,-278 183 0,15-9 0,90-69-1365,-174 117-5461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1:14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0 386 24575,'223'-1'0,"-15"-3"-609,84-2-1829,108-1 1021,291-10-2300,953-32 2148,-738-9 1978,-13-72 397,-881 127-801,305-54 3492,-215 43-1542,115 0 0,7 13-931,260-11-925,-425 7-99,-28 1 0,0 2 0,0 0 0,0 2 0,0 2 0,56 9 0,-9 5 0,-53-12 0,0 0 0,-1 2 0,34 13 0,-54-17 0,0 1 0,0-1 0,0 1 0,0 0 0,0 0 0,-1 0 0,1 1 0,-1-1 0,0 1 0,0 0 0,0 0 0,-1 0 0,1 0 0,-1 0 0,0 1 0,0-1 0,-1 1 0,1-1 0,-1 1 0,0 0 0,0 5 0,3 14 0,-2 1 0,-2 0 0,-1 26 0,0-10 0,-43 634-119,16-482-96,-78 280 1,92-422 214,-2 0 0,-3-1 0,-2 0 0,-2-2 0,-2-1 0,-34 49 0,43-73 197,-2-1 0,-35 34 1,40-45-204,1-1-1,-2 0 1,1-1 0,-2-1 0,1 0-1,-20 7 1,-19 4 6,-80 17 0,131-36 0,-1003 186-1471,-20-81 161,384-65 1316,-357 35-251,663-33 179,-231 25 804,0-39 1610,209-32-2348,318 2 0,-1-3 0,1-1 0,1-2 0,-43-14 0,-6-1 0,68 18 0,-101-28 0,109 29 0,0-1 0,0 0 0,1 0 0,0-1 0,0 0 0,0-1 0,1 0 0,-13-13 0,8 6 0,0-1 0,1-1 0,1 0 0,1-1 0,0-1 0,1 1 0,1-2 0,-8-21 0,-11-51 0,-24-144 0,6 16 0,24 119 0,-11-148 0,28 198 0,-2-58 0,7-110 0,2 77 0,-3 68 0,-1 32 0,2 0 0,2-1 0,10-61 0,43-90 0,-14 60 0,-32 99-85,-3 16-235,-1 0 0,-1 0 0,3-31 0,-6 27-6506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9:01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0 396 24575,'9'11'0,"0"0"0,-1 0 0,0 1 0,-1 0 0,-1 1 0,9 22 0,-9-20 0,1 0 0,0-1 0,18 26 0,-21-35 0,0 0 0,0-1 0,0 0 0,1 1 0,0-2 0,0 1 0,0-1 0,0 1 0,1-1 0,-1-1 0,1 1 0,-1-1 0,1 0 0,8 2 0,11 0 0,1 0 0,0-2 0,-1-1 0,1-1 0,0-1 0,0-2 0,49-10 0,171-62 0,-235 71 0,94-35 0,159-83 0,-173 81 0,9-4 0,118-88 0,-113 66 0,22-2 0,-65 41-1365,-47 19-5461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9:03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1 379 24575,'2'1'0,"0"-1"0,-1 1 0,1 0 0,0 0 0,0 0 0,-1 0 0,1 0 0,0 0 0,-1 1 0,1-1 0,-1 0 0,1 1 0,-1-1 0,2 3 0,4 4 0,71 64 0,70 68 0,63 56 0,-202-187 0,1-1 0,0-1 0,1 0 0,-1 0 0,1-1 0,0 0 0,1-1 0,0 0 0,-1-1 0,2 0 0,-1-1 0,0 0 0,1-1 0,-1-1 0,16 1 0,-6-3 0,-1 0 0,1-2 0,-1 0 0,0-1 0,0-1 0,0-2 0,-1 0 0,23-11 0,25-15 0,114-76 0,51-60 0,2-1 0,-67 66 0,58-41 0,-177 113 0,-33 22 0,0-1 0,21-17 0,-3 4-1365,-18 16-5461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9:05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0 464 24575,'26'28'0,"-1"1"0,34 50 0,-25-31 0,130 179 0,-153-211 0,0 1 0,2-2 0,-1 0 0,29 25 0,-37-36 0,1-1 0,-1 0 0,1 0 0,0 0 0,0 0 0,0-1 0,0 0 0,0 0 0,0 0 0,1-1 0,-1 0 0,1 0 0,-1 0 0,1 0 0,-1-1 0,1 0 0,0 0 0,-1-1 0,1 0 0,-1 0 0,11-3 0,0-2 0,1-1 0,-1-1 0,0 0 0,-1-1 0,0-1 0,19-16 0,78-79 0,-42 36 0,94-72 0,23-22 0,-139 117 0,72-90 0,-95 102 0,2 1 0,1 1 0,1 2 0,47-38 0,-72 65-114,0-1 1,1 1-1,-1-1 0,-1 1 0,1-1 1,0-1-1,-1 1 0,0 0 0,0-1 1,0 1-1,2-7 0,1-7-6712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9:09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24575,'660'278'-156,"-410"-169"-853,198 74 914,-77-33 297,-342-136 63,0 1-1,-1 2 1,49 39-1,-76-55-264,63 40-1365,-49-28-5461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9:10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1116 1 24575,'-41'18'0,"-61"30"0,-45 30 0,-12 15 0,3 6 0,23-14 0,25-12 0,26-14 0,22-17 0,18-11 0,15-5 0,7-9 0,8-1 0,0-4 0,3 1 0,3-2-8191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9:1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1 751 24575,'0'2'0,"0"0"0,0 0 0,0 0 0,1 0 0,-1 0 0,1 0 0,0 0 0,-1 0 0,1 0 0,0-1 0,0 1 0,0 0 0,0 0 0,2 1 0,5 10 0,32 64 0,-2-3 0,91 135 0,-125-205 0,0 0 0,0-1 0,0 1 0,0-1 0,0 1 0,1-1 0,0-1 0,0 1 0,-1-1 0,1 1 0,1-2 0,-1 1 0,0 0 0,0-1 0,1 0 0,-1 0 0,0-1 0,1 1 0,-1-1 0,1 0 0,-1-1 0,9-1 0,10-2 0,-1-1 0,0-1 0,40-17 0,363-176 0,-349 160 0,585-297 0,-601 302 0,-3-2 0,107-86 0,-32 11 0,70-63 0,-188 162 39,1 1 0,22-13 0,-22 15-533,-1-1 0,23-19 0,-25 18-6332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1:25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1747 112 24575,'-36'-2'0,"0"-3"0,0 0 0,-64-20 0,35 8 0,-48-4 0,-2 4 0,0 5 0,-213 5 0,268 10 0,1 2 0,-90 20 0,116-18 0,13-4 0,1 1 0,0 1 0,0 1 0,0 1 0,1 0 0,-20 11 0,-16 14 0,13-9 0,-53 40 0,83-54 0,0 0 0,1 0 0,0 1 0,1 1 0,0 0 0,1 0 0,0 0 0,0 1 0,-6 16 0,11-21 0,-8 13 0,2 1 0,1 0 0,0 0 0,2 1 0,0 0 0,2 1 0,-4 34 0,9-20 0,2-1 0,1 0 0,2 1 0,1-2 0,2 1 0,1-1 0,2 0 0,29 58 0,-3-21 0,4-1 0,91 119 0,-108-161 0,1-1 0,1 0 0,2-3 0,1 0 0,0-2 0,2-1 0,0-1 0,42 19 0,28 6 0,158 49 0,-168-67 0,2-3 0,1-5 0,0-3 0,1-5 0,135 0 0,-217-12 0,1-1 0,0 0 0,0-1 0,-1 0 0,1-1 0,-1-1 0,0 0 0,0-1 0,0-1 0,-1 0 0,0-1 0,0 0 0,0-1 0,-1 0 0,-1-1 0,1 0 0,16-18 0,14-22 0,-3-1 0,-1-2 0,37-70 0,-56 86 0,-3-1 0,21-65 0,-17 44 0,-9 26 0,-1-1 0,-2 0 0,-1 0 0,-2-1 0,-1 0 0,-1-56 0,-4 68 0,-1 1 0,0-1 0,-2 1 0,-1 0 0,0 0 0,-2 0 0,0 1 0,-1 0 0,-1 0 0,-1 1 0,-20-29 0,19 33 0,-19-29 0,-2 2 0,-2 0 0,-72-66 0,83 88 0,2 1 0,0 1 0,-1 1 0,-1 1 0,0 1 0,-2 1 0,-45-19 0,-58-5 0,44 15 0,-135-36 0,199 53-273,1 1 0,-1 1 0,0 1 0,-37-1 0,34 3-6553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0:02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24575,'0'1521'0,"-14"-1169"111,0 24-1587,14-355-5350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36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24575,'103'-1'0,"172"8"0,-259-6 0,0 2 0,0 0 0,0 1 0,0 0 0,-1 1 0,0 1 0,26 13 0,-35-15 0,0-1 0,-1 1 0,0 0 0,0 0 0,0 1 0,0 0 0,-1-1 0,0 2 0,0-1 0,0 0 0,-1 1 0,1 0 0,-2-1 0,1 1 0,0 0 0,-1 1 0,0-1 0,-1 0 0,1 1 0,-1-1 0,0 11 0,-1-2 0,-1-1 0,-1 0 0,0 0 0,-1 0 0,-1 0 0,0 0 0,-1-1 0,0 1 0,-1-1 0,-1 0 0,0-1 0,0 0 0,-1 0 0,-19 20 0,-9 8 0,-1-2 0,-68 51 0,-21-3 0,50-36 0,87-54 0,-1 1 0,1 1 0,0 0 0,0 0 0,0 1 0,12 0 0,-10 0 0,17-2 0,0 2 0,-1 1 0,1 1 0,57 9 0,-79-8 0,0 0 0,0 0 0,0 1 0,0 0 0,-1 0 0,1 1 0,-1 0 0,0 1 0,0-1 0,0 1 0,-1 0 0,1 1 0,-1 0 0,-1 0 0,1 0 0,-1 0 0,0 1 0,-1 0 0,1 0 0,-1 0 0,-1 1 0,5 12 0,-6-15 0,-1-1 0,0 1 0,0 0 0,-1-1 0,1 1 0,-1 0 0,0 0 0,0 0 0,0-1 0,-1 1 0,0 0 0,0 0 0,0-1 0,-2 6 0,-1-3 0,1 0 0,-1 1 0,0-2 0,-1 1 0,1 0 0,-1-1 0,-11 11 0,2-5 0,-1 0 0,-1 0 0,1-2 0,-2 0 0,0 0 0,-25 9 0,-6-1 0,28-11 0,0 0 0,-26 15 0,8-7-1365,20-11-5461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0:04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57 24575,'-8'2'0,"1"0"0,0 0 0,-1 0 0,1 1 0,0 0 0,0 0 0,0 1 0,1-1 0,-1 2 0,1-1 0,-10 9 0,5-4 0,-31 23 0,-66 67 0,88-78 0,1 0 0,1 2 0,1 0 0,-27 50 0,23-28 0,-23 66 0,37-86 0,0 0 0,2 0 0,1 1 0,-2 39 0,6-41 0,-2 13 0,5 43 0,-2-68 0,1 0 0,1 1 0,0-1 0,0-1 0,1 1 0,0 0 0,10 17 0,3-2 0,1-1 0,1 0 0,2-1 0,0-1 0,1-1 0,43 34 0,-19-23 0,1-2 0,99 49 0,-131-74 0,0-1 0,0 0 0,1-2 0,0 0 0,0 0 0,22 1 0,-5-3 0,-1-2 0,40-4 0,-56 2 0,-1-1 0,0-1 0,-1 0 0,1 0 0,-1-2 0,0 0 0,0-1 0,-1 0 0,19-13 0,10-11 0,52-50 0,-88 76 0,17-17 0,0 0 0,-2-2 0,-1 0 0,30-47 0,-40 54 0,-1-1 0,0 1 0,-1-1 0,-1-1 0,-1 0 0,-1 0 0,0 0 0,3-34 0,-6 14 0,-2 0 0,-2 0 0,-1 0 0,-2 0 0,-1 1 0,-12-38 0,12 58 0,-1 1 0,0 0 0,-1 1 0,-1-1 0,-1 1 0,0 1 0,-14-17 0,1 7 0,0 0 0,-53-42 0,58 53 0,3 0 0,-1 2 0,0-1 0,-1 2 0,0 1 0,-1 0 0,0 1 0,-31-11 0,-39-5 0,-216-56 0,263 70 0,19 5 0,0 1 0,-1 0 0,-31-1 0,-67 6-1365,96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1:36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4021 331 24575,'-668'-183'0,"446"136"-136,-2 9 1,-251-9-1,-457 31-272,453 51 1223,413-25-815,1 3 0,0 3 0,1 2 0,-74 33 0,-104 55 0,188-77 0,2 1 0,-66 50 0,102-66 0,0 1 0,2 0 0,0 1 0,0 1 0,2 0 0,0 1 0,-11 20 0,17-24 0,0 0 0,1 0 0,0 0 0,1 1 0,1 0 0,0 0 0,0 26 0,5 110 0,-1-125 0,2 10 0,2-1 0,1 1 0,2-1 0,1-1 0,2 0 0,1 0 0,2-1 0,1-1 0,1 0 0,2-1 0,32 42 0,23 21-244,4-3 0,108 99 0,200 142-988,114 42 1208,17-20-11,-321-222 31,50 54 1636,-228-173-1585,1-1 1,1-1 0,0-1 0,1 0-1,0-1 1,0-1 0,1-1-1,30 6 1,22 1-70,81 4 1,-145-17 30,154 12-9,0-7 0,168-15 0,-219-2 0,0-5 0,-1-4 0,203-66 0,601-288-793,-484 187 813,-384 169-151,-32 13 220,0 0 0,0-1 0,-1-1-1,19-12 1,-28 15-63,-1 1-1,0-1 1,0 1-1,-1-1 1,1 0 0,-1-1-1,1 1 1,-1 0-1,-1-1 1,1 0-1,-1 0 1,0 0-1,0 0 1,0 0 0,0 0-1,-1 0 1,1-6-1,13-157-25,-8 107 0,0-89 0,-7 118 0,-3 0 0,0 1 0,-2 0 0,-15-52 0,-3 19 0,-2 2 0,-3 0 0,-3 2 0,-50-73 0,14 37 0,-132-143 0,130 166 0,-4 3 0,-3 3 0,-3 4 0,-2 3 0,-3 4 0,-2 3 0,-173-75 0,74 55 0,-4 9 0,-205-42 0,363 100-273,0 1 0,0 2 0,0 1 0,-32 3 0,43 0-6553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0:26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24575,'473'-71'0,"-293"50"0,-75 7 0,189-17 0,-279 31 0,-1 0 0,1 1 0,0 1 0,-1 0 0,1 1 0,-1 0 0,0 2 0,0-1 0,0 2 0,0 0 0,17 10 0,-24-11 0,1 0 0,-1 1 0,0 0 0,-1 0 0,1 0 0,-1 1 0,0 0 0,-1 0 0,0 1 0,0-1 0,0 1 0,-1 0 0,-1 0 0,1 1 0,-1-1 0,0 1 0,-1 0 0,0 0 0,1 12 0,-2-3 0,-1 1 0,-1-1 0,-1 0 0,0-1 0,-1 1 0,-1 0 0,-1-1 0,0 1 0,-2-2 0,0 1 0,0 0 0,-12 17 0,-9 9 0,-1-1 0,-69 76 0,47-65 0,-3-4 0,-1-1 0,-2-3 0,-3-3 0,-81 45 0,130-81 0,0-1 0,0 0 0,-1-1 0,0 0 0,0-1 0,-24 4 0,30-7 0,20-3 0,30-5 0,417-39 0,-214 24 0,314-7-1365,-542 30-5461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0:27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0 552 24575,'180'-19'0,"186"-21"0,160-17-1638,92-11-5123,1967-171 3010,-2567 238 3694,475-40-119,-90 11 379,-83 10-252,-158 10-284,113-6 1129,-95 7 2631,-143 9-638,-37-1-2748,1 1 1,-1 0-1,0 0 1,0 0 0,1 0-1,-1 0 1,0 0 0,1 0-1,-1 0 1,0 0-1,1 0 1,-1 0 0,0 0-1,1 0 1,-1 0 0,0 0-1,0 0 1,1 1 0,-1-1-1,0 0 1,1 0-1,-1 0 1,0 0 0,0 0-1,1 1 1,-1-1 0,0 0-1,0 0 1,0 1-1,1-1 1,-1 0 0,0 0-1,0 1 1,0-1 0,0 0-1,1 1 1,-9 5 820,-9 1-5905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0:28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24575,'9'18'0,"18"26"0,17 27 0,16 35 0,15 32 0,6 16 0,1 9 0,-2-5 0,-12-14 0,-11-28 0,-17-29 0,-14-20 0,-12-16 0,-9-13 0,-4-8 0,-3-4 0,-1-7-8191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0:29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228 222 24575,'-16'18'0,"1"0"0,0 1 0,-16 31 0,13-23 0,-8 13 0,-31 66 0,49-86 0,0 1 0,1 0 0,1 0 0,0 0 0,-3 38 0,5 14 0,3 0 0,9 85 0,-6-147 0,0-1 0,1 0 0,0 0 0,0 0 0,1 0 0,1 0 0,0-1 0,0 1 0,1-1 0,0-1 0,0 1 0,1-1 0,12 12 0,-3-5 0,1-1 0,0 0 0,1-1 0,0-1 0,33 16 0,37 13 0,1-3 0,97 25 0,-132-48 0,0-3 0,0-2 0,1-3 0,0-2 0,61-2 0,-100-3 0,-1-1 0,1 0 0,0-1 0,-1-1 0,1 0 0,-1-1 0,0-1 0,0 0 0,0-1 0,-1-1 0,0 0 0,15-11 0,-13 6 0,-1 0 0,-1-2 0,0 0 0,0 0 0,-2-1 0,0-1 0,0 0 0,-2 0 0,0-1 0,-1-1 0,0 1 0,-2-2 0,0 1 0,5-24 0,-4 8 0,-2 0 0,-1 0 0,-1-1 0,-3 0 0,0 1 0,-2-1 0,-8-42 0,1 39 0,-1 0 0,-3 1 0,-1 0 0,-2 1 0,-1 0 0,-2 2 0,-1 0 0,-32-42 0,32 51 0,-1 2 0,-1 0 0,-2 1 0,0 1 0,-46-31 0,-139-71 0,180 108 0,-94-45 0,107 54 0,-1 0 0,1 2 0,-1 0 0,0 0 0,0 2 0,-21-2 0,24 4 0,0 0 0,0 0 0,0 1 0,0 0 0,0 2 0,0-1 0,1 1 0,-1 1 0,1 0 0,0 1 0,0 1 0,0 0 0,0 0 0,1 1 0,1 0 0,-1 1 0,-17 16 0,-74 72-1365,86-81-5461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1:40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1368 24575,'0'-2'0,"-1"-1"0,1 1 0,-1 0 0,1 0 0,-1 0 0,0 0 0,0 0 0,0 0 0,-2-3 0,3 4 0,-1 0 0,0 0 0,0 0 0,1 0 0,-1 0 0,1 0 0,-1 0 0,1 0 0,-1 0 0,1 0 0,-1 0 0,1 0 0,0 0 0,0 0 0,0 0 0,0 0 0,0-1 0,0 1 0,0 0 0,0 0 0,0 0 0,0 0 0,0 0 0,1-1 0,-1 1 0,1 0 0,-1 0 0,0 0 0,1 0 0,0 0 0,-1 0 0,1 0 0,0 1 0,-1-1 0,1 0 0,0 0 0,0 0 0,0 1 0,0-1 0,2-1 0,17-10 0,0 1 0,1 1 0,1 1 0,44-12 0,19-8 0,-24 4 0,-1-3 0,-1-2 0,-2-3 0,-1-2 0,91-76 0,-47 16 0,138-170 0,59-132 0,-258 329 0,-30 51 0,0-1 0,16-20 0,-5 5-1365,-13 17-5461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1:42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1319 24575,'4'-1'0,"0"0"0,-1 0 0,0 0 0,1-1 0,-1 1 0,0-1 0,0 0 0,0 0 0,0 0 0,5-5 0,0 1 0,208-128 0,-72 47 0,-82 44 0,95-85 0,-5-17 0,-57 52 0,108-125 0,-139 144 0,69-87 0,-18 9 0,-83 113-1365,-20 23-5461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1:46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2268 441 24575,'-27'-20'-8032,"-21"-6"10700,16 9-2114,-232-122 3771,190 106-4082,-132-41-1,148 59-242,1 3 0,-104-9 0,112 15 0,-50-13 0,-46-5 0,-140-4 0,245 24 0,0 2 0,-1 2 0,1 1 0,0 2 0,-42 9 0,53-2 0,0 1 0,0 2 0,1 1 0,1 1 0,-40 30 0,19-13 0,27-19 0,0 0 0,2 2 0,-1 1 0,2 0 0,0 2 0,1 0 0,-20 27 0,29-33 0,0 1 0,0 0 0,-10 25 0,15-31 0,1 0 0,1 0 0,-1 1 0,1-1 0,1 0 0,-1 0 0,1 1 0,0-1 0,1 0 0,1 8 0,1-1 0,1 0 0,0 0 0,1 0 0,0-1 0,2 0 0,-1 0 0,2 0 0,-1-1 0,2 0 0,0-1 0,0 0 0,17 16 0,3-1 0,1-1 0,1-2 0,53 31 0,-30-25 6,1-2 0,2-3 1,109 33-1,182 20-284,-327-73 230,278 47-1095,389 15 1,-22-59 3069,-620-6-1293,-35 0-631,1 0 0,-1-1 0,1 0 1,0-1-1,-1 0 0,1-1 0,13-4 0,-21 4-3,-1 0 0,0 0 0,0-1 0,0 1 0,0-1 0,0 0 0,-1 1 0,1-1 0,-1-1 0,0 1 0,0 0 0,0 0 0,0-1 0,0 1 0,-1-1 0,3-7 0,-1-2 0,1 1 0,-2-1 0,2-23 0,-2 10 0,-2-1 0,-1 1 0,-6-43 0,4 55 0,0 1 0,-1 0 0,0-1 0,-1 1 0,0 1 0,-1-1 0,-1 1 0,-14-20 0,-5 0 0,-1 2 0,-1 1 0,-2 2 0,-1 0 0,-1 2 0,-53-31 0,-1 8 0,-138-56 0,84 53 0,-23-9 0,117 37-54,29 14-208,0 0 0,-1 2-1,1 0 1,-31-8 0,29 12-6564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2:06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37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1109 0 24575,'-560'441'0,"458"-353"0,56-49 0,-289 258 0,328-289 21,-1 2 0,1-1 0,-10 19 0,-1 1-1470,9-15-5377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2:31.0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0,'621'16,"-346"-7,-274-9,23-1,1 2,-1 1,1 0,-1 2,0 1,0 1,28 11,-38-12,1 0,0-1,0-1,0 0,25 1,80-3,-70-2,53-2,116 5,-137 11,-53-8,48 4,251-10,-305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2:39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975 33,'-875'0,"869"0,-1 0,1 0,0-1,-1 1,1-2,0 1,-1-1,1 1,0-2,0 1,1-1,-8-3,0-5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2:46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3009 23,'-2891'0,"2875"-1,0-1,0 0,1-1,-21-6,17 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2:50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1336 1,'-773'0,"722"2,-57 10,58-5,-64 1,-102-9,193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3:01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873 28,'-133'2,"-141"-5,167-10,-21 0,-79 13,184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3:29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1271 94,'-696'0,"671"-1,1-2,-1-1,1 0,-33-12,-30-5,46 13,-14-3,-61-3,82 13,22 2,1-2,-1 1,-22-5,17-1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5:07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0,'21'1,"-1"1,22 4,13 2,503 92,-286-44,-212-44,-3 0,1-3,114 5,153-16,-301 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5:10.6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0 168,'3'-3,"-1"1,1 0,-1 0,1 0,0 1,-1-1,1 0,0 1,0 0,1 0,-1 0,3-1,14-4,89-31,157-33,-196 57,1 3,0 4,112 2,-159 5,1 1,-1 1,35 9,-48-8,0 0,0 0,-1 1,0 0,0 1,0 0,0 1,-1 0,13 12,-5-1,0 0,-2 1,0 0,-1 2,-1-1,12 28,-18-34,-1 1,-1 0,0 1,-1-1,0 1,-2 0,1 0,-2 0,0 0,-3 23,0-27,-1 0,0 0,-1-1,0 1,-1-1,0 0,-1 0,0 0,-1-1,0 0,0 0,-1-1,-1 0,0 0,-15 11,-14 10,-2-3,-67 36,87-52,0 1,-1-2,0 0,0-1,-1-1,0-1,-1 0,-34 3,-104 15,160-25,-1 0,0 0,1 0,-1 1,0-1,1 1,-1-1,1 1,-1-1,1 1,-1 0,1 0,-1 0,1 0,0 0,-1 0,1 0,0 0,0 1,-1 1,1-2,1 0,0 1,-1-1,1 1,0-1,0 1,0-1,0 0,0 1,0-1,0 1,1-1,-1 1,0-1,1 0,-1 1,1-1,1 2,3 7,2-1,-1 0,1 0,14 13,-19-20,33 34,40 41,-3 3,91 132,-139-174,28 63,-12-27,-33-57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5:11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5:19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0,'1600'0,"-1572"1,0 2,32 7,30 3,-68-12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38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24575,'28'14'0,"69"42"0,70 43 0,76 38 0,43 19-5095,10 6 5095,-18-11 0,-32-26-448,-35-20 448,-35-20 626,-38-18-626,-38-22 0,-31-13 0,-23-12 2393,-14-10-2393,-14-1 1764,-8 2-1764,-7-1-7431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7T09:45:20.4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1,'56'4,"73"7,53 1,24 8,3 0,-14 2,-32-3,-38-5,-36-5,-29-4,-19-2,-13-2,-6-2,-2 0,0 0,-3 5,-5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7:43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1203 100 24575,'223'0'0,"18"0"0,131 0-852,573-4-3536,502-10 4791,-912 8-908,-323 2 490,359 5 589,-428 13 3820,34 0-4005,-63-16-389,125 4 0,-234-2 0,0 1 0,0 0 0,0 0 0,0 0 0,0 1 0,-1 0 0,1 0 0,0 0 0,-1 0 0,0 1 0,1-1 0,-1 1 0,0 0 0,0 0 0,-1 1 0,1-1 0,-1 1 0,0 0 0,1 0 0,-2 0 0,4 5 0,2 8 0,0 1 0,-1 0 0,-1 0 0,6 26 0,-6-20 0,66 323 0,-30-38-630,26 526-2565,-51-243 3072,-78 802 0,27-1067-1102,-32 405-113,49-228 1341,-20 254-101,-68 174-632,41-386 4201,46-321-311,18-223-3128,0 1-1,-1-1 1,1 1-1,0-1 1,-1 1-1,0-1 1,0 1-1,1-1 1,-1 0-1,-1 1 1,1-1-1,0 0 1,0 0-1,-1 0 1,1 0-1,-1 0 1,0 0-1,0 0 1,0-1-1,0 1 1,0 0-1,0-1 1,0 0 0,0 1-1,0-1 1,-1 0-1,-4 1 1,-4 0-50,1 0 0,-1-1 0,0 0 0,0-1 1,-17-1-1,-19 0 70,-163 19-52,143-11 0,-200 22-534,-132 21-1603,-1400 252-2132,1238-200 4361,-237 17-1394,570-98 1226,-340-12 0,197-42 2922,295 21-1027,2-4 0,-136-48-1,166 50-1818,-79-16 0,33 10 0,82 18 0,1 0 0,-1 0 0,1-1 0,0 0 0,0-1 0,1 1 0,-1-1 0,0 0 0,1-1 0,0 0 0,0 0 0,1 0 0,-1-1 0,1 1 0,0-1 0,1 0 0,0-1 0,-1 1 0,2-1 0,-1 0 0,1 0 0,0 0 0,1 0 0,0-1 0,0 1 0,0-1 0,1 1 0,-1-13 0,0-140 0,3 87 0,0-142 0,-1-133-632,-4-147-1895,-1-204 889,-34-1634-4888,23 2011 6462,-28-206-190,4 73 3164,26 151 4383,14 235-6933,2-1-1,4 0 1,17-75-1,-5 56-359,44-199 0,-40 188 0,-7 33 0,36-107 0,-19 86 0,-10 26 0,35-69 0,-33 84 0,-2 3 0,1 0 0,58-78 0,-64 104 0,0 1 0,1 0 0,36-26 0,66-35 0,-47 40 0,0 2 0,103-33 0,-55 22 0,-59 25 0,22-10 0,91-53 0,-152 72 38,-1-1-1,29-24 1,4-2-1516,-38 29-5348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7:46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24575,'95'0'0,"180"1"0,214 3-1394,143 2-4182,1276 4 681,-638-20 4851,-876 1 565,245-25-444,-9-40 208,-513 52 2933,-115 22-2967,0-1 0,-1 1-1,1 0 1,0-1 0,0 1-1,0 0 1,0 0 0,0 0 0,-1 1-1,1-1 1,0 0 0,0 1-1,0-1 1,-1 1 0,1-1-1,0 1 1,0 0 0,-1 0 0,1 0-1,-1 0 1,1 0 0,1 2-1,-1 0-71,0 0-1,-1 0 0,1 0 1,-1 1-1,0-1 0,0 0 0,0 1 1,0-1-1,-1 1 0,1 4 0,3 13-165,2 0 0,0 0 0,1-1 0,0 0 0,12 19-1,7 20-8,39 107-4,19 76-367,11 96-1102,175 1021-2682,-219-983 3629,-16 2 0,-16 466 0,-123 595 180,0 34 370,116-625-434,117 193 1632,-107-949 90,-12-56 1005,7 51 0,-17-85-2283,0 0 0,0-1-1,1 1 1,-2 0 0,1-1-1,0 1 1,0 0-1,0-1 1,-1 1 0,1-1-1,-1 1 1,1 0 0,-1-1-1,0 1 1,1-1 0,-1 0-1,0 1 1,0-1 0,0 0-1,0 1 1,0-1-1,-1 0 1,1 0 0,0 0-1,-2 1 1,-3 2-15,-1-1-1,1-1 1,0 1-1,-1-1 1,-7 2-1,5-2-47,-115 27 25,24-8 0,-176 46-706,-127 35-2121,-1084 298 2174,1092-292 599,-45 16 75,-387 100-1450,538-170 1064,232-48 898,-59-3 0,-1-11 2934,85 4-2291,12 2-1115,1 0 0,0-2-1,-1 0 1,-29-11 0,16 1-61,-11-3 0,1-2 0,-75-45 0,-67-76 0,62 36 0,-70-61 0,143 117 0,-76-92 0,35 16 34,-145-266 1,-29-157-1082,250 514 868,-283-671-492,255 581 590,6-1 0,6-2-1,-29-241 1,26-204 1823,23 351-1331,-1-269-411,3 83 0,-3-121 0,6 223 0,-3 147 0,-7 0 0,-52-223 0,58 335 0,-9-34 0,3-1 0,4-1 0,-3-95 0,18-387 0,-1 484 0,4 1 0,17-89 0,39-71 0,-19 89 0,82-431 0,-6-71 0,-106 575 0,-4 1 0,1-107 0,-11-143-1365,1 302-5461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7:52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1939 634 24575,'-5'1'0,"0"0"0,-1 1 0,1-1 0,0 1 0,0 0 0,0 1 0,0-1 0,0 1 0,0 0 0,1 0 0,-6 5 0,-2 1 0,-60 44 6,2 3 0,-110 116 0,-99 154-223,-168 284-431,341-442 474,-152 327-1,151-195 175,75-151 730,9-38-264,-86 281-466,-7 7 0,107-364 0,0-1 0,3 2 0,-4 40 0,4 108 0,2-48 0,-15 705 0,29-716 0,51 242 0,-37-267 0,61 162 0,68 85 0,14-40 0,-68-132 0,-68-120 0,55 75 0,-64-102 0,2 0 0,0-2 0,2-1 0,30 23 0,71 41 0,189 102 0,-213-138 0,2-5 0,2-5 0,2-4 0,1-5 0,2-5 0,0-5 0,181 16 0,-117-30 0,-1-7 0,1-8 0,-1-7 0,221-45 0,-287 33 0,0-4 0,129-54 0,200-108 0,-428 185 0,200-95 0,-4-9 0,298-211 0,497-446 0,-704 525 0,-23-23 0,40-138 0,-210 259 0,-101 139-4,368-505 84,-26-16-1143,73-213 866,-352 611 64,-6-2 1,-6-3 0,44-159 0,-88 249 305,-2 0 0,-1-1 1,-2 1-1,-2-2 1,-2 1-1,-5-46 0,-3 35-73,-1 1 0,-3 0 0,-2 1 0,-30-76 0,21 71-100,-147-367 0,-25 11 0,165 362 0,-2 1 0,-2 2 0,-2 1 0,-2 2 0,-2 1 0,-2 2 0,-53-41 0,-157-110 0,184 148 0,-1 4 0,-77-34 0,16 21-284,-2 6 0,-2 6 0,-221-41 0,-420-4-1998,576 77 1666,-1 8 0,-328 40 0,82 47 1239,376-71-239,-190 33 2807,69-14-2123,-214 38-1068,-440 98 0,722-132 0,-121 55 0,167-61 0,-193 80 0,246-99 43,0 1 1,-30 22-1,-13 8-1538,47-32-5331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7:55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24575,'159'0'-50,"1751"-21"-3023,-1165 15 5741,-509 6-2213,-174-3-455,122-22 0,-119 13 0,103-5 0,-89 17-1365,-57 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48:00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24575,'1506'16'-2129,"-255"-5"3625,-1082-11-2228,-140 0-6094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51:59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1587 248 24575,'-9'-1'0,"-1"0"0,0-1 0,1-1 0,-1 0 0,1 0 0,-12-6 0,-5-1 0,-112-37 0,-175-64 0,284 99 0,0 2 0,0 1 0,-1 2 0,0 0 0,-1 2 0,-56-1 0,-32 5 0,-110 4 0,201 1 0,-1 0 0,-47 15 0,52-11 0,-2-2 0,1-1 0,-48 4 0,66-9 0,0 0 0,0 1 0,0 0 0,0 0 0,-1 1 0,2 0 0,-1 0 0,0 0 0,0 1 0,1 0 0,-10 6 0,12-6 0,1 0 0,-1 0 0,1 0 0,0 1 0,0-1 0,0 1 0,0 0 0,0 0 0,1 0 0,0 0 0,0 0 0,0 1 0,0-1 0,1 1 0,0-1 0,0 1 0,0-1 0,0 9 0,-1 33 0,3-1 0,2 1 0,14 70 0,-6-42 0,-8-59 0,0 1 0,1-1 0,1 0 0,1 0 0,0 0 0,1-1 0,0 0 0,14 19 0,11 11 0,43 44 0,-33-40 0,187 192 0,-195-206 0,-20-21 0,0 0 0,1-1 0,0 0 0,24 13 0,-29-19 0,0-2 0,0 1 0,1-2 0,0 1 0,-1-1 0,1-1 0,0 0 0,22 1 0,0-1 0,1-2 0,-1-1 0,41-7 0,-64 6 0,0-1 0,0 1 0,0-2 0,-1 1 0,1-1 0,-1-1 0,0 1 0,0-2 0,0 1 0,-1-1 0,0-1 0,0 1 0,-1-1 0,13-15 0,95-102 0,-22 26 0,-78 78 0,-1-1 0,-2-1 0,0 0 0,-1 0 0,9-29 0,-9 24 0,-4 9 0,-2 0 0,0-1 0,0 0 0,-2 0 0,2-31 0,-6-100 0,-1 70 0,1 50-1365,1 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52:41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07:35.451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1 375 24575,'0'0'0,"4"0"0,14 11 0,4 6 0,5 6 0,2 8 0,7 2 0,-6 2 0,0-7 0,-8-1 0,0-8 0,-7 0 0,2 1 0,0-5 0,3-3 0,3-5 0,1-2 0,8-3 0,6-1 0,6-2 0,0 0 0,2-5 0,9-5 0,6-6 0,19-5 0,18-8 0,3-8 0,7-1 0,-4 0 0,7-8 0,-5 2 0,-11 3 0,-5 3 0,-6 4 0,-7 3 0,-14 3 0,0-4 0,-10 6 0,-7 0 0,-2 2 0,-5 5 0,-9 0 0,-4 5 0,-2 4 0,0 4 0,-6-2 0,1 2 0,-5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08:08.295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nkEffects" value="galaxy"/>
      <inkml:brushProperty name="anchorX" value="-3209.63892"/>
      <inkml:brushProperty name="anchorY" value="-640.91309"/>
      <inkml:brushProperty name="scaleFactor" value="0.5"/>
    </inkml:brush>
  </inkml:definitions>
  <inkml:trace contextRef="#ctx0" brushRef="#br0">0 100 24575,'0'0'0,"0"-5"0,0-7 0,0-4 0,0-5 0,0-4 0,0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24575,'4'79'0,"24"132"0,-24-186 0,22 120-74,-8-57-356,-4 0-1,4 153 1,-19-216-6396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9:18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5594 645 24575,'-394'-116'-332,"-585"-95"0,343 136 316,-1 43-13,170 26 384,-575 68-1,923-47-354,1 5 0,-125 39 0,220-54 0,-1 0 0,0-2 0,-32 1 0,-33 4 0,-268 67 0,312-60 0,-55 25 0,24-8 0,68-28 0,1 0 0,-1 1 0,1 0 0,0 0 0,0 0 0,0 1 0,1 0 0,0 0 0,0 1 0,1 0 0,-1 0 0,1 0 0,1 0 0,-6 13 0,-4 9 0,2 1 0,-13 49 0,21-63 0,0 0 0,1 1 0,1-1 0,1 1 0,0-1 0,1 1 0,1 0 0,0-1 0,2 1 0,-1-1 0,2 0 0,0 0 0,8 17 0,-5-15 0,2-1 0,0 0 0,0-1 0,2 0 0,0-1 0,1 0 0,0 0 0,2-1 0,-1-1 0,2 0 0,22 15 0,8 1 5,2-2-1,1-1 0,98 35 0,166 30-223,-101-46-472,420 35 0,220-59-820,234-39 1187,160 0 2512,-681-12-935,-229 6-1275,-154 11 22,0-7 0,247-60 0,234-61 0,-302 70 0,-308 68 0,-43 3 0,1 0 0,-1 0 0,0-1 0,0 0 0,1-1 0,9-3 0,-16 4 0,-1-1 0,0 1 0,0-1 0,0 1 0,-1-1 0,1 0 0,0 0 0,-1 0 0,1 1 0,-1-2 0,1 1 0,-1 0 0,0 0 0,0 0 0,0-1 0,0 1 0,0 0 0,-1-1 0,1 1 0,-1-1 0,0 1 0,1-1 0,-1 1 0,0-1 0,0 1 0,-1-1 0,1 1 0,-1-4 0,-2-9 0,1 1 0,-2 0 0,-7-21 0,-4 1 0,-1 1 0,-1 0 0,-1 1 0,-2 1 0,-2 1 0,0 1 0,-2 1 0,-51-46 0,3 11 0,-4 4 0,-101-61 0,43 39-255,-3 6 1,-4 5-1,-3 7 0,-258-76 0,347 126 255,0 1 0,-1 3 0,-1 3 0,1 2 0,-1 2 0,-86 9 0,-592 53 1274,644-56-1274,40-3 0,-101 16 0,98-9 0,-76 2 0,56-6 0,-143 20 0,-248 59 0,353-52 78,69-17-799,-59 9-1,79-19-6104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9:22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4567 522 24575,'-8'-6'0,"0"0"0,0 0 0,0 1 0,-1 0 0,0 1 0,0 0 0,0 0 0,-14-3 0,-11-6 0,-553-202 0,404 162 0,-244-40 0,344 79 0,-62-11 0,-249-9 0,87 22 0,20 0 0,-674 32 0,954-20 0,-145 14 0,129-10 0,0 1 0,0 1 0,1 0 0,-31 15 0,22-9 0,-1-1 0,-39 8 0,-31 11 0,48-10 0,1 2 0,1 3 0,1 2 0,2 2 0,-49 38 0,53-36 0,28-20 0,1 1 0,-23 20 0,34-27 0,1 0 0,-1 1 0,1-1 0,0 1 0,0 0 0,1 0 0,-1 1 0,2-1 0,-1 0 0,0 1 0,0 7 0,-1 4 0,1 0 0,1 0 0,1 0 0,1 1 0,0-1 0,1 0 0,1 0 0,1 0 0,1 0 0,0 0 0,1 0 0,1-1 0,1 0 0,0 0 0,1-1 0,1 0 0,0 0 0,1-1 0,1 0 0,24 24 0,5 0 0,2-1 0,83 57 0,107 48 0,-175-110 0,14 5 0,3-2 0,0-4 0,2-3 0,81 19 0,322 56 0,-416-92 0,655 98 0,-424-72-152,673 75-397,-335-78 1250,494-79-1252,-307 5 208,-521 34 640,173-7 300,154-32-597,43-1 0,-589 41 0,204-14 0,-147 9 0,73-8 0,98-37 0,-176 45 0,-46 5 0,-62 0 0,-1-1 0,1-1 0,-1 0 0,-1-2 0,1-1 0,27-15 0,11-4 0,-45 19 0,1 0 0,-2-1 0,1 0 0,-2-1 0,1-1 0,-1 0 0,-1-1 0,0 0 0,-1-1 0,-1 0 0,15-25 0,-20 29 0,-1-1 0,0 1 0,0-1 0,-1 0 0,0 0 0,-1 0 0,-1 0 0,1-21 0,-1 16 0,-2 1 0,0-1 0,0 1 0,-2 0 0,-8-30 0,2 22 0,-1 0 0,-2 0 0,0 1 0,-2 1 0,0 0 0,-33-37 0,3 12 0,-76-62 0,77 77 0,0 2 0,-2 2 0,-1 2 0,-56-21 0,35 15 0,-579-229 0,474 207 0,-339-57 0,-326 38-958,3 66-1,-189 58 959,460-43 1533,337-12-1149,43 18-384,17-2 0,96-8 0,-93 18 0,100-12 0,-128 5 0,111-17-1365,57 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9:24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0:18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3026 196 24575,'-339'-64'0,"-311"-44"0,402 88 0,-311 16 0,443 14 0,0 5 0,1 4 0,-140 44 0,95-28 0,1 0 0,130-27 0,0 1 0,1 2 0,-37 19 0,29-12 0,21-11 0,0 0 0,1 2 0,-17 11 0,27-17 0,0 0 0,0 1 0,1-1 0,0 1 0,0-1 0,0 1 0,0 0 0,0 1 0,1-1 0,0 0 0,0 1 0,0-1 0,0 1 0,1-1 0,-2 9 0,1 2 0,1 0 0,1 0 0,0 0 0,2 0 0,-1 0 0,2 0 0,0 0 0,0 0 0,2 0 0,6 14 0,4 6 0,2 0 0,40 60 0,5-7-1,105 115-1,93 60-489,-168-179 456,4-4-1,168 108 0,-191-144 38,2-3 0,2-4-1,2-3 1,134 39 0,-183-65 47,1-1 0,0-1 1,0-2-1,0-1 1,0-2-1,0-1 0,1-1 1,-1-2-1,0-1 0,0-1 1,31-10-1,752-256-49,-790 261 0,276-115 0,-210 83 0,106-68 0,-180 101 0,1 1 0,0 1 0,20-6 0,-25 9 0,0 0 0,-1-1 0,1 0 0,-1 0 0,0-1 0,0-1 0,-1 0 0,11-8 0,-18 11 8,1 0-1,-1 0 1,-1 0-1,1-1 1,0 1-1,-1 0 1,0-1-1,0 0 1,-1 0-1,1 1 1,-1-1-1,0 0 1,0 0-1,0 0 1,-1-8-1,0-2-378,-1 0-1,-1 1 1,-6-29 0,1 14-6455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0:20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3660 141 24575,'-404'-64'0,"287"50"0,-1006-48-1049,1 122 1176,1080-56-53,-441 58 170,449-56 175,21-4-403,0-1 1,0 2 0,0 0 0,1 0 0,-1 1 0,1 1 0,0 0 0,0 1-1,1 0 1,-19 13 0,3 2-17,-40 25 0,37-31 0,24-13 0,1 1 0,0-1 0,0 1 0,-1 0 0,-4 5 0,8-6 0,0 0 0,0 0 0,1 0 0,-1 0 0,1 0 0,-1 0 0,1 0 0,0 0 0,0 1 0,0-1 0,0 1 0,0-1 0,1 1 0,-1-1 0,1 1 0,-1 2 0,1 2 0,0-1 0,1 1 0,-1-1 0,1 1 0,1-1 0,-1 0 0,1 1 0,0-1 0,1 0 0,-1 0 0,1 0 0,0-1 0,7 11 0,5 3 0,1 0 0,23 23 0,28 21-23,2-3 0,153 100 0,174 60-1792,-222-136 1691,4-8-1,298 85 0,-347-129 0,1-5 0,2-6 1,0-5-1,235-4 0,-220-21 125,156-30 0,142-51 0,-402 81-291,-8 3 1310,0-3 0,47-17 0,-59 17-978,67-28-3,132-73-1,-168 80-37,-34 20 0,0-1 0,-1-1 0,23-18 0,-23 14 0,-1-1 0,31-37 0,-43 46 0,0-1 0,-1 1 0,0-1 0,-1 0 0,0-1 0,0 1 0,-1-1 0,0 0 0,-1 0 0,2-12 0,-2 6 0,-2 1 0,1-1 0,-2 0 0,0 1 0,-1-1 0,0 1 0,-1-1 0,-7-19 0,2 14 0,-1 0 0,-1 0 0,0 1 0,-2 0 0,-14-18 0,-16-13 0,-2 2 0,-95-83 0,81 83-682,-127-79-1,125 91-6143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0:22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3222 307 24575,'-218'0'0,"-24"0"0,-113-2-1517,-916 26-758,1183-18 2837,0 4-1,-134 32 1,134-19-25,17-6 248,-97 38 0,-60 30-785,213-78 0,-3 0 0,0 2 0,0 0 0,-31 22 0,43-26 0,0 0 0,1 0 0,0 0 0,0 1 0,1 0 0,-1 0 0,1 0 0,1 1 0,-1-1 0,1 1 0,0 0 0,0 0 0,1 0 0,-2 8 0,4-10 0,-1-1 0,0 1 0,1-1 0,0 1 0,0 0 0,0-1 0,0 1 0,1-1 0,0 1 0,0-1 0,0 0 0,0 1 0,1-1 0,0 0 0,4 8 0,1-1 0,1 0 0,1-1 0,-1 0 0,18 15 0,2-1-33,2-2 0,1 0 1,0-2-1,2-1 0,0-2 0,1-1 0,40 13 0,222 59-1020,114-13-139,538 9-3386,17-69 2351,-614-23 1795,277-34 2960,-352 20-948,-264 21-459,0-1 0,0 0 0,16-5 0,-3-3-518,36-17 1,12-6-658,314-104 54,-153 58 0,-58 20 0,52-19 0,-224 77 0,0-1 0,0 1 0,0-1 0,-1 0 0,1 0 0,0 0 0,-1 0 0,0-1 0,0 0 0,1 1 0,-2-1 0,5-4 0,-7 6 0,1 0 0,-1 0 0,1 0 0,-1 0 0,0 0 0,1-1 0,-1 1 0,0 0 0,0 0 0,0 0 0,0 0 0,0 0 0,0 0 0,0 0 0,0 0 0,0-1 0,0 1 0,-1-1 0,0-1 0,0 1 0,-1-1 0,1 1 0,-1 0 0,1 0 0,-1-1 0,0 1 0,0 0 0,0 1 0,-3-4 0,-39-26 0,-1 2 0,-1 2 0,-61-27 0,62 32 0,-476-194 56,-18 44-851,77 51 622,369 104 216,0 3 1,-1 5-1,-97 3 0,120 7 339,-233 9 23,210-2-429,-110 22 0,111-11 24,-307 79 0,301-73 134,21-6-1633,57-12-5327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0:26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21096,'0'2815'0,"28419"-2815"0,-28419-2815 0,-28419 2815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07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223 682 24575,'-12'1'0,"0"0"0,0 1 0,-13 4 0,16-4 0,1 0 0,-1 0 0,0-1 0,1 0 0,-1-1 0,-10 0 0,16-1 0,0 0 0,-1 0 0,1 0 0,0 0 0,0 0 0,0 0 0,0-1 0,0 0 0,0 1 0,1-1 0,-1 0 0,0-1 0,1 1 0,0 0 0,-1-1 0,1 1 0,0-1 0,0 0 0,1 1 0,-4-6 0,0-4 0,-1-1 0,2 1 0,-1-1 0,2 0 0,0 0 0,0 0 0,1 0 0,1-1 0,0 1 0,1 0 0,1-1 0,0 1 0,4-20 0,5-14 0,2 1 0,24-61 0,-31 93 0,1-2 0,1 1 0,0-1 0,1 1 0,1 0 0,0 1 0,1 0 0,1 1 0,0 0 0,1 0 0,0 1 0,1 1 0,0 0 0,24-15 0,-27 21 0,-1 0 0,0 0 0,1 1 0,0 1 0,0-1 0,0 1 0,0 1 0,1 0 0,-1 1 0,1 0 0,-1 0 0,1 1 0,-1 1 0,1-1 0,-1 2 0,0-1 0,1 2 0,-1-1 0,0 1 0,0 1 0,0 0 0,-1 0 0,10 6 0,-8-2 0,0 0 0,-1 0 0,0 1 0,0 1 0,-1 0 0,0 0 0,-1 0 0,0 1 0,-1 0 0,0 1 0,-1 0 0,0 0 0,0 0 0,6 25 0,0 7 0,-2 0 0,-2 0 0,2 50 0,-7-68 0,-2 0 0,-1 0 0,0-1 0,-2 1 0,-1 0 0,-1 0 0,-2-1 0,0 0 0,-2 0 0,0 0 0,-15 27 0,1-6 0,-2-2 0,-47 64 0,55-87 0,0-1 0,-2-1 0,0 0 0,-2-1 0,0-1 0,-39 25 0,55-39 0,-1 0 0,0-1 0,0 1 0,0-1 0,0 0 0,0 0 0,0 0 0,-1-1 0,1 0 0,-1 0 0,1 0 0,-1-1 0,1 0 0,-1 0 0,1 0 0,-1-1 0,1 0 0,-1 0 0,1 0 0,-1 0 0,1-1 0,0 0 0,0 0 0,0-1 0,0 1 0,0-1 0,0 0 0,1-1 0,0 1 0,-1-1 0,1 1 0,1-1 0,-1-1 0,0 1 0,1 0 0,0-1 0,0 0 0,0 0 0,1 0 0,-1 0 0,1 0 0,1 0 0,-1 0 0,-1-11 0,-8-32 0,3-1 0,1 0 0,3-1 0,4-88 0,0 134 0,0 0 0,1 0 0,0 1 0,0-1 0,0 0 0,0 1 0,1-1 0,-1 1 0,1 0 0,0-1 0,0 1 0,0 0 0,0 0 0,1 0 0,3-4 0,-4 6 0,0 0 0,0-1 0,0 1 0,0 0 0,0 0 0,0 0 0,1 1 0,-1-1 0,0 0 0,0 1 0,1-1 0,-1 1 0,0 0 0,0 0 0,1 0 0,-1 0 0,0 0 0,1 0 0,-1 1 0,0-1 0,0 1 0,1 0 0,-1-1 0,0 1 0,0 0 0,3 2 0,26 14 0,-23-11 0,0-1 0,0-1 0,0 0 0,0 0 0,0 0 0,1-1 0,0 0 0,0-1 0,-1 0 0,1-1 0,1 1 0,-1-2 0,0 1 0,13-2 0,-18 1 0,-1 0 0,0 0 0,0 0 0,1 0 0,-1 1 0,0-1 0,0 1 0,0 0 0,0 0 0,0 0 0,0 0 0,0 1 0,0-1 0,0 1 0,-1 0 0,1 0 0,0 0 0,-1 0 0,0 0 0,4 4 0,2 4 0,0 1 0,0-1 0,9 20 0,-23-35 0,0 0 0,1 1 0,-2 0 0,1 0 0,0 1 0,-1 0 0,0 0 0,-7-2 0,-4-2-119,7 3 182,0 0 0,0-1 0,-11-6 1,19 9-164,0 0 0,0 0 0,0 0 0,1-1 0,-1 1 0,0-1 0,1 1 0,0-1 0,0 0 1,0 0-1,0 0 0,0 0 0,1-1 0,-3-4 0,-1-11-6726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09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962 139 24575,'-102'0'0,"0"5"0,-193 33 0,134 3 0,142-35 0,1 1 0,-1 1 0,2 1 0,-1 1 0,1 0 0,-20 17 0,20-11 0,2 2 0,0 0 0,1 0 0,1 2 0,1-1 0,1 2 0,-16 36 0,20-39 0,1 0 0,1 0 0,0 1 0,2 0 0,0 0 0,1 0 0,0 0 0,2 0 0,0 0 0,2 0 0,6 35 0,-6-46 0,1-1 0,-1-1 0,1 1 0,1 0 0,-1-1 0,1 1 0,0-1 0,1 0 0,-1-1 0,1 1 0,10 8 0,-6-7 0,0 0 0,1-1 0,-1 0 0,2-1 0,-1 0 0,21 7 0,-4-4 0,1-2 0,0-1 0,0-1 0,0-1 0,35-2 0,-53-1 0,131-4 0,-118 1 0,-1 0 0,0-2 0,1 0 0,26-11 0,40-24 0,167-101 0,-82 40 0,-160 94 0,-1-1 0,1-1 0,-1 0 0,-1-1 0,0 0 0,0-1 0,16-20 0,-23 25 0,-1 0 0,0-1 0,0 0 0,-1 1 0,1-1 0,-2 0 0,1-1 0,-1 1 0,0 0 0,0-1 0,-1 1 0,0-1 0,-1 1 0,1-1 0,-2 0 0,1 1 0,-3-14 0,1 7 0,-1 1 0,0-1 0,-1 0 0,0 1 0,-1 0 0,-1 0 0,0 0 0,-1 1 0,0 0 0,-1 0 0,0 1 0,-19-20 0,17 20 0,-1 1 0,-1 0 0,0 1 0,-1 0 0,1 1 0,-19-9 0,-34-18 0,53 27 0,0 1 0,-1 0 0,1 1 0,-2 0 0,1 1 0,-1 1 0,1 0 0,-29-5 0,-46 7-1365,63 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12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88 24575,'-4'3'0,"-17"19"0,0 1 0,1 1 0,-22 34 0,26-30 0,0 1 0,-13 35 0,23-48 0,2-1 0,-1 1 0,2 1 0,0-1 0,1 0 0,0 21 0,1-17 0,2 1 0,0 0 0,1 0 0,9 40 0,-10-55 0,1-1 0,0 0 0,1 1 0,-1-1 0,1 0 0,0 0 0,0 0 0,1-1 0,-1 1 0,1-1 0,0 0 0,0 1 0,0-2 0,1 1 0,-1-1 0,1 1 0,0-1 0,0-1 0,0 1 0,1-1 0,-1 1 0,12 1 0,-4-1 0,1-1 0,-1 0 0,1-2 0,0 1 0,0-2 0,18-2 0,-2-2 0,53-15 0,-46 8 0,-1-2 0,0-1 0,-1-2 0,-1-1 0,-1-2 0,-1-1 0,0-2 0,33-31 0,-57 45 0,1 0 0,-1 0 0,0-1 0,-1 0 0,0-1 0,-1 1 0,0-1 0,-1-1 0,0 1 0,-1-1 0,0 1 0,-1-1 0,0-1 0,2-23 0,-4 28 0,-1-1 0,-1 0 0,1 0 0,-1 0 0,-1 0 0,0 1 0,0-1 0,0 1 0,-1-1 0,-1 1 0,1 0 0,-1 0 0,-1 0 0,1 1 0,-1-1 0,-1 1 0,1 0 0,-1 1 0,0-1 0,-1 1 0,-10-7 0,-1 1 0,-1 1 0,-1 1 0,0 1 0,-30-10 0,9 3 0,12 5 0,-1 0 0,0 2 0,-50-8 0,67 15 0,0 1 0,0 0 0,0 1 0,0 0 0,0 1 0,1 1 0,-1 0 0,0 1 0,0 0 0,1 0 0,-18 9 0,1 2-273,0 1 0,2 1 0,0 2 0,-30 24 0,41-26-6553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40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249 169 24575,'-9'1'0,"0"0"0,0 0 0,0 1 0,0 0 0,0 1 0,1 0 0,-1 0 0,1 1 0,0 0 0,0 1 0,0-1 0,1 1 0,-1 1 0,1 0 0,-6 6 0,2-1 0,0 1 0,1-1 0,0 2 0,1-1 0,0 1 0,1 1 0,-11 26 0,14-28 0,1 1 0,0-1 0,1 1 0,0 0 0,1 0 0,1 0 0,0 0 0,0 0 0,2 0 0,-1 0 0,2 1 0,0-2 0,0 1 0,1 0 0,1 0 0,0-1 0,1 0 0,0 0 0,1 0 0,13 21 0,7 3 0,2-1 0,1-1 0,1-2 0,2-1 0,58 44 0,-44-42 0,1-2 0,2-2 0,1-2 0,56 21 0,-94-44 0,0 1 0,1-2 0,0 0 0,0-1 0,-1 0 0,2-1 0,17 0 0,-22-1 0,-1-1 0,0 0 0,0 0 0,0-1 0,1 0 0,-1 0 0,-1-1 0,1 0 0,0 0 0,-1-1 0,0 0 0,10-7 0,-2-2 0,-2 0 0,0-1 0,-1 0 0,0-1 0,-1 0 0,-1-1 0,0 0 0,-1-1 0,-1 0 0,-1 0 0,8-26 0,-6 11 0,-1 0 0,-2 0 0,-1-1 0,-1 0 0,-2-57 0,-3 72 0,-1 1 0,0 0 0,-2 0 0,0 0 0,-1 0 0,0 1 0,-1 0 0,-1 0 0,-13-22 0,5 15 0,-1 0 0,-1 1 0,0 1 0,-2 0 0,-25-20 0,14 15 0,0 1 0,-2 2 0,-1 1 0,0 2 0,-2 1 0,0 2 0,-1 1 0,-1 2 0,0 1 0,-1 2 0,0 2 0,-1 1 0,0 2 0,-64-1 0,68 7-1365,5 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14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24575,'471'-54'0,"-319"40"0,718-29 0,-505 44-1365,-342-1-5461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16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524 30 24575,'-21'-2'0,"0"0"0,-33-7 0,-20-3 0,11 8 0,-115 6 0,173-2 0,1 1 0,-1-1 0,0 1 0,1 0 0,-1 1 0,0-1 0,1 1 0,0 0 0,-1 0 0,1 0 0,0 1 0,0-1 0,0 1 0,0 0 0,1 0 0,-1 1 0,1-1 0,0 1 0,0-1 0,0 1 0,1 0 0,-1 0 0,-2 7 0,1-1 0,1 0 0,0 0 0,0 1 0,1-1 0,1 1 0,0-1 0,0 1 0,1 0 0,2 15 0,-1-19 0,0-1 0,0 0 0,0 0 0,1-1 0,0 1 0,0 0 0,0 0 0,1-1 0,0 1 0,0-1 0,0 0 0,1 0 0,5 6 0,-2-4 0,0-1 0,1 1 0,-1-2 0,1 1 0,0-1 0,1 0 0,16 7 0,-4-5 0,1 0 0,0-1 0,0-2 0,0 0 0,1-1 0,34-1 0,-45-1 0,-1-1 0,0-1 0,0 0 0,0-1 0,13-3 0,-19 3 0,1 0 0,-1-1 0,0 1 0,0-1 0,0 0 0,-1-1 0,1 1 0,-1-1 0,0 0 0,0 0 0,7-8 0,-3 0 0,0 1 0,-1-1 0,0 0 0,-1-1 0,4-13 0,-10 26 0,0-1 0,0 1 0,0-1 0,0 1 0,0-1 0,1 1 0,-1 0 0,0-1 0,0 1 0,0-1 0,1 1 0,-1-1 0,0 1 0,0 0 0,1-1 0,-1 1 0,0 0 0,1-1 0,-1 1 0,0 0 0,1 0 0,-1-1 0,1 1 0,-1 0 0,0 0 0,1-1 0,-1 1 0,1 0 0,-1 0 0,1 0 0,-1 0 0,1 0 0,-1 0 0,0 0 0,1 0 0,-1 0 0,1 0 0,-1 0 0,1 0 0,-1 0 0,1 0 0,-1 0 0,1 0 0,-1 1 0,0-1 0,1 0 0,-1 0 0,1 0 0,-1 1 0,0-1 0,1 0 0,-1 1 0,0-1 0,1 0 0,-1 1 0,0-1 0,1 0 0,-1 1 0,0-1 0,0 1 0,1-1 0,-1 0 0,0 1 0,0 0 0,18 34 0,-16-30 0,8 20 0,-1 1 0,-1 0 0,-2 0 0,0 1 0,-2 0 0,-1 0 0,-1 0 0,-1 0 0,-2 0 0,0 1 0,-7 32 0,4-47 0,0 1 0,-1-1 0,0 0 0,-1-1 0,0 0 0,-1 1 0,-1-2 0,0 1 0,-1-1 0,-16 17 0,-10 5 0,-65 49 0,97-80 0,-12 8-124,0 0 0,-1-1 0,0 0 0,0-2 0,-1 0 0,0 0-1,-1-2 1,1 0 0,-1-1 0,-29 2 0,26-4-6702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17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0 24575,'-2'4'0,"0"-1"0,0 0 0,0 0 0,0 0 0,0 0 0,0 0 0,-1 0 0,0-1 0,1 1 0,-5 1 0,-7 9 0,7-4 0,0 0 0,1 0 0,-1 0 0,2 1 0,-1 0 0,1 0 0,1 0 0,0 1 0,0-1 0,-2 16 0,5-20 0,0 0 0,1 0 0,0 0 0,0 0 0,1 0 0,-1 0 0,1 0 0,0 0 0,1 0 0,0-1 0,0 1 0,0 0 0,0-1 0,1 0 0,0 1 0,0-1 0,0 0 0,1 0 0,0-1 0,7 8 0,18 12 0,1-1 0,0-1 0,2-1 0,1-2 0,34 14 0,73 45 0,-11 16 0,-114-82 0,-2 1 0,1 1 0,-2 0 0,0 0 0,-1 1 0,14 24 0,-22-33 0,0-1 0,0 1 0,0 0 0,-1-1 0,0 1 0,0 0 0,-1 0 0,0 1 0,0-1 0,0 0 0,-1 0 0,0 1 0,0-1 0,0 0 0,-1 0 0,0 0 0,0 1 0,-1-1 0,0 0 0,0 0 0,0-1 0,-1 1 0,1 0 0,-2-1 0,1 0 0,0 1 0,-1-1 0,0 0 0,0-1 0,-6 6 0,-7 2 0,0 0 0,-1-2 0,0 0 0,0-1 0,-1-1 0,0 0 0,-1-2 0,1 0 0,-1-1 0,-30 3 0,-16-2 0,-126-6 0,95-2 0,49-3-1365,31-1-5461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19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24575,'33'0'0,"61"0"0,33 0 0,5 0 0,-11 0 0,-21 0 0,-24 0 0,-19 0 0,-11 0 0,-8 0 0,-6 0 0,-3 0 0,-3 0 0,-6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2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24575,'23'14'0,"36"28"0,36 30 0,24 21 0,2 4 0,-15-10 0,-22-10 0,-19-13 0,-17-18 0,-16-13 0,-14-6 0,-5-8 0,-5-3 0,-4-9 0,-2-10 0,-2-9 0,-1-7 0,0-1-8191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26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1 24575,'-4'9'0,"-16"13"0,-9 11 0,-5 6 0,0 0 0,5-2 0,3-7 0,5-4 0,7-2 0,1-5 0,3-1 0,-2-4 0,2 1 0,2 2 0,-3 3 0,2 3 0,-3-3 0,1-4-8191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27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0 24575,'-19'9'0,"1"0"0,0 1 0,0 1 0,1 1 0,1 1 0,0 0 0,-22 23 0,-1 0 0,-142 136 0,20-17 0,112-108 0,-45 59 0,12-13 0,0-10-1365,69-67-5461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2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24575,'191'-1'0,"686"23"0,-516-15-45,-233-8-1275,-104 1-5506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29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24575,'-18'330'0,"10"-223"0,-15 157 0,-11 308 0,36-205-1365,-2-343-5461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33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773 0 24575,'-396'562'0,"327"-456"0,51-79 0,-3 3 0,1 1 0,2 1 0,-27 64 0,45-95 0,-1 0 0,0 0 0,1 0 0,-1 0 0,1 1 0,0-1 0,-1 0 0,1 0 0,0 1 0,0-1 0,0 0 0,0 1 0,0-1 0,0 0 0,0 0 0,0 1 0,0-1 0,1 0 0,-1 0 0,0 1 0,1-1 0,-1 0 0,1 0 0,0 0 0,0 2 0,2-2 0,-1 0 0,1 0 0,-1-1 0,1 1 0,0-1 0,-1 1 0,1-1 0,0 0 0,-1 0 0,1 0 0,0 0 0,-1-1 0,1 1 0,-1-1 0,5-1 0,73-18-4,-1-3-1,99-43 1,-59 19-118,39-12-305,710-232 181,-836 283 246,64-15 0,-85 21 0,0 0 0,1 2 0,-1-1 0,0 1 0,0 1 0,15 2 0,-23-3 44,1 1 1,-1 0 0,0 0 0,0 1-1,0-1 1,0 1 0,0-1-1,0 1 1,0 0 0,-1 0 0,1 0-1,-1 1 1,1-1 0,-1 0 0,0 1-1,4 4 1,-3-1-32,-1-1 1,1 1-1,-1-1 0,0 1 0,0 0 0,0 0 1,-1 0-1,1 10 0,-1-2-21,-1-1 0,0 0 1,-1 0-1,0 0 0,-2 0 0,1 0 0,-1-1 0,-6 15 0,-2-6 8,0-1 0,-2-1 0,0 1 0,-1-2 0,-1 0 0,-19 17 0,10-8 0,-15 13 0,-1-2 0,-3-1 0,0-2 0,-69 42 0,42-37 0,-1-2 0,-109 40 0,120-58 0,0-2 0,-1-3 0,-1-3 0,-90 6 0,-251-10 0,357-9 0,19 0 0,0-1 0,0-1 0,1-2 0,-1 0 0,-29-12 0,-24-2 41,60 15-322,0-1 0,0 0 0,1-1-1,-25-12 1,27 9-6545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41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56 24575,'-4'76'0,"-3"0"0,-23 97 0,-10 96 0,39-249 0,1-1 0,1 1 0,0-1 0,6 27 0,-4-34 0,0 0 0,1 0 0,0-1 0,1 1 0,1-1 0,0-1 0,0 1 0,10 11 0,5 3 0,1-2 0,1 0 0,1-1 0,1-1 0,1-2 0,42 24 0,1-4 0,111 44 0,-104-53 0,94 25 0,-143-48 0,0-1 0,1-2 0,0 0 0,0-2 0,0-1 0,0-2 0,35-4 0,-52 3 0,0-2 0,1 1 0,-2-2 0,1 1 0,0-1 0,-1-1 0,0 0 0,0-1 0,10-8 0,4-5 0,0-2 0,22-26 0,-31 32 0,-2-1 0,0-1 0,0 1 0,-2-2 0,-1 0 0,0 0 0,-1-1 0,-1 0 0,-1 0 0,-1-1 0,0 0 0,-2 0 0,3-36 0,-4 33 0,-2 0 0,-1 0 0,-1 0 0,-1 0 0,-1 0 0,-1 1 0,-1-1 0,-1 1 0,-1 0 0,-11-23 0,1 9 0,-2 1 0,-1 1 0,-2 1 0,-1 1 0,-2 1 0,-1 1 0,-1 1 0,-2 1 0,0 2 0,-2 1 0,-1 1 0,-2 2 0,0 1 0,-41-19 0,38 24 0,0 2 0,-2 1 0,1 3 0,-2 0 0,1 3 0,-1 1 0,0 2 0,-1 2 0,-56 2 0,-193 3-1365,263-2-5461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34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24575,'65'0'0,"95"0"0,54 0 0,27 0-2203,5 5 2203,-11 1 0,-41 0 0,-45 3 0,-33 1 707,-27-2-707,-24-3 363,-14-1-363,-15 3 0,-10 0 0,-4-1 1133,-2-2-1133,-3 4 0,-5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5:36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1562 254 24575,'-148'-58'0,"-5"0"0,74 32 0,-157-45 0,185 59 0,0 2 0,-92-6 0,27 13 0,1 5 0,-132 20 0,197-15 0,-73 21 0,120-28 0,1 1 0,-1 0 0,1 0 0,-1-1 0,1 2 0,0-1 0,-1 0 0,1 0 0,0 1 0,0-1 0,0 1 0,0 0 0,0 0 0,0 0 0,0 0 0,1 0 0,-1 0 0,1 0 0,-1 0 0,1 0 0,0 1 0,0-1 0,0 1 0,0-1 0,0 1 0,1-1 0,-1 1 0,1-1 0,0 1 0,-1 0 0,1-1 0,0 1 0,1 0 0,-1-1 0,0 1 0,1-1 0,1 5 0,1 3 0,0-1 0,1 1 0,0-1 0,1-1 0,0 1 0,0-1 0,1 1 0,11 11 0,14 11 0,1-2 0,1-1 0,65 42 0,119 55 0,-208-120 0,548 261 0,-513-245 0,-2 2 0,0 2 0,75 60 0,-111-81 0,0 1 0,-1 0 0,1 0 0,-1 1 0,-1-1 0,1 1 0,-1 0 0,0 0 0,5 10 0,-8-13 0,0 0 0,0 0 0,-1-1 0,1 1 0,-1 0 0,1 0 0,-1 0 0,0-1 0,0 1 0,0 0 0,-1 0 0,1 0 0,-1 0 0,1-1 0,-1 1 0,0 0 0,0 0 0,0-1 0,0 1 0,-1-1 0,1 1 0,-1-1 0,1 0 0,-1 1 0,0-1 0,0 0 0,-3 3 0,-6 4 0,-1 0 0,0 0 0,0-2 0,-1 1 0,0-1 0,-20 7 0,-4 0 0,-48 10 0,23-11 0,-1-3 0,-99 3 0,-130-18 0,240 0 0,0-2 0,-58-15 0,60 4-1365,29 7-5461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6:54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8:10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24575,'17'4'0,"-1"0"0,0 0 0,21 10 0,8 3 0,735 297-1673,-282-108 820,-340-144 1113,154 63 632,-305-122-803,0 1 0,1 0 0,-1 0 1,-1 1-1,1 0 0,11 11 0,-11-10 444,6 4-1681,0-2-5678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8:12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2353 0 24575,'-168'82'0,"133"-65"0,-184 99-721,-208 123-2703,-564 350 3239,922-547 120,-186 128 1579,231-149-273,-41 46 1,46-46-1564,-1-1-1,-24 19 1,27-26-6504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8:13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24575,'121'42'0,"133"46"0,741 272-6136,-8 68 5662,-917-394 1066,80 52-1,-142-81-596,0 1 0,-1 0 0,1 0 1,-1 0-1,11 15 0,-15-17 386,0 1 0,0 0 0,-1 0 0,1 1 0,-1-1 0,-1 0 0,1 1 0,-1-1 0,1 1 0,-1 6 0,0-9-311,0 1-1,0 0 1,1-1-1,-1 1 1,1-1 0,0 1-1,0-1 1,0 0 0,4 4-1,-3-2-865,7 9-6030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8:14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2692 1 24575,'-110'55'301,"-533"276"-1390,20 35-326,-423 330 1586,1021-679-124,-27 19 138,-1-2 0,-76 35 0,118-65-6946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8:19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24575,'157'18'0,"53"3"0,107 10-1006,453 26-4158,400 4 5833,-699-38-341,436-13 5112,-563-12-7072,-322 2-5194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8:29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24575,'530'223'-385,"-192"-61"-2712,393 252 3024,-731-413 77,50 31 243,50 44 0,-87-65 27,0 1 0,-1 0 0,0 1 0,-1 0 0,-1 1 0,0 0 0,-1 1 0,10 22 0,-11-20-6,-6-8-363,2-1 0,-1 1 1,1-1-1,1 0 0,-1 0 1,1 0-1,1 0 0,-1-1 0,1 0 1,8 7-1,1-5-6731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8:30.8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1886 1 24575,'-332'316'-919,"18"-17"53,-268 300 1689,496-504-722,-55 56 760,-239 264-1662,348-378 237,13-15-6262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09:37:52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10:18:33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0 364 24575,'1'5'0,"0"-1"0,0 1 0,1 0 0,-1 0 0,1-1 0,0 1 0,0-1 0,5 7 0,2 7 0,36 68 0,3-2 0,103 134 0,-128-191 0,1-1 0,2-1 0,0-2 0,34 24 0,-47-39 0,1-1 0,-1 0 0,2 0 0,-1-1 0,1-1 0,0-1 0,0 0 0,19 2 0,-11-1 0,0 0 0,31 13 0,-22-4 0,-18-7 0,1 0 0,0-1 0,1-1 0,0-1 0,-1 0 0,31 4 0,-39-8 0,5 1 0,0 0 0,0 0 0,0-2 0,0 1 0,0-2 0,0 0 0,0 0 0,-1-1 0,1 0 0,12-6 0,48-30 0,126-95 0,-89 57 0,43-26 0,593-412 0,-721 500 0,1 0 0,0 2 0,51-19 0,-19 8 0,-26 9 0,37-26 0,-30 18 0,-1-2-1365,-25 13-5461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95EE27D-83A0-0D7C-9B0E-7E5A8314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02F65CC-76AD-0EE3-71E7-653E715A6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2F395468-706F-30EC-4779-12EA1FB93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0A8B526-40A6-4D5C-2E31-A20D9236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9A3E098-6914-2E76-E6E8-724640A7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B5ED1C2-A3C9-2FA9-5738-01E5F3C2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4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31FD012-1C11-EBC1-DFDD-DBB79C89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7511C83-A034-4756-D2F6-1D00305E2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5AD6876-A317-C585-E09F-09C380CFA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382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36E39E4-4E39-65C8-F24E-6A4CB559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E403705C-7936-008B-0E7E-DB21E310E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F9BC1DC-7D3A-5874-CC7A-777580EEF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6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81ED98-39E7-2A37-5CCB-9DF4D8A3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F3657DF-6D8B-5FBF-2066-806427EE4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3CFF4A0-FD0F-CC2A-6722-6E615768DC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827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827EC556-11FD-60AA-0575-569474E5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33B55614-DA69-C700-3278-1426ED36D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B85F6BE5-5892-1AEF-56A8-F3E794C69C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78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5F068EAC-F043-6F1D-DA88-E87D64F20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592BF129-A30A-2FCA-8127-33E0358CA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C76D7619-3D4E-F26E-FB98-E7C9360238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17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173F2A92-530C-8F4A-4DC6-0B268DA0E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924AB66-FB26-6C44-E817-DA743A9F0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6059C2CF-3845-D772-A2E8-BE70AC93A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206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2BB272FC-3EF5-E25F-D815-4B8CF32D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CB1CDE97-7D0C-ABB6-7164-C8F0CD6F4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16765967-F300-CB2B-52A5-6DC7DE93E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994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8589EB2-D5FD-863F-BFAA-7F5524FD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32B85505-67F9-4DCB-A3AA-7FE3982CD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C93E00D-0A2A-B55F-4390-60BBE234A9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24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A7DB7C7C-0F0B-207B-1919-0A2E1EFB3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42D0713D-096C-9EAC-2EC8-A512BC965D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35362E3F-D01B-A580-198F-BCD1D4F0E5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728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B6651582-62DC-905E-5905-3F3FD505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C7887B11-5EE2-2D27-05DA-8C3DBEE20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891D11A6-1B65-507E-4988-1AE1A89E8C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007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642B827B-96C1-DF67-D1C2-4DB0DBD5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18472D8B-6CFB-7AEE-A9E8-333A0AC054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725E8C4B-CE63-75BB-4DEC-BF01781C99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828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5AF5BA1E-A060-59C8-3182-34862FBEA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24B757C1-D2CB-6820-C164-42625F25A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1860AA60-29CC-57D5-BE76-7B60AF629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792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40C7DA76-FCC4-EFB3-73AF-B46E56D51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C8F8C47E-5DD7-0BE5-07F3-9454783CA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439809A5-B8EA-C907-6AD9-AB903E1918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918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9A7DD5DD-F753-1B1B-C05B-3E76EC03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0A6D1E9B-843A-7BB6-3AD3-311673B77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83CB177C-34A6-18BF-3729-2CA5E98D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656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535C30-C869-FFBB-6412-EEF07E2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A07A4F7-BA0E-C2D4-5D0C-DE2F96C82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A6FD93C-E480-7BF0-3680-054AEE15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4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337D-4B94-1474-297B-A19DBB9B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955C1A9-1CD6-79AA-3441-11104D832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7CD67C-B463-D183-5222-358AAC6E8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39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62.xml"/><Relationship Id="rId3" Type="http://schemas.openxmlformats.org/officeDocument/2006/relationships/image" Target="../media/image2.jpg"/><Relationship Id="rId7" Type="http://schemas.openxmlformats.org/officeDocument/2006/relationships/customXml" Target="../ink/ink59.xml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customXml" Target="../ink/ink61.xml"/><Relationship Id="rId5" Type="http://schemas.openxmlformats.org/officeDocument/2006/relationships/customXml" Target="../ink/ink58.xml"/><Relationship Id="rId10" Type="http://schemas.openxmlformats.org/officeDocument/2006/relationships/image" Target="../media/image80.png"/><Relationship Id="rId4" Type="http://schemas.openxmlformats.org/officeDocument/2006/relationships/image" Target="../media/image77.png"/><Relationship Id="rId9" Type="http://schemas.openxmlformats.org/officeDocument/2006/relationships/customXml" Target="../ink/ink60.xml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7.xml"/><Relationship Id="rId18" Type="http://schemas.openxmlformats.org/officeDocument/2006/relationships/image" Target="../media/image100.png"/><Relationship Id="rId26" Type="http://schemas.openxmlformats.org/officeDocument/2006/relationships/image" Target="../media/image104.png"/><Relationship Id="rId39" Type="http://schemas.openxmlformats.org/officeDocument/2006/relationships/customXml" Target="../ink/ink80.xml"/><Relationship Id="rId21" Type="http://schemas.openxmlformats.org/officeDocument/2006/relationships/customXml" Target="../ink/ink71.xml"/><Relationship Id="rId34" Type="http://schemas.openxmlformats.org/officeDocument/2006/relationships/image" Target="../media/image108.png"/><Relationship Id="rId42" Type="http://schemas.openxmlformats.org/officeDocument/2006/relationships/image" Target="../media/image112.png"/><Relationship Id="rId7" Type="http://schemas.openxmlformats.org/officeDocument/2006/relationships/customXml" Target="../ink/ink64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9.png"/><Relationship Id="rId20" Type="http://schemas.openxmlformats.org/officeDocument/2006/relationships/image" Target="../media/image101.png"/><Relationship Id="rId29" Type="http://schemas.openxmlformats.org/officeDocument/2006/relationships/customXml" Target="../ink/ink75.xml"/><Relationship Id="rId41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customXml" Target="../ink/ink66.xml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79.xml"/><Relationship Id="rId40" Type="http://schemas.openxmlformats.org/officeDocument/2006/relationships/image" Target="../media/image111.png"/><Relationship Id="rId5" Type="http://schemas.openxmlformats.org/officeDocument/2006/relationships/customXml" Target="../ink/ink63.xml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10" Type="http://schemas.openxmlformats.org/officeDocument/2006/relationships/image" Target="../media/image96.png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" Type="http://schemas.openxmlformats.org/officeDocument/2006/relationships/image" Target="../media/image93.png"/><Relationship Id="rId9" Type="http://schemas.openxmlformats.org/officeDocument/2006/relationships/customXml" Target="../ink/ink65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74.xml"/><Relationship Id="rId30" Type="http://schemas.openxmlformats.org/officeDocument/2006/relationships/image" Target="../media/image106.png"/><Relationship Id="rId35" Type="http://schemas.openxmlformats.org/officeDocument/2006/relationships/customXml" Target="../ink/ink78.xml"/><Relationship Id="rId8" Type="http://schemas.openxmlformats.org/officeDocument/2006/relationships/image" Target="../media/image95.png"/><Relationship Id="rId3" Type="http://schemas.openxmlformats.org/officeDocument/2006/relationships/image" Target="../media/image2.jpg"/><Relationship Id="rId12" Type="http://schemas.openxmlformats.org/officeDocument/2006/relationships/image" Target="../media/image97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8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118.png"/><Relationship Id="rId18" Type="http://schemas.openxmlformats.org/officeDocument/2006/relationships/customXml" Target="../ink/ink90.xml"/><Relationship Id="rId3" Type="http://schemas.openxmlformats.org/officeDocument/2006/relationships/image" Target="../media/image2.jpg"/><Relationship Id="rId7" Type="http://schemas.openxmlformats.org/officeDocument/2006/relationships/image" Target="../media/image115.png"/><Relationship Id="rId12" Type="http://schemas.openxmlformats.org/officeDocument/2006/relationships/customXml" Target="../ink/ink87.xml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117.png"/><Relationship Id="rId5" Type="http://schemas.openxmlformats.org/officeDocument/2006/relationships/image" Target="../media/image114.png"/><Relationship Id="rId15" Type="http://schemas.openxmlformats.org/officeDocument/2006/relationships/image" Target="../media/image119.png"/><Relationship Id="rId10" Type="http://schemas.openxmlformats.org/officeDocument/2006/relationships/customXml" Target="../ink/ink86.xml"/><Relationship Id="rId19" Type="http://schemas.openxmlformats.org/officeDocument/2006/relationships/image" Target="../media/image121.png"/><Relationship Id="rId4" Type="http://schemas.openxmlformats.org/officeDocument/2006/relationships/customXml" Target="../ink/ink83.xml"/><Relationship Id="rId9" Type="http://schemas.openxmlformats.org/officeDocument/2006/relationships/image" Target="../media/image116.png"/><Relationship Id="rId14" Type="http://schemas.openxmlformats.org/officeDocument/2006/relationships/customXml" Target="../ink/ink88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pps.apple.com/us/app/d-y-patil-learner-app/id6737490668" TargetMode="External"/><Relationship Id="rId4" Type="http://schemas.openxmlformats.org/officeDocument/2006/relationships/hyperlink" Target="https://play.google.com/store/apps/details?id=com.dypatiledu.lms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" Type="http://schemas.openxmlformats.org/officeDocument/2006/relationships/image" Target="../media/image2.jpg"/><Relationship Id="rId21" Type="http://schemas.openxmlformats.org/officeDocument/2006/relationships/customXml" Target="../ink/ink6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customXml" Target="../ink/ink1.xml"/><Relationship Id="rId24" Type="http://schemas.openxmlformats.org/officeDocument/2006/relationships/image" Target="../media/image15.png"/><Relationship Id="rId5" Type="http://schemas.openxmlformats.org/officeDocument/2006/relationships/diagramLayout" Target="../diagrams/layout1.xml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customXml" Target="../ink/ink5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31.xml"/><Relationship Id="rId50" Type="http://schemas.openxmlformats.org/officeDocument/2006/relationships/image" Target="../media/image39.png"/><Relationship Id="rId55" Type="http://schemas.openxmlformats.org/officeDocument/2006/relationships/customXml" Target="../ink/ink35.xml"/><Relationship Id="rId63" Type="http://schemas.openxmlformats.org/officeDocument/2006/relationships/customXml" Target="../ink/ink3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29" Type="http://schemas.openxmlformats.org/officeDocument/2006/relationships/customXml" Target="../ink/ink22.xml"/><Relationship Id="rId11" Type="http://schemas.openxmlformats.org/officeDocument/2006/relationships/customXml" Target="../ink/ink13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customXml" Target="../ink/ink26.xml"/><Relationship Id="rId40" Type="http://schemas.openxmlformats.org/officeDocument/2006/relationships/image" Target="../media/image34.png"/><Relationship Id="rId45" Type="http://schemas.openxmlformats.org/officeDocument/2006/relationships/customXml" Target="../ink/ink30.xml"/><Relationship Id="rId53" Type="http://schemas.openxmlformats.org/officeDocument/2006/relationships/customXml" Target="../ink/ink34.xml"/><Relationship Id="rId58" Type="http://schemas.openxmlformats.org/officeDocument/2006/relationships/image" Target="../media/image43.png"/><Relationship Id="rId5" Type="http://schemas.openxmlformats.org/officeDocument/2006/relationships/customXml" Target="../ink/ink10.xml"/><Relationship Id="rId61" Type="http://schemas.openxmlformats.org/officeDocument/2006/relationships/customXml" Target="../ink/ink38.xml"/><Relationship Id="rId19" Type="http://schemas.openxmlformats.org/officeDocument/2006/relationships/customXml" Target="../ink/ink17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21.xml"/><Relationship Id="rId30" Type="http://schemas.openxmlformats.org/officeDocument/2006/relationships/image" Target="../media/image29.png"/><Relationship Id="rId35" Type="http://schemas.openxmlformats.org/officeDocument/2006/relationships/customXml" Target="../ink/ink25.xml"/><Relationship Id="rId43" Type="http://schemas.openxmlformats.org/officeDocument/2006/relationships/customXml" Target="../ink/ink29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8" Type="http://schemas.openxmlformats.org/officeDocument/2006/relationships/image" Target="../media/image19.png"/><Relationship Id="rId51" Type="http://schemas.openxmlformats.org/officeDocument/2006/relationships/customXml" Target="../ink/ink33.xml"/><Relationship Id="rId3" Type="http://schemas.openxmlformats.org/officeDocument/2006/relationships/image" Target="../media/image2.jpg"/><Relationship Id="rId12" Type="http://schemas.openxmlformats.org/officeDocument/2006/relationships/image" Target="../media/image10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customXml" Target="../ink/ink37.xml"/><Relationship Id="rId20" Type="http://schemas.openxmlformats.org/officeDocument/2006/relationships/image" Target="../media/image24.png"/><Relationship Id="rId41" Type="http://schemas.openxmlformats.org/officeDocument/2006/relationships/customXml" Target="../ink/ink28.xml"/><Relationship Id="rId54" Type="http://schemas.openxmlformats.org/officeDocument/2006/relationships/image" Target="../media/image41.png"/><Relationship Id="rId6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49" Type="http://schemas.openxmlformats.org/officeDocument/2006/relationships/customXml" Target="../ink/ink32.xml"/><Relationship Id="rId57" Type="http://schemas.openxmlformats.org/officeDocument/2006/relationships/customXml" Target="../ink/ink36.xml"/><Relationship Id="rId10" Type="http://schemas.openxmlformats.org/officeDocument/2006/relationships/image" Target="../media/image20.png"/><Relationship Id="rId31" Type="http://schemas.openxmlformats.org/officeDocument/2006/relationships/customXml" Target="../ink/ink23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Relationship Id="rId60" Type="http://schemas.openxmlformats.org/officeDocument/2006/relationships/image" Target="../media/image44.png"/><Relationship Id="rId4" Type="http://schemas.openxmlformats.org/officeDocument/2006/relationships/image" Target="../media/image17.png"/><Relationship Id="rId9" Type="http://schemas.openxmlformats.org/officeDocument/2006/relationships/customXml" Target="../ink/ink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44.xm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image" Target="../media/image2.jpg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50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customXml" Target="../ink/ink43.xml"/><Relationship Id="rId24" Type="http://schemas.openxmlformats.org/officeDocument/2006/relationships/image" Target="../media/image56.png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10" Type="http://schemas.openxmlformats.org/officeDocument/2006/relationships/image" Target="../media/image49.png"/><Relationship Id="rId19" Type="http://schemas.openxmlformats.org/officeDocument/2006/relationships/customXml" Target="../ink/ink47.xml"/><Relationship Id="rId4" Type="http://schemas.openxmlformats.org/officeDocument/2006/relationships/image" Target="../media/image46.png"/><Relationship Id="rId9" Type="http://schemas.openxmlformats.org/officeDocument/2006/relationships/customXml" Target="../ink/ink42.xml"/><Relationship Id="rId14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63.png"/><Relationship Id="rId18" Type="http://schemas.openxmlformats.org/officeDocument/2006/relationships/customXml" Target="../ink/ink57.xml"/><Relationship Id="rId3" Type="http://schemas.openxmlformats.org/officeDocument/2006/relationships/image" Target="../media/image2.jpg"/><Relationship Id="rId7" Type="http://schemas.openxmlformats.org/officeDocument/2006/relationships/image" Target="../media/image60.png"/><Relationship Id="rId12" Type="http://schemas.openxmlformats.org/officeDocument/2006/relationships/customXml" Target="../ink/ink54.xml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5" Type="http://schemas.openxmlformats.org/officeDocument/2006/relationships/image" Target="../media/image64.png"/><Relationship Id="rId10" Type="http://schemas.openxmlformats.org/officeDocument/2006/relationships/customXml" Target="../ink/ink53.xml"/><Relationship Id="rId19" Type="http://schemas.openxmlformats.org/officeDocument/2006/relationships/image" Target="../media/image10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Relationship Id="rId14" Type="http://schemas.openxmlformats.org/officeDocument/2006/relationships/customXml" Target="../ink/ink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6060736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Frequency Distributions and Tabulation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6EC52FA-FD01-35B6-C76B-EE82215B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1BF92C-D84C-CC54-8A08-E612466BA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172AA09-D74D-28A4-5CC6-8C937FC01EF9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399134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Q1.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Relative frequency formula is: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Frequency × 100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Frequency ÷ Total frequency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Frequency ÷ Class width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Class width ÷ Frequency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Q2: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bivariate frequency distribution involves: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1 Variable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2 Variables 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3 Variables</a:t>
            </a:r>
          </a:p>
        </p:txBody>
      </p:sp>
    </p:spTree>
    <p:extLst>
      <p:ext uri="{BB962C8B-B14F-4D97-AF65-F5344CB8AC3E}">
        <p14:creationId xmlns:p14="http://schemas.microsoft.com/office/powerpoint/2010/main" val="209111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EEAF696-4B7C-6A9A-10EE-D451F20E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591C8084-4C44-C4C3-8B6A-FF6B159E8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1726F4-73E8-B547-77C9-1A1171686DBC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399134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Q1.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Relative frequency formula is: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Frequency × 100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Frequency ÷ Total frequency ✔️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Frequency ÷ Class width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Class width ÷ Frequency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Q2: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bivariate frequency distribution involves: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1 Variable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2 Variables ✅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3 Variables</a:t>
            </a:r>
          </a:p>
        </p:txBody>
      </p:sp>
    </p:spTree>
    <p:extLst>
      <p:ext uri="{BB962C8B-B14F-4D97-AF65-F5344CB8AC3E}">
        <p14:creationId xmlns:p14="http://schemas.microsoft.com/office/powerpoint/2010/main" val="204563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98A54B6-CED6-3FA7-566B-D24CE5CC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1611A14-08AA-866F-0E96-AED196DDB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Objectives of Tabulation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D4CCBD55-4B1A-31AA-5611-308BA7E73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619471"/>
              </p:ext>
            </p:extLst>
          </p:nvPr>
        </p:nvGraphicFramePr>
        <p:xfrm>
          <a:off x="524313" y="1829551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37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F80C05DA-0377-D1C6-F881-75B3F1AEF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119CCB1D-D699-1380-87B7-0FD27DBDE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Classification vs. Tabulation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B7B81-0F48-C4C4-CA73-7D1F4D41E8CF}"/>
              </a:ext>
            </a:extLst>
          </p:cNvPr>
          <p:cNvSpPr txBox="1"/>
          <p:nvPr/>
        </p:nvSpPr>
        <p:spPr>
          <a:xfrm>
            <a:off x="136071" y="1279190"/>
            <a:ext cx="11919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Classification: </a:t>
            </a:r>
            <a:r>
              <a:rPr lang="en-US" sz="2400" dirty="0"/>
              <a:t>Organizes </a:t>
            </a:r>
            <a:r>
              <a:rPr lang="en-US" sz="2400" b="1" dirty="0"/>
              <a:t>raw data</a:t>
            </a:r>
            <a:r>
              <a:rPr lang="en-US" sz="2400" dirty="0"/>
              <a:t> into categories.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Tabulation: </a:t>
            </a:r>
            <a:r>
              <a:rPr lang="en-US" sz="2400" dirty="0"/>
              <a:t>Presents </a:t>
            </a:r>
            <a:r>
              <a:rPr lang="en-US" sz="2400" b="1" dirty="0"/>
              <a:t>classified data</a:t>
            </a:r>
            <a:r>
              <a:rPr lang="en-US" sz="2400" dirty="0"/>
              <a:t> in a structured table format.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93060-3B84-74AF-1E2A-EEED6EF1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01" y="2589728"/>
            <a:ext cx="9850225" cy="283884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EB88C9-9918-6A39-478A-068B8244159B}"/>
                  </a:ext>
                </a:extLst>
              </p14:cNvPr>
              <p14:cNvContentPartPr/>
              <p14:nvPr/>
            </p14:nvContentPartPr>
            <p14:xfrm>
              <a:off x="7373810" y="3876348"/>
              <a:ext cx="790200" cy="24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EB88C9-9918-6A39-478A-068B824415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9490" y="3872028"/>
                <a:ext cx="7988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49329CD-AD26-AD53-67F2-7EBBC25F2C17}"/>
                  </a:ext>
                </a:extLst>
              </p14:cNvPr>
              <p14:cNvContentPartPr/>
              <p14:nvPr/>
            </p14:nvContentPartPr>
            <p14:xfrm>
              <a:off x="11051570" y="4398348"/>
              <a:ext cx="360" cy="36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49329CD-AD26-AD53-67F2-7EBBC25F2C1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47250" y="4394028"/>
                <a:ext cx="9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60FA82-DC45-C090-9326-F6FF1BDA9201}"/>
                  </a:ext>
                </a:extLst>
              </p14:cNvPr>
              <p14:cNvContentPartPr/>
              <p14:nvPr/>
            </p14:nvContentPartPr>
            <p14:xfrm>
              <a:off x="404570" y="3228708"/>
              <a:ext cx="2763360" cy="57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60FA82-DC45-C090-9326-F6FF1BDA92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8450" y="3222588"/>
                <a:ext cx="277560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782018-A731-4627-CBDF-4D90E4675BA2}"/>
                  </a:ext>
                </a:extLst>
              </p14:cNvPr>
              <p14:cNvContentPartPr/>
              <p14:nvPr/>
            </p14:nvContentPartPr>
            <p14:xfrm>
              <a:off x="4845170" y="3243468"/>
              <a:ext cx="3564360" cy="660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782018-A731-4627-CBDF-4D90E4675B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39050" y="3237348"/>
                <a:ext cx="3576600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F19A87-0C32-5174-A59A-29D86C5070B2}"/>
                  </a:ext>
                </a:extLst>
              </p14:cNvPr>
              <p14:cNvContentPartPr/>
              <p14:nvPr/>
            </p14:nvContentPartPr>
            <p14:xfrm>
              <a:off x="11110250" y="376546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F19A87-0C32-5174-A59A-29D86C5070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04130" y="375934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7290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D5729C6-39A3-7993-CC18-A29D291A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1F077A29-7586-EC9E-A59C-779AA442C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Main Parts of a Table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Rectangle 1">
            <a:extLst>
              <a:ext uri="{FF2B5EF4-FFF2-40B4-BE49-F238E27FC236}">
                <a16:creationId xmlns:a16="http://schemas.microsoft.com/office/drawing/2014/main" id="{6B8C917C-AD04-6111-C813-CC2260828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439520"/>
              </p:ext>
            </p:extLst>
          </p:nvPr>
        </p:nvGraphicFramePr>
        <p:xfrm>
          <a:off x="653143" y="15723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622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28882DA-4392-6139-0976-01E244CE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66289F06-A13E-55BD-6DDB-DED57580A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Sample Table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8A519-344A-9F94-4932-AB3E3D202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67" y="1804302"/>
            <a:ext cx="11184393" cy="2189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5556D-F1CD-FD98-DD3F-3CF20F535698}"/>
              </a:ext>
            </a:extLst>
          </p:cNvPr>
          <p:cNvSpPr txBox="1"/>
          <p:nvPr/>
        </p:nvSpPr>
        <p:spPr>
          <a:xfrm>
            <a:off x="438706" y="1342637"/>
            <a:ext cx="1051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Title: Employment Status of MBA Graduates by Gender – Batch of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066CB-02E1-4EB0-0E6D-02467187DD37}"/>
              </a:ext>
            </a:extLst>
          </p:cNvPr>
          <p:cNvSpPr txBox="1"/>
          <p:nvPr/>
        </p:nvSpPr>
        <p:spPr>
          <a:xfrm>
            <a:off x="438705" y="3993839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DYP Website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EB07B5-1DA8-CDC4-159D-EC2430D33AB0}"/>
              </a:ext>
            </a:extLst>
          </p:cNvPr>
          <p:cNvGrpSpPr/>
          <p:nvPr/>
        </p:nvGrpSpPr>
        <p:grpSpPr>
          <a:xfrm>
            <a:off x="88850" y="1895988"/>
            <a:ext cx="3450600" cy="1010520"/>
            <a:chOff x="88850" y="1895988"/>
            <a:chExt cx="3450600" cy="10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F65C25-6DCE-84CB-24EF-B3DC399D80BD}"/>
                    </a:ext>
                  </a:extLst>
                </p14:cNvPr>
                <p14:cNvContentPartPr/>
                <p14:nvPr/>
              </p14:nvContentPartPr>
              <p14:xfrm>
                <a:off x="218450" y="1895988"/>
                <a:ext cx="1307520" cy="675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F65C25-6DCE-84CB-24EF-B3DC399D80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2330" y="1889868"/>
                  <a:ext cx="131976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BDB1A84-48A6-51F6-B2AD-92EAF74D9867}"/>
                    </a:ext>
                  </a:extLst>
                </p14:cNvPr>
                <p14:cNvContentPartPr/>
                <p14:nvPr/>
              </p14:nvContentPartPr>
              <p14:xfrm>
                <a:off x="1996130" y="1955028"/>
                <a:ext cx="1543320" cy="519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BDB1A84-48A6-51F6-B2AD-92EAF74D98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90010" y="1948908"/>
                  <a:ext cx="15555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630967-0C55-553A-9D0A-AAAAF9FEB6AE}"/>
                    </a:ext>
                  </a:extLst>
                </p14:cNvPr>
                <p14:cNvContentPartPr/>
                <p14:nvPr/>
              </p14:nvContentPartPr>
              <p14:xfrm>
                <a:off x="88850" y="2435988"/>
                <a:ext cx="1995480" cy="47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630967-0C55-553A-9D0A-AAAAF9FEB6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730" y="2429868"/>
                  <a:ext cx="2007720" cy="48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3F0B6A-11AA-AA7C-4246-77E44BC7CA4E}"/>
                  </a:ext>
                </a:extLst>
              </p14:cNvPr>
              <p14:cNvContentPartPr/>
              <p14:nvPr/>
            </p14:nvContentPartPr>
            <p14:xfrm>
              <a:off x="675823" y="2462114"/>
              <a:ext cx="10231574" cy="1014068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3F0B6A-11AA-AA7C-4246-77E44BC7CA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9703" y="2455994"/>
                <a:ext cx="10243814" cy="1026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AF8E125-1299-8AAF-85C4-1939E2FAD0B6}"/>
                  </a:ext>
                </a:extLst>
              </p14:cNvPr>
              <p14:cNvContentPartPr/>
              <p14:nvPr/>
            </p14:nvContentPartPr>
            <p14:xfrm>
              <a:off x="6398930" y="2399268"/>
              <a:ext cx="237960" cy="414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AF8E125-1299-8AAF-85C4-1939E2FAD0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92810" y="2393148"/>
                <a:ext cx="2502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F59E543-C5FE-6BE8-872B-7A7EC3B57748}"/>
                  </a:ext>
                </a:extLst>
              </p14:cNvPr>
              <p14:cNvContentPartPr/>
              <p14:nvPr/>
            </p14:nvContentPartPr>
            <p14:xfrm>
              <a:off x="7067090" y="2525988"/>
              <a:ext cx="475200" cy="326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F59E543-C5FE-6BE8-872B-7A7EC3B5774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60970" y="2519868"/>
                <a:ext cx="4874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01DDCC-7748-A7AD-E347-2194A25D1375}"/>
                  </a:ext>
                </a:extLst>
              </p14:cNvPr>
              <p14:cNvContentPartPr/>
              <p14:nvPr/>
            </p14:nvContentPartPr>
            <p14:xfrm>
              <a:off x="10486370" y="2573868"/>
              <a:ext cx="280440" cy="258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01DDCC-7748-A7AD-E347-2194A25D13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80250" y="2567748"/>
                <a:ext cx="2926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F4C6CD-92B8-C5C8-1F6B-01374AE6E497}"/>
                  </a:ext>
                </a:extLst>
              </p14:cNvPr>
              <p14:cNvContentPartPr/>
              <p14:nvPr/>
            </p14:nvContentPartPr>
            <p14:xfrm>
              <a:off x="10284410" y="3637668"/>
              <a:ext cx="677880" cy="39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F4C6CD-92B8-C5C8-1F6B-01374AE6E4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78290" y="3631548"/>
                <a:ext cx="69012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90565B8-E7B4-43A9-2576-B14C1F5CD06B}"/>
              </a:ext>
            </a:extLst>
          </p:cNvPr>
          <p:cNvGrpSpPr/>
          <p:nvPr/>
        </p:nvGrpSpPr>
        <p:grpSpPr>
          <a:xfrm>
            <a:off x="10479170" y="3882828"/>
            <a:ext cx="839160" cy="424800"/>
            <a:chOff x="10479170" y="3882828"/>
            <a:chExt cx="83916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E737B8-9479-FE1D-2172-9F138539F9C8}"/>
                    </a:ext>
                  </a:extLst>
                </p14:cNvPr>
                <p14:cNvContentPartPr/>
                <p14:nvPr/>
              </p14:nvContentPartPr>
              <p14:xfrm>
                <a:off x="10479170" y="3882828"/>
                <a:ext cx="210960" cy="345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E737B8-9479-FE1D-2172-9F138539F9C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050" y="3876708"/>
                  <a:ext cx="223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A4091C-DA39-C789-2110-39C6BD651AD9}"/>
                    </a:ext>
                  </a:extLst>
                </p14:cNvPr>
                <p14:cNvContentPartPr/>
                <p14:nvPr/>
              </p14:nvContentPartPr>
              <p14:xfrm>
                <a:off x="10918370" y="3942588"/>
                <a:ext cx="253440" cy="365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A4091C-DA39-C789-2110-39C6BD651A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912250" y="3936468"/>
                  <a:ext cx="2656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A6C284-8347-6778-2242-A4275A1D935E}"/>
                    </a:ext>
                  </a:extLst>
                </p14:cNvPr>
                <p14:cNvContentPartPr/>
                <p14:nvPr/>
              </p14:nvContentPartPr>
              <p14:xfrm>
                <a:off x="10982810" y="3902988"/>
                <a:ext cx="33552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A6C284-8347-6778-2242-A4275A1D935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976690" y="3896868"/>
                  <a:ext cx="3477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16811C-219E-A0C0-177A-FDAB017C7D8F}"/>
              </a:ext>
            </a:extLst>
          </p:cNvPr>
          <p:cNvGrpSpPr/>
          <p:nvPr/>
        </p:nvGrpSpPr>
        <p:grpSpPr>
          <a:xfrm>
            <a:off x="520850" y="4362708"/>
            <a:ext cx="2507760" cy="612000"/>
            <a:chOff x="520850" y="4362708"/>
            <a:chExt cx="250776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CF48B4-16B5-94E0-74E6-8B5719599047}"/>
                    </a:ext>
                  </a:extLst>
                </p14:cNvPr>
                <p14:cNvContentPartPr/>
                <p14:nvPr/>
              </p14:nvContentPartPr>
              <p14:xfrm>
                <a:off x="560450" y="4473588"/>
                <a:ext cx="287280" cy="25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CF48B4-16B5-94E0-74E6-8B57195990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4330" y="4467468"/>
                  <a:ext cx="2995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C3CE2E-C719-22B9-E9A6-815CF8BE5FC3}"/>
                    </a:ext>
                  </a:extLst>
                </p14:cNvPr>
                <p14:cNvContentPartPr/>
                <p14:nvPr/>
              </p14:nvContentPartPr>
              <p14:xfrm>
                <a:off x="734690" y="4433988"/>
                <a:ext cx="111240" cy="15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C3CE2E-C719-22B9-E9A6-815CF8BE5F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8570" y="4427868"/>
                  <a:ext cx="123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603C2C-5D76-5A7C-11EF-ED40EA2C0BCE}"/>
                    </a:ext>
                  </a:extLst>
                </p14:cNvPr>
                <p14:cNvContentPartPr/>
                <p14:nvPr/>
              </p14:nvContentPartPr>
              <p14:xfrm>
                <a:off x="584570" y="4473588"/>
                <a:ext cx="310320" cy="295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603C2C-5D76-5A7C-11EF-ED40EA2C0B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8450" y="4467468"/>
                  <a:ext cx="322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A2C7F7-F74A-8CA5-83CF-9736524303D4}"/>
                    </a:ext>
                  </a:extLst>
                </p14:cNvPr>
                <p14:cNvContentPartPr/>
                <p14:nvPr/>
              </p14:nvContentPartPr>
              <p14:xfrm>
                <a:off x="520850" y="4650348"/>
                <a:ext cx="569520" cy="10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A2C7F7-F74A-8CA5-83CF-9736524303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4730" y="4644228"/>
                  <a:ext cx="581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8DE123-9587-0B72-11E4-9077A53CDB62}"/>
                    </a:ext>
                  </a:extLst>
                </p14:cNvPr>
                <p14:cNvContentPartPr/>
                <p14:nvPr/>
              </p14:nvContentPartPr>
              <p14:xfrm>
                <a:off x="795890" y="4374948"/>
                <a:ext cx="30240" cy="599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8DE123-9587-0B72-11E4-9077A53CDB6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9770" y="4368828"/>
                  <a:ext cx="4248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1F307B-6C4B-A2F7-13F7-73CFD4693659}"/>
                    </a:ext>
                  </a:extLst>
                </p14:cNvPr>
                <p14:cNvContentPartPr/>
                <p14:nvPr/>
              </p14:nvContentPartPr>
              <p14:xfrm>
                <a:off x="1314290" y="4424268"/>
                <a:ext cx="722520" cy="45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1F307B-6C4B-A2F7-13F7-73CFD46936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08170" y="4418148"/>
                  <a:ext cx="7347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420B95-0C72-BB5E-3C9C-C82A43F28F5F}"/>
                    </a:ext>
                  </a:extLst>
                </p14:cNvPr>
                <p14:cNvContentPartPr/>
                <p14:nvPr/>
              </p14:nvContentPartPr>
              <p14:xfrm>
                <a:off x="1602650" y="4404828"/>
                <a:ext cx="705240" cy="3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420B95-0C72-BB5E-3C9C-C82A43F28F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96530" y="4398708"/>
                  <a:ext cx="717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A8556E-CAF1-865A-83EC-77E473C0A6E2}"/>
                    </a:ext>
                  </a:extLst>
                </p14:cNvPr>
                <p14:cNvContentPartPr/>
                <p14:nvPr/>
              </p14:nvContentPartPr>
              <p14:xfrm>
                <a:off x="2466290" y="4362708"/>
                <a:ext cx="562320" cy="438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A8556E-CAF1-865A-83EC-77E473C0A6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60170" y="4356588"/>
                  <a:ext cx="574560" cy="45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887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BF435F-A745-E954-5427-4F630C47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150"/>
            <a:ext cx="12192000" cy="332769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9F1FA-542D-77F8-8304-141BE246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1715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55360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383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 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29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Sep 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2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June 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2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53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0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F2DBE06A-4332-425F-A119-8E248DDC2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63CCF287-BA65-F8C1-DFA2-264FDBD6E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47D7A86-D502-8EC5-8BAA-7B1759F16CAA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399134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Q3: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Difference between Classification and Tabulation is: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Order of processing data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Both are identical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Only visual difference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Tabulation precedes classification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Q4: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What is not a part of a table?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Title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Caption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Range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Footnote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25F444-8FC5-D6FC-0F78-2648108C2634}"/>
                  </a:ext>
                </a:extLst>
              </p14:cNvPr>
              <p14:cNvContentPartPr/>
              <p14:nvPr/>
            </p14:nvContentPartPr>
            <p14:xfrm>
              <a:off x="11198810" y="3568908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25F444-8FC5-D6FC-0F78-2648108C26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92690" y="356278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76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9907614E-EF1A-7192-0CD8-03788E4A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B6515859-39FF-D66E-2016-9D033213A6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D31BAB-7CBF-936C-38C9-AD7C508307BC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399134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Q3: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Difference between Classification and Tabulation is: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Order of processing data ✔️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Both are identical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Only visual difference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Tabulation precedes classification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Q4: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What is not a part of a table?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Title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Caption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Range ✔️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Footnote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D5E509-E27E-864C-2D37-963DD00C346B}"/>
              </a:ext>
            </a:extLst>
          </p:cNvPr>
          <p:cNvGrpSpPr/>
          <p:nvPr/>
        </p:nvGrpSpPr>
        <p:grpSpPr>
          <a:xfrm>
            <a:off x="3430010" y="2104068"/>
            <a:ext cx="1657800" cy="1021680"/>
            <a:chOff x="3430010" y="2104068"/>
            <a:chExt cx="1657800" cy="102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111E620-D33C-CD8A-FA2F-8EF240498238}"/>
                    </a:ext>
                  </a:extLst>
                </p14:cNvPr>
                <p14:cNvContentPartPr/>
                <p14:nvPr/>
              </p14:nvContentPartPr>
              <p14:xfrm>
                <a:off x="3608570" y="2104068"/>
                <a:ext cx="710280" cy="293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111E620-D33C-CD8A-FA2F-8EF2404982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2450" y="2097948"/>
                  <a:ext cx="722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3A5B6B-5638-FF43-0924-209F082AF26B}"/>
                    </a:ext>
                  </a:extLst>
                </p14:cNvPr>
                <p14:cNvContentPartPr/>
                <p14:nvPr/>
              </p14:nvContentPartPr>
              <p14:xfrm>
                <a:off x="3430010" y="2163108"/>
                <a:ext cx="847440" cy="517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3A5B6B-5638-FF43-0924-209F082AF2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3890" y="2156988"/>
                  <a:ext cx="8596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DF9FD4-CF14-98C4-E356-8A2A1A69C6B0}"/>
                    </a:ext>
                  </a:extLst>
                </p14:cNvPr>
                <p14:cNvContentPartPr/>
                <p14:nvPr/>
              </p14:nvContentPartPr>
              <p14:xfrm>
                <a:off x="4119410" y="2487108"/>
                <a:ext cx="968400" cy="43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DF9FD4-CF14-98C4-E356-8A2A1A69C6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3290" y="2480988"/>
                  <a:ext cx="9806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338E618-B162-E928-D976-DE6B4885BEC9}"/>
                    </a:ext>
                  </a:extLst>
                </p14:cNvPr>
                <p14:cNvContentPartPr/>
                <p14:nvPr/>
              </p14:nvContentPartPr>
              <p14:xfrm>
                <a:off x="4074770" y="2546148"/>
                <a:ext cx="969480" cy="579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338E618-B162-E928-D976-DE6B4885BE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8650" y="2540028"/>
                  <a:ext cx="981720" cy="59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26AB371-A340-3FA3-C53C-803D5D21C447}"/>
                  </a:ext>
                </a:extLst>
              </p14:cNvPr>
              <p14:cNvContentPartPr/>
              <p14:nvPr/>
            </p14:nvContentPartPr>
            <p14:xfrm>
              <a:off x="2615330" y="3401868"/>
              <a:ext cx="1573200" cy="7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26AB371-A340-3FA3-C53C-803D5D21C44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09210" y="3395748"/>
                <a:ext cx="158544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4B03C37-B56F-7CB0-6863-8578746E270E}"/>
              </a:ext>
            </a:extLst>
          </p:cNvPr>
          <p:cNvGrpSpPr/>
          <p:nvPr/>
        </p:nvGrpSpPr>
        <p:grpSpPr>
          <a:xfrm>
            <a:off x="6115610" y="2792388"/>
            <a:ext cx="806760" cy="696600"/>
            <a:chOff x="6115610" y="2792388"/>
            <a:chExt cx="806760" cy="6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165417-B32B-8BCA-5143-201DA19840EE}"/>
                    </a:ext>
                  </a:extLst>
                </p14:cNvPr>
                <p14:cNvContentPartPr/>
                <p14:nvPr/>
              </p14:nvContentPartPr>
              <p14:xfrm>
                <a:off x="6115610" y="2939628"/>
                <a:ext cx="698400" cy="421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165417-B32B-8BCA-5143-201DA19840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9490" y="2933508"/>
                  <a:ext cx="7106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E63BED-C1A7-7A82-F952-1396F199A877}"/>
                    </a:ext>
                  </a:extLst>
                </p14:cNvPr>
                <p14:cNvContentPartPr/>
                <p14:nvPr/>
              </p14:nvContentPartPr>
              <p14:xfrm>
                <a:off x="6243050" y="2792388"/>
                <a:ext cx="679320" cy="696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E63BED-C1A7-7A82-F952-1396F199A8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36930" y="2786268"/>
                  <a:ext cx="691560" cy="70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24D6DD4-C638-DB6F-9957-31A29AB16590}"/>
                  </a:ext>
                </a:extLst>
              </p14:cNvPr>
              <p14:cNvContentPartPr/>
              <p14:nvPr/>
            </p14:nvContentPartPr>
            <p14:xfrm>
              <a:off x="560450" y="1530588"/>
              <a:ext cx="960480" cy="398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24D6DD4-C638-DB6F-9957-31A29AB165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4330" y="1524468"/>
                <a:ext cx="97272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298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E3D36602-C979-F63F-2647-F69175FA7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BBA289B4-4D75-EB7D-6CA9-F46824409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Types of Table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Text Placeholder 3">
            <a:extLst>
              <a:ext uri="{FF2B5EF4-FFF2-40B4-BE49-F238E27FC236}">
                <a16:creationId xmlns:a16="http://schemas.microsoft.com/office/drawing/2014/main" id="{C9AC3683-53E9-5835-409F-63A455E49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133195"/>
              </p:ext>
            </p:extLst>
          </p:nvPr>
        </p:nvGraphicFramePr>
        <p:xfrm>
          <a:off x="232590" y="1332597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513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1739700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3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05692-BFA7-CF97-C522-200419F059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9116" y="2864899"/>
            <a:ext cx="1079376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Understand percentage, cumulative, and frequency density concepts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Understand </a:t>
            </a:r>
            <a:r>
              <a:rPr lang="en-US" sz="2400" b="1" dirty="0"/>
              <a:t>bivariate</a:t>
            </a:r>
            <a:r>
              <a:rPr lang="en-US" sz="2400" dirty="0"/>
              <a:t> and </a:t>
            </a:r>
            <a:r>
              <a:rPr lang="en-US" sz="2400" b="1" dirty="0"/>
              <a:t>multivariate</a:t>
            </a:r>
            <a:r>
              <a:rPr lang="en-US" sz="2400" dirty="0"/>
              <a:t> frequency distributions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Explain </a:t>
            </a:r>
            <a:r>
              <a:rPr lang="en-US" sz="2400" b="1" dirty="0"/>
              <a:t>tabulation</a:t>
            </a:r>
            <a:r>
              <a:rPr lang="en-US" sz="2400" dirty="0"/>
              <a:t> objectives and its importance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Learn different </a:t>
            </a:r>
            <a:r>
              <a:rPr lang="en-US" sz="2400" b="1" dirty="0"/>
              <a:t>types and methods of tabulation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63C6AA3-FF9F-5FE1-CBEA-BD3D96CDD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5ED72AD3-BE24-9FA3-6697-E48F6344D5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Simple Table (One-Way Table)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28878-C4AB-4F26-DAF9-69D8D6E38591}"/>
              </a:ext>
            </a:extLst>
          </p:cNvPr>
          <p:cNvSpPr txBox="1"/>
          <p:nvPr/>
        </p:nvSpPr>
        <p:spPr>
          <a:xfrm>
            <a:off x="239486" y="1120875"/>
            <a:ext cx="1097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simple table presents information about </a:t>
            </a:r>
            <a:r>
              <a:rPr lang="en-US" sz="2400" b="1" dirty="0"/>
              <a:t>only one characteristic</a:t>
            </a:r>
            <a:r>
              <a:rPr lang="en-US" sz="2400" dirty="0"/>
              <a:t> or variable. It is the most </a:t>
            </a:r>
            <a:r>
              <a:rPr lang="en-US" sz="2400" b="1" dirty="0"/>
              <a:t>basic form of tabulation</a:t>
            </a:r>
            <a:r>
              <a:rPr lang="en-US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017DD-0EC4-F0FB-4FEC-933E535CD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86" y="2190663"/>
            <a:ext cx="11290031" cy="27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FF96D04B-7D17-6A1C-84BF-C7D39A2CF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F591F4B1-0F40-12DE-DA39-6EB938D5B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Complex Table (Two-Way, Three-Way, or More)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30ED8-95F1-14A7-0E03-75E29E34F7AE}"/>
              </a:ext>
            </a:extLst>
          </p:cNvPr>
          <p:cNvSpPr txBox="1"/>
          <p:nvPr/>
        </p:nvSpPr>
        <p:spPr>
          <a:xfrm>
            <a:off x="297190" y="1307068"/>
            <a:ext cx="10838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complex table provides information about </a:t>
            </a:r>
            <a:r>
              <a:rPr lang="en-US" sz="2000" b="1" dirty="0"/>
              <a:t>two or more interrelated variables</a:t>
            </a:r>
            <a:r>
              <a:rPr lang="en-US" sz="2000" dirty="0"/>
              <a:t>. It can be two-way, three-way, or manifold depending on the number of characteristics shown.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681B7B-49E1-0BED-1BF8-66EBF9E0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5" y="2416027"/>
            <a:ext cx="10276753" cy="24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9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D826257A-A641-AF1D-EAD2-B2F8EDA65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FBD479C7-5B3D-9846-6CB6-9CE4BD784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General Purpose Table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EA034-F6F6-C40A-94F8-2529FD8DECBC}"/>
              </a:ext>
            </a:extLst>
          </p:cNvPr>
          <p:cNvSpPr txBox="1"/>
          <p:nvPr/>
        </p:nvSpPr>
        <p:spPr>
          <a:xfrm>
            <a:off x="210104" y="1300372"/>
            <a:ext cx="10515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general purpose table (also called a </a:t>
            </a:r>
            <a:r>
              <a:rPr lang="en-US" sz="2000" b="1" dirty="0"/>
              <a:t>reference table</a:t>
            </a:r>
            <a:r>
              <a:rPr lang="en-US" sz="2000" dirty="0"/>
              <a:t>) contains </a:t>
            </a:r>
            <a:r>
              <a:rPr lang="en-US" sz="2000" b="1" dirty="0"/>
              <a:t>detailed information</a:t>
            </a:r>
            <a:r>
              <a:rPr lang="en-US" sz="2000" dirty="0"/>
              <a:t> and is used when users might want to analyze the data </a:t>
            </a:r>
            <a:r>
              <a:rPr lang="en-US" sz="2000" b="1" dirty="0"/>
              <a:t>in many ways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</a:t>
            </a:r>
            <a:r>
              <a:rPr lang="en-US" sz="2000" b="1" dirty="0"/>
              <a:t>doesn’t focus on a single conclusion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2060"/>
                </a:solidFill>
              </a:rPr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FA887-D877-4DD9-A259-25CFA9E94250}"/>
              </a:ext>
            </a:extLst>
          </p:cNvPr>
          <p:cNvSpPr txBox="1"/>
          <p:nvPr/>
        </p:nvSpPr>
        <p:spPr>
          <a:xfrm>
            <a:off x="220989" y="3181683"/>
            <a:ext cx="1042523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census table showing population data by </a:t>
            </a:r>
            <a:r>
              <a:rPr lang="en-US" sz="2000" b="1" dirty="0"/>
              <a:t>age, gender, education, employment status</a:t>
            </a:r>
            <a:r>
              <a:rPr lang="en-US" sz="2000" dirty="0"/>
              <a:t>, etc. for each district — meant for </a:t>
            </a:r>
            <a:r>
              <a:rPr lang="en-US" sz="2000" b="1" dirty="0"/>
              <a:t>broad reference</a:t>
            </a:r>
            <a:r>
              <a:rPr lang="en-US" sz="2000" dirty="0"/>
              <a:t> and </a:t>
            </a:r>
            <a:r>
              <a:rPr lang="en-US" sz="2000" b="1" dirty="0"/>
              <a:t>deep analysis</a:t>
            </a:r>
            <a:r>
              <a:rPr lang="en-US" sz="2000" dirty="0"/>
              <a:t>.</a:t>
            </a:r>
          </a:p>
          <a:p>
            <a:pPr>
              <a:buNone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It’s not designed to </a:t>
            </a:r>
            <a:r>
              <a:rPr lang="en-US" sz="2000" b="1" dirty="0"/>
              <a:t>emphasize one specific insight</a:t>
            </a:r>
            <a:r>
              <a:rPr lang="en-US" sz="2000" dirty="0"/>
              <a:t>, but to be a </a:t>
            </a:r>
            <a:r>
              <a:rPr lang="en-US" sz="2000" b="1" dirty="0"/>
              <a:t>comprehensive resource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29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449247E8-206E-E744-FBBA-C1E177F6D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FCF64264-7399-062C-7BFF-05ED4EFFD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Special Purpose Table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1B277-37F9-89C6-8CBE-2407D11C68E7}"/>
              </a:ext>
            </a:extLst>
          </p:cNvPr>
          <p:cNvSpPr txBox="1"/>
          <p:nvPr/>
        </p:nvSpPr>
        <p:spPr>
          <a:xfrm>
            <a:off x="261256" y="1579209"/>
            <a:ext cx="112340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special purpose table (also called a </a:t>
            </a:r>
            <a:r>
              <a:rPr lang="en-US" sz="2000" b="1" dirty="0"/>
              <a:t>summary table</a:t>
            </a:r>
            <a:r>
              <a:rPr lang="en-US" sz="2000" dirty="0"/>
              <a:t>) is designed to </a:t>
            </a:r>
            <a:r>
              <a:rPr lang="en-US" sz="2000" b="1" dirty="0"/>
              <a:t>highlight a specific insight or finding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It's tailored to the purpose of a </a:t>
            </a:r>
            <a:r>
              <a:rPr lang="en-US" sz="2000" b="1" dirty="0"/>
              <a:t>particular report, presentation, or decision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64A97-E6B6-A1EB-F97C-763FDA04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61" y="3057335"/>
            <a:ext cx="11089484" cy="30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40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015108E-794D-2C31-B37B-DCF911FCA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089BA566-ECC3-E1D0-39A8-22491D245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 - Identify the Table Type (Visual Thinking)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20C7E9-2006-2352-34A0-28A48BC85872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907486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None/>
            </a:pPr>
            <a:r>
              <a:rPr lang="en-US" b="1" dirty="0"/>
              <a:t>Q1: You are analyzing student results across subject, class, and gender.</a:t>
            </a:r>
          </a:p>
          <a:p>
            <a:r>
              <a:rPr lang="en-US" dirty="0"/>
              <a:t>What kind of table would you use?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Q2:</a:t>
            </a:r>
            <a:r>
              <a:rPr lang="en-US" dirty="0"/>
              <a:t> A table shows number of passengers travelling by </a:t>
            </a:r>
            <a:r>
              <a:rPr lang="en-US" b="1" dirty="0"/>
              <a:t>mode of transport (car/bus/train)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Q3. Data of patients classified by </a:t>
            </a:r>
            <a:r>
              <a:rPr lang="en-US" b="1" dirty="0"/>
              <a:t>gender</a:t>
            </a:r>
            <a:r>
              <a:rPr lang="en-US" dirty="0"/>
              <a:t>, </a:t>
            </a:r>
            <a:r>
              <a:rPr lang="en-US" b="1" dirty="0"/>
              <a:t>age group</a:t>
            </a:r>
            <a:r>
              <a:rPr lang="en-US" dirty="0"/>
              <a:t>, and </a:t>
            </a:r>
            <a:r>
              <a:rPr lang="en-US" b="1" dirty="0"/>
              <a:t>illness type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Q4. A census bureau wants to analyze data based on </a:t>
            </a:r>
            <a:r>
              <a:rPr lang="en-US" b="1" dirty="0"/>
              <a:t>gender</a:t>
            </a:r>
            <a:r>
              <a:rPr lang="en-US" dirty="0"/>
              <a:t>, </a:t>
            </a:r>
            <a:r>
              <a:rPr lang="en-US" b="1" dirty="0"/>
              <a:t>region</a:t>
            </a:r>
            <a:r>
              <a:rPr lang="en-US" dirty="0"/>
              <a:t>, </a:t>
            </a:r>
            <a:r>
              <a:rPr lang="en-US" b="1" dirty="0"/>
              <a:t>age group</a:t>
            </a:r>
            <a:r>
              <a:rPr lang="en-US" dirty="0"/>
              <a:t>, and </a:t>
            </a:r>
            <a:r>
              <a:rPr lang="en-US" b="1" dirty="0"/>
              <a:t>income slab</a:t>
            </a:r>
            <a:r>
              <a:rPr lang="en-US" dirty="0"/>
              <a:t>.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0746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45088AF9-BC9B-5439-F6EF-B781DF4B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A5C02B63-F03A-EEC5-4935-D16447EDE8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 - Identify the Table Type (Visual Thinking)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55DD118-7849-491C-D085-83210FB454F8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907486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Q1: You are analyzing student results across subject, class, and gender.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What kind of table would you use? </a:t>
            </a:r>
            <a:r>
              <a:rPr lang="en-US" b="1" dirty="0">
                <a:highlight>
                  <a:srgbClr val="FFFF00"/>
                </a:highlight>
              </a:rPr>
              <a:t>Answer:</a:t>
            </a:r>
            <a:r>
              <a:rPr lang="en-US" dirty="0">
                <a:highlight>
                  <a:srgbClr val="FFFF00"/>
                </a:highlight>
              </a:rPr>
              <a:t> Three-way table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Q2: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A table shows number of passengers travelling by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mode of transport (car/bus/train)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b="1" dirty="0">
                <a:highlight>
                  <a:srgbClr val="FFFF00"/>
                </a:highlight>
              </a:rPr>
              <a:t>Answer:</a:t>
            </a:r>
            <a:r>
              <a:rPr lang="en-US" dirty="0">
                <a:highlight>
                  <a:srgbClr val="FFFF00"/>
                </a:highlight>
              </a:rPr>
              <a:t> One-way table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Q3. Data of patients classified by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gender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age group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illness type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b="1" dirty="0">
                <a:highlight>
                  <a:srgbClr val="FFFF00"/>
                </a:highlight>
              </a:rPr>
              <a:t>Answer:</a:t>
            </a:r>
            <a:r>
              <a:rPr lang="en-US" dirty="0">
                <a:highlight>
                  <a:srgbClr val="FFFF00"/>
                </a:highlight>
              </a:rPr>
              <a:t> Three-way table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Q4. A census bureau wants to analyze data based on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gender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region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age group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income slab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b="1" dirty="0">
                <a:highlight>
                  <a:srgbClr val="FFFF00"/>
                </a:highlight>
              </a:rPr>
              <a:t>Answer:</a:t>
            </a:r>
            <a:r>
              <a:rPr lang="en-US" dirty="0">
                <a:highlight>
                  <a:srgbClr val="FFFF00"/>
                </a:highlight>
              </a:rPr>
              <a:t> Manifold table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02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957202" y="2147615"/>
            <a:ext cx="99971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62F4C-AD18-67F1-90CB-E06A9E324A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9116" y="2864899"/>
            <a:ext cx="1079376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Understand percentage, cumulative, and frequency density concepts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Understand </a:t>
            </a:r>
            <a:r>
              <a:rPr lang="en-US" sz="2400" b="1" dirty="0"/>
              <a:t>bivariate</a:t>
            </a:r>
            <a:r>
              <a:rPr lang="en-US" sz="2400" dirty="0"/>
              <a:t> and </a:t>
            </a:r>
            <a:r>
              <a:rPr lang="en-US" sz="2400" b="1" dirty="0"/>
              <a:t>multivariate</a:t>
            </a:r>
            <a:r>
              <a:rPr lang="en-US" sz="2400" dirty="0"/>
              <a:t> frequency distributions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Explain </a:t>
            </a:r>
            <a:r>
              <a:rPr lang="en-US" sz="2400" b="1" dirty="0"/>
              <a:t>tabulation</a:t>
            </a:r>
            <a:r>
              <a:rPr lang="en-US" sz="2400" dirty="0"/>
              <a:t> objectives and its importance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Learn different </a:t>
            </a:r>
            <a:r>
              <a:rPr lang="en-US" sz="2400" b="1" dirty="0"/>
              <a:t>types and methods of tabulation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77350" y="906000"/>
            <a:ext cx="5556300" cy="5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Android Users: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 the Google Play Store on your device and search for "DYP Learner App".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Tap the app from the search results and select Install.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installed, tap Open or locate the app on your home screen.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 in using your LMS credentials.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👉 Download Now: </a:t>
            </a:r>
            <a:r>
              <a:rPr kumimoji="0" lang="en-US" sz="1500" b="1" i="0" u="sng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Google Play Store Link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DY Patil Learner App  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908225" y="906000"/>
            <a:ext cx="588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iOS Users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 the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App Store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on your device and search for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"DYP Learner App"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Tap the app from the results and select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install.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installed, tap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or find the app on your home screen.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 in using your LMS credentials (registered email ID and LMS password).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Download Now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500" b="0" i="0" u="sng" strike="noStrike" kern="0" cap="none" spc="0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Store Link</a:t>
            </a:r>
            <a:endParaRPr kumimoji="0" sz="1500" b="0" i="0" u="sng" strike="noStrike" kern="0" cap="none" spc="0" normalizeH="0" baseline="0" noProof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80990" marR="0" lvl="0" indent="-2666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350" y="4125600"/>
            <a:ext cx="5365749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2725" y="4125600"/>
            <a:ext cx="57118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3300" y="3211200"/>
            <a:ext cx="942975" cy="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1563" y="3140075"/>
            <a:ext cx="942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BCCFBCD-CBA5-37BD-DDCA-5714A870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8829EA92-6A83-F42D-F96B-44EBFC343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Recap: Frequency Distribution?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1E7F-FE84-4751-D5EF-33BE7BD4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057" y="1422854"/>
            <a:ext cx="11038114" cy="452074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Definition: </a:t>
            </a:r>
            <a:r>
              <a:rPr lang="en-US" dirty="0"/>
              <a:t>Frequency distribution is a structured representation of data that shows how often each value or group of values occurs in a dataset.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Discrete Frequency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countable values (e.g., number of defects)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Continuous Frequency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measurable continuous values (e.g., height, weight, temperature)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8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Relative (Percentage) Frequency Distribution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055D82D-E536-48AC-B72C-06B2830C6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365762"/>
              </p:ext>
            </p:extLst>
          </p:nvPr>
        </p:nvGraphicFramePr>
        <p:xfrm>
          <a:off x="438705" y="1253331"/>
          <a:ext cx="11426724" cy="511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E68D0A1-CDFD-68CB-7CCE-01A5731A8A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4755" y="3916644"/>
            <a:ext cx="5382376" cy="828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52477-8487-146A-B256-0BE0D780FF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4755" y="5227694"/>
            <a:ext cx="6830378" cy="409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8E35B1-54E3-66C9-10D1-BF3BCF8732F9}"/>
                  </a:ext>
                </a:extLst>
              </p14:cNvPr>
              <p14:cNvContentPartPr/>
              <p14:nvPr/>
            </p14:nvContentPartPr>
            <p14:xfrm>
              <a:off x="5522690" y="3468828"/>
              <a:ext cx="314640" cy="33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8E35B1-54E3-66C9-10D1-BF3BCF8732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16570" y="3462708"/>
                <a:ext cx="326880" cy="34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DD9423E3-3C78-BCE7-3DDC-2DD1507A896F}"/>
              </a:ext>
            </a:extLst>
          </p:cNvPr>
          <p:cNvGrpSpPr/>
          <p:nvPr/>
        </p:nvGrpSpPr>
        <p:grpSpPr>
          <a:xfrm>
            <a:off x="6056570" y="3450828"/>
            <a:ext cx="336600" cy="403560"/>
            <a:chOff x="6056570" y="3450828"/>
            <a:chExt cx="33660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B48883-E9D4-EAF6-C1D2-415EC91E8EF6}"/>
                    </a:ext>
                  </a:extLst>
                </p14:cNvPr>
                <p14:cNvContentPartPr/>
                <p14:nvPr/>
              </p14:nvContentPartPr>
              <p14:xfrm>
                <a:off x="6056570" y="3667188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B48883-E9D4-EAF6-C1D2-415EC91E8E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50450" y="36610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528311-5261-85B9-0D6A-0354CCC0D016}"/>
                    </a:ext>
                  </a:extLst>
                </p14:cNvPr>
                <p14:cNvContentPartPr/>
                <p14:nvPr/>
              </p14:nvContentPartPr>
              <p14:xfrm>
                <a:off x="6174650" y="3450828"/>
                <a:ext cx="218520" cy="40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528311-5261-85B9-0D6A-0354CCC0D0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68530" y="3444708"/>
                  <a:ext cx="230760" cy="41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29C117-B534-65C2-D3C3-7F054036C80E}"/>
              </a:ext>
            </a:extLst>
          </p:cNvPr>
          <p:cNvGrpSpPr/>
          <p:nvPr/>
        </p:nvGrpSpPr>
        <p:grpSpPr>
          <a:xfrm>
            <a:off x="6842810" y="3440748"/>
            <a:ext cx="2508840" cy="545400"/>
            <a:chOff x="6842810" y="3440748"/>
            <a:chExt cx="2508840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17E58F-377D-B35E-679D-31D97A478213}"/>
                    </a:ext>
                  </a:extLst>
                </p14:cNvPr>
                <p14:cNvContentPartPr/>
                <p14:nvPr/>
              </p14:nvContentPartPr>
              <p14:xfrm>
                <a:off x="6847130" y="3510228"/>
                <a:ext cx="399600" cy="34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17E58F-377D-B35E-679D-31D97A4782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41010" y="3504108"/>
                  <a:ext cx="4118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A3DD53-DC66-F3F0-0A10-FBF28F1433FD}"/>
                    </a:ext>
                  </a:extLst>
                </p14:cNvPr>
                <p14:cNvContentPartPr/>
                <p14:nvPr/>
              </p14:nvContentPartPr>
              <p14:xfrm>
                <a:off x="6842810" y="3519948"/>
                <a:ext cx="880200" cy="46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A3DD53-DC66-F3F0-0A10-FBF28F1433F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36690" y="3513828"/>
                  <a:ext cx="8924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DB9D6A8-E21A-4E93-A28A-D993C057EA7A}"/>
                    </a:ext>
                  </a:extLst>
                </p14:cNvPr>
                <p14:cNvContentPartPr/>
                <p14:nvPr/>
              </p14:nvContentPartPr>
              <p14:xfrm>
                <a:off x="7885370" y="3470628"/>
                <a:ext cx="40320" cy="324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B9D6A8-E21A-4E93-A28A-D993C057EA7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79250" y="3464508"/>
                  <a:ext cx="525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ACAB2D-1550-4B56-11C8-BD0FB3FC695F}"/>
                    </a:ext>
                  </a:extLst>
                </p14:cNvPr>
                <p14:cNvContentPartPr/>
                <p14:nvPr/>
              </p14:nvContentPartPr>
              <p14:xfrm>
                <a:off x="8248250" y="3459108"/>
                <a:ext cx="355680" cy="38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ACAB2D-1550-4B56-11C8-BD0FB3FC69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42130" y="3452988"/>
                  <a:ext cx="367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B74C24-CCAF-67F8-E63A-2BEA28E16ED8}"/>
                    </a:ext>
                  </a:extLst>
                </p14:cNvPr>
                <p14:cNvContentPartPr/>
                <p14:nvPr/>
              </p14:nvContentPartPr>
              <p14:xfrm>
                <a:off x="8858450" y="3440748"/>
                <a:ext cx="493200" cy="466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B74C24-CCAF-67F8-E63A-2BEA28E16E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52330" y="3434628"/>
                  <a:ext cx="505440" cy="47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E4D770D-9932-1925-89FC-F3706E49F32C}"/>
                  </a:ext>
                </a:extLst>
              </p14:cNvPr>
              <p14:cNvContentPartPr/>
              <p14:nvPr/>
            </p14:nvContentPartPr>
            <p14:xfrm>
              <a:off x="13096370" y="626278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E4D770D-9932-1925-89FC-F3706E49F32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90250" y="625666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Relative (Percentage) Frequency Distribution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32CEF-1364-C625-BAF5-0FF84CE6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03" y="1510846"/>
            <a:ext cx="10453173" cy="3529239"/>
          </a:xfrm>
          <a:prstGeom prst="rect">
            <a:avLst/>
          </a:prstGeom>
          <a:ln w="38100">
            <a:solidFill>
              <a:schemeClr val="accent1"/>
            </a:solidFill>
            <a:prstDash val="lgDash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D8FAD8C-F5F7-AA64-0178-218EA8200815}"/>
                  </a:ext>
                </a:extLst>
              </p14:cNvPr>
              <p14:cNvContentPartPr/>
              <p14:nvPr/>
            </p14:nvContentPartPr>
            <p14:xfrm>
              <a:off x="538850" y="2151948"/>
              <a:ext cx="1262880" cy="729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D8FAD8C-F5F7-AA64-0178-218EA82008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730" y="2145828"/>
                <a:ext cx="127512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47F1C7-077B-4CD9-040B-FBC6D8AB53B9}"/>
                  </a:ext>
                </a:extLst>
              </p14:cNvPr>
              <p14:cNvContentPartPr/>
              <p14:nvPr/>
            </p14:nvContentPartPr>
            <p14:xfrm>
              <a:off x="618050" y="2695908"/>
              <a:ext cx="1280520" cy="60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47F1C7-077B-4CD9-040B-FBC6D8AB5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930" y="2689788"/>
                <a:ext cx="129276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4024E6-5C8E-20EE-D5C0-DCD12752A524}"/>
                  </a:ext>
                </a:extLst>
              </p14:cNvPr>
              <p14:cNvContentPartPr/>
              <p14:nvPr/>
            </p14:nvContentPartPr>
            <p14:xfrm>
              <a:off x="686810" y="3351828"/>
              <a:ext cx="1113480" cy="54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4024E6-5C8E-20EE-D5C0-DCD12752A5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0690" y="3345708"/>
                <a:ext cx="112572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F337AB-6EE9-C032-0F62-042E4FBC2142}"/>
                  </a:ext>
                </a:extLst>
              </p14:cNvPr>
              <p14:cNvContentPartPr/>
              <p14:nvPr/>
            </p14:nvContentPartPr>
            <p14:xfrm>
              <a:off x="1415450" y="5849868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F337AB-6EE9-C032-0F62-042E4FBC21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9330" y="584374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BC678F5-B6B6-1EB8-406C-6009CE026402}"/>
                  </a:ext>
                </a:extLst>
              </p14:cNvPr>
              <p14:cNvContentPartPr/>
              <p14:nvPr/>
            </p14:nvContentPartPr>
            <p14:xfrm>
              <a:off x="139250" y="2132508"/>
              <a:ext cx="1958040" cy="601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BC678F5-B6B6-1EB8-406C-6009CE0264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3130" y="2126388"/>
                <a:ext cx="197028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D0729A-4FFA-C480-ABF3-3B7983C26147}"/>
                  </a:ext>
                </a:extLst>
              </p14:cNvPr>
              <p14:cNvContentPartPr/>
              <p14:nvPr/>
            </p14:nvContentPartPr>
            <p14:xfrm>
              <a:off x="6027050" y="2278668"/>
              <a:ext cx="694800" cy="446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D0729A-4FFA-C480-ABF3-3B7983C2614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20930" y="2272548"/>
                <a:ext cx="70704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C936CD-8FBC-38F5-C42B-DA32DD37FF09}"/>
                  </a:ext>
                </a:extLst>
              </p14:cNvPr>
              <p14:cNvContentPartPr/>
              <p14:nvPr/>
            </p14:nvContentPartPr>
            <p14:xfrm>
              <a:off x="3135530" y="2185788"/>
              <a:ext cx="641160" cy="68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C936CD-8FBC-38F5-C42B-DA32DD37FF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9410" y="2179668"/>
                <a:ext cx="65340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5D52FB-5D4F-638B-3CA6-EFA3478A2E1E}"/>
                  </a:ext>
                </a:extLst>
              </p14:cNvPr>
              <p14:cNvContentPartPr/>
              <p14:nvPr/>
            </p14:nvContentPartPr>
            <p14:xfrm>
              <a:off x="3086210" y="2850708"/>
              <a:ext cx="592200" cy="41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5D52FB-5D4F-638B-3CA6-EFA3478A2E1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80090" y="2844588"/>
                <a:ext cx="6044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1FE02D-DCBB-296F-7B53-25E19C2F40FB}"/>
                  </a:ext>
                </a:extLst>
              </p14:cNvPr>
              <p14:cNvContentPartPr/>
              <p14:nvPr/>
            </p14:nvContentPartPr>
            <p14:xfrm>
              <a:off x="1317530" y="2615268"/>
              <a:ext cx="3240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1FE02D-DCBB-296F-7B53-25E19C2F40F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1410" y="2609148"/>
                <a:ext cx="336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2367B7-707E-A8F5-0B70-253AC64A2733}"/>
                  </a:ext>
                </a:extLst>
              </p14:cNvPr>
              <p14:cNvContentPartPr/>
              <p14:nvPr/>
            </p14:nvContentPartPr>
            <p14:xfrm>
              <a:off x="786530" y="3254268"/>
              <a:ext cx="4417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2367B7-707E-A8F5-0B70-253AC64A273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0410" y="3248148"/>
                <a:ext cx="453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DD4DE2-4203-A812-D491-8BFB8BA83180}"/>
                  </a:ext>
                </a:extLst>
              </p14:cNvPr>
              <p14:cNvContentPartPr/>
              <p14:nvPr/>
            </p14:nvContentPartPr>
            <p14:xfrm>
              <a:off x="294770" y="2864388"/>
              <a:ext cx="545040" cy="253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DD4DE2-4203-A812-D491-8BFB8BA8318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88650" y="2858268"/>
                <a:ext cx="5572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77799DE-35F0-E9B7-A8F3-BEE4F52D31C9}"/>
                  </a:ext>
                </a:extLst>
              </p14:cNvPr>
              <p14:cNvContentPartPr/>
              <p14:nvPr/>
            </p14:nvContentPartPr>
            <p14:xfrm>
              <a:off x="78770" y="3135468"/>
              <a:ext cx="2588760" cy="1015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77799DE-35F0-E9B7-A8F3-BEE4F52D31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650" y="3129348"/>
                <a:ext cx="2601000" cy="10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4183EA5-E431-EC45-4DD5-2222951DF6F2}"/>
              </a:ext>
            </a:extLst>
          </p:cNvPr>
          <p:cNvGrpSpPr/>
          <p:nvPr/>
        </p:nvGrpSpPr>
        <p:grpSpPr>
          <a:xfrm>
            <a:off x="186770" y="3410868"/>
            <a:ext cx="3619800" cy="1486080"/>
            <a:chOff x="186770" y="3410868"/>
            <a:chExt cx="3619800" cy="14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77750C-59E4-394C-3A00-476DF48B969B}"/>
                    </a:ext>
                  </a:extLst>
                </p14:cNvPr>
                <p14:cNvContentPartPr/>
                <p14:nvPr/>
              </p14:nvContentPartPr>
              <p14:xfrm>
                <a:off x="363890" y="3426708"/>
                <a:ext cx="644400" cy="23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77750C-59E4-394C-3A00-476DF48B969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7770" y="3420588"/>
                  <a:ext cx="656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6DC760-18AF-1EED-E594-818E225044C8}"/>
                    </a:ext>
                  </a:extLst>
                </p14:cNvPr>
                <p14:cNvContentPartPr/>
                <p14:nvPr/>
              </p14:nvContentPartPr>
              <p14:xfrm>
                <a:off x="186770" y="3983268"/>
                <a:ext cx="777600" cy="32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6DC760-18AF-1EED-E594-818E225044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0650" y="3977148"/>
                  <a:ext cx="789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12CBD6-FFDE-F31D-F1B5-00DBCB7E4F3A}"/>
                    </a:ext>
                  </a:extLst>
                </p14:cNvPr>
                <p14:cNvContentPartPr/>
                <p14:nvPr/>
              </p14:nvContentPartPr>
              <p14:xfrm>
                <a:off x="235730" y="4532988"/>
                <a:ext cx="571680" cy="36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12CBD6-FFDE-F31D-F1B5-00DBCB7E4F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9610" y="4526868"/>
                  <a:ext cx="5839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98EBFE-6374-28DB-9BC3-7F8B386C301C}"/>
                    </a:ext>
                  </a:extLst>
                </p14:cNvPr>
                <p14:cNvContentPartPr/>
                <p14:nvPr/>
              </p14:nvContentPartPr>
              <p14:xfrm>
                <a:off x="1641890" y="4021068"/>
                <a:ext cx="710280" cy="316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98EBFE-6374-28DB-9BC3-7F8B386C301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35770" y="4014948"/>
                  <a:ext cx="722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4528FB-C920-5237-400B-9BB39732BBF4}"/>
                    </a:ext>
                  </a:extLst>
                </p14:cNvPr>
                <p14:cNvContentPartPr/>
                <p14:nvPr/>
              </p14:nvContentPartPr>
              <p14:xfrm>
                <a:off x="1938170" y="4031148"/>
                <a:ext cx="402120" cy="259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4528FB-C920-5237-400B-9BB39732BBF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32050" y="4025028"/>
                  <a:ext cx="414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EA8BE7-2B54-21A4-3A2C-3E2D61F7C19F}"/>
                    </a:ext>
                  </a:extLst>
                </p14:cNvPr>
                <p14:cNvContentPartPr/>
                <p14:nvPr/>
              </p14:nvContentPartPr>
              <p14:xfrm>
                <a:off x="1887410" y="4449108"/>
                <a:ext cx="870120" cy="43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EA8BE7-2B54-21A4-3A2C-3E2D61F7C19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81290" y="4442988"/>
                  <a:ext cx="8823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0F1016-80CE-5146-38FA-7306CC01B930}"/>
                    </a:ext>
                  </a:extLst>
                </p14:cNvPr>
                <p14:cNvContentPartPr/>
                <p14:nvPr/>
              </p14:nvContentPartPr>
              <p14:xfrm>
                <a:off x="2989370" y="3410868"/>
                <a:ext cx="817200" cy="631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0F1016-80CE-5146-38FA-7306CC01B93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83250" y="3404748"/>
                  <a:ext cx="829440" cy="64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411D15E-6044-06D1-EC54-7FC0B630637C}"/>
                  </a:ext>
                </a:extLst>
              </p14:cNvPr>
              <p14:cNvContentPartPr/>
              <p14:nvPr/>
            </p14:nvContentPartPr>
            <p14:xfrm>
              <a:off x="3460250" y="5447028"/>
              <a:ext cx="10440" cy="817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411D15E-6044-06D1-EC54-7FC0B630637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54130" y="5440908"/>
                <a:ext cx="22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2FF05E-7072-E90A-D6F2-CEAA3DC24EA6}"/>
                  </a:ext>
                </a:extLst>
              </p14:cNvPr>
              <p14:cNvContentPartPr/>
              <p14:nvPr/>
            </p14:nvContentPartPr>
            <p14:xfrm>
              <a:off x="3764450" y="5603628"/>
              <a:ext cx="445320" cy="494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2FF05E-7072-E90A-D6F2-CEAA3DC24EA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58330" y="5597508"/>
                <a:ext cx="4575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1402AAD-011B-66C8-9EC5-79EB726A894C}"/>
                  </a:ext>
                </a:extLst>
              </p14:cNvPr>
              <p14:cNvContentPartPr/>
              <p14:nvPr/>
            </p14:nvContentPartPr>
            <p14:xfrm>
              <a:off x="2681930" y="5229588"/>
              <a:ext cx="2037600" cy="1152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1402AAD-011B-66C8-9EC5-79EB726A894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675810" y="5223468"/>
                <a:ext cx="2049840" cy="11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60AECF3-B840-4491-6FF4-78B21A731243}"/>
              </a:ext>
            </a:extLst>
          </p:cNvPr>
          <p:cNvGrpSpPr/>
          <p:nvPr/>
        </p:nvGrpSpPr>
        <p:grpSpPr>
          <a:xfrm>
            <a:off x="4939490" y="4964628"/>
            <a:ext cx="2729880" cy="1685520"/>
            <a:chOff x="4939490" y="4964628"/>
            <a:chExt cx="2729880" cy="168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CFC1A6-B03D-11C6-49D7-7AACFBC38D79}"/>
                    </a:ext>
                  </a:extLst>
                </p14:cNvPr>
                <p14:cNvContentPartPr/>
                <p14:nvPr/>
              </p14:nvContentPartPr>
              <p14:xfrm>
                <a:off x="5456810" y="5240028"/>
                <a:ext cx="698760" cy="36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CFC1A6-B03D-11C6-49D7-7AACFBC38D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50690" y="5233908"/>
                  <a:ext cx="7110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2C49DA-3E45-6808-39C0-53805582750B}"/>
                    </a:ext>
                  </a:extLst>
                </p14:cNvPr>
                <p14:cNvContentPartPr/>
                <p14:nvPr/>
              </p14:nvContentPartPr>
              <p14:xfrm>
                <a:off x="5447090" y="5779668"/>
                <a:ext cx="2222280" cy="19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2C49DA-3E45-6808-39C0-5380558275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40970" y="5773548"/>
                  <a:ext cx="2234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F35834-A50C-40AA-5955-956217C787B2}"/>
                    </a:ext>
                  </a:extLst>
                </p14:cNvPr>
                <p14:cNvContentPartPr/>
                <p14:nvPr/>
              </p14:nvContentPartPr>
              <p14:xfrm>
                <a:off x="5889170" y="6134988"/>
                <a:ext cx="241200" cy="51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F35834-A50C-40AA-5955-956217C787B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83050" y="6128868"/>
                  <a:ext cx="2534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D2169C-B865-46C6-2C78-8F5E186D2C0B}"/>
                    </a:ext>
                  </a:extLst>
                </p14:cNvPr>
                <p14:cNvContentPartPr/>
                <p14:nvPr/>
              </p14:nvContentPartPr>
              <p14:xfrm>
                <a:off x="6476330" y="5819268"/>
                <a:ext cx="497520" cy="50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D2169C-B865-46C6-2C78-8F5E186D2C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70210" y="5813148"/>
                  <a:ext cx="5097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6E8470-9449-2FEF-4D59-D3EA169A4702}"/>
                    </a:ext>
                  </a:extLst>
                </p14:cNvPr>
                <p14:cNvContentPartPr/>
                <p14:nvPr/>
              </p14:nvContentPartPr>
              <p14:xfrm>
                <a:off x="4939490" y="4964628"/>
                <a:ext cx="515880" cy="49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6E8470-9449-2FEF-4D59-D3EA169A470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33370" y="4958508"/>
                  <a:ext cx="52812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7A740F-27C8-0EE7-A639-FCFE1912AB4E}"/>
                    </a:ext>
                  </a:extLst>
                </p14:cNvPr>
                <p14:cNvContentPartPr/>
                <p14:nvPr/>
              </p14:nvContentPartPr>
              <p14:xfrm>
                <a:off x="5378330" y="5965068"/>
                <a:ext cx="516600" cy="47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7A740F-27C8-0EE7-A639-FCFE1912AB4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72210" y="5958948"/>
                  <a:ext cx="528840" cy="4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B91B202-850A-A802-CAA1-53AD9BA9F1CD}"/>
                  </a:ext>
                </a:extLst>
              </p14:cNvPr>
              <p14:cNvContentPartPr/>
              <p14:nvPr/>
            </p14:nvContentPartPr>
            <p14:xfrm>
              <a:off x="5191130" y="3439668"/>
              <a:ext cx="1024200" cy="4064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B91B202-850A-A802-CAA1-53AD9BA9F1C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85010" y="3433548"/>
                <a:ext cx="10364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E1EBAB-5129-57FB-E715-56918EF778BD}"/>
                  </a:ext>
                </a:extLst>
              </p14:cNvPr>
              <p14:cNvContentPartPr/>
              <p14:nvPr/>
            </p14:nvContentPartPr>
            <p14:xfrm>
              <a:off x="11955890" y="6380868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E1EBAB-5129-57FB-E715-56918EF778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49770" y="637474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Cumulative Frequency Distribution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E1079-9A2F-A668-EC11-DB728E8F22E6}"/>
              </a:ext>
            </a:extLst>
          </p:cNvPr>
          <p:cNvSpPr txBox="1">
            <a:spLocks/>
          </p:cNvSpPr>
          <p:nvPr/>
        </p:nvSpPr>
        <p:spPr>
          <a:xfrm>
            <a:off x="261257" y="1253331"/>
            <a:ext cx="112014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Definition: The </a:t>
            </a:r>
            <a:r>
              <a:rPr lang="en-US" b="1" dirty="0"/>
              <a:t>running total</a:t>
            </a:r>
            <a:r>
              <a:rPr lang="en-US" dirty="0"/>
              <a:t> of frequencies as you move down the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4B92D-2C54-34CE-6244-0F66B727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48" y="2125895"/>
            <a:ext cx="9802593" cy="317226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420E3B-C97F-159C-5585-A228D03E44A2}"/>
                  </a:ext>
                </a:extLst>
              </p14:cNvPr>
              <p14:cNvContentPartPr/>
              <p14:nvPr/>
            </p14:nvContentPartPr>
            <p14:xfrm>
              <a:off x="924050" y="2998668"/>
              <a:ext cx="815760" cy="3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420E3B-C97F-159C-5585-A228D03E44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410" y="2890668"/>
                <a:ext cx="923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A8F3DE-438D-06C0-9111-807FA9925FF1}"/>
                  </a:ext>
                </a:extLst>
              </p14:cNvPr>
              <p14:cNvContentPartPr/>
              <p14:nvPr/>
            </p14:nvContentPartPr>
            <p14:xfrm>
              <a:off x="6256010" y="2947548"/>
              <a:ext cx="351360" cy="11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A8F3DE-438D-06C0-9111-807FA9925F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2010" y="2839908"/>
                <a:ext cx="459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6A4D12-30FB-F9AE-57B4-E599327F2D5E}"/>
                  </a:ext>
                </a:extLst>
              </p14:cNvPr>
              <p14:cNvContentPartPr/>
              <p14:nvPr/>
            </p14:nvContentPartPr>
            <p14:xfrm>
              <a:off x="775010" y="3551268"/>
              <a:ext cx="1083600" cy="8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6A4D12-30FB-F9AE-57B4-E599327F2D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010" y="3443628"/>
                <a:ext cx="11912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35068F-9B56-2593-2C89-16A8CAA64F98}"/>
                  </a:ext>
                </a:extLst>
              </p14:cNvPr>
              <p14:cNvContentPartPr/>
              <p14:nvPr/>
            </p14:nvContentPartPr>
            <p14:xfrm>
              <a:off x="3501290" y="3490068"/>
              <a:ext cx="480960" cy="1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35068F-9B56-2593-2C89-16A8CAA64F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47650" y="3382428"/>
                <a:ext cx="5886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83759E-CC25-7885-1090-73637DF96156}"/>
                  </a:ext>
                </a:extLst>
              </p14:cNvPr>
              <p14:cNvContentPartPr/>
              <p14:nvPr/>
            </p14:nvContentPartPr>
            <p14:xfrm>
              <a:off x="6253850" y="3509868"/>
              <a:ext cx="314280" cy="1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83759E-CC25-7885-1090-73637DF961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00210" y="3402228"/>
                <a:ext cx="4219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CC96F5-DEBA-7D67-549A-E3AE6C9A9B46}"/>
                  </a:ext>
                </a:extLst>
              </p14:cNvPr>
              <p14:cNvContentPartPr/>
              <p14:nvPr/>
            </p14:nvContentPartPr>
            <p14:xfrm>
              <a:off x="6218930" y="3486108"/>
              <a:ext cx="457560" cy="34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CC96F5-DEBA-7D67-549A-E3AE6C9A9B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290" y="3378108"/>
                <a:ext cx="565200" cy="249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F73DC3-7EEB-BEEF-99DC-F2711E3D5B40}"/>
              </a:ext>
            </a:extLst>
          </p:cNvPr>
          <p:cNvSpPr txBox="1"/>
          <p:nvPr/>
        </p:nvSpPr>
        <p:spPr>
          <a:xfrm>
            <a:off x="687545" y="5658151"/>
            <a:ext cx="10596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CF = frequency of that class + cumulative frequency of preceding class</a:t>
            </a:r>
            <a:endParaRPr lang="en-IN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F8EE54B-91D1-80F4-957E-18959848AE45}"/>
                  </a:ext>
                </a:extLst>
              </p14:cNvPr>
              <p14:cNvContentPartPr/>
              <p14:nvPr/>
            </p14:nvContentPartPr>
            <p14:xfrm>
              <a:off x="6331970" y="3923148"/>
              <a:ext cx="599400" cy="79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F8EE54B-91D1-80F4-957E-18959848AE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77970" y="3815148"/>
                <a:ext cx="707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0D8D8F-1C49-39D3-77CB-7BE00C814AD2}"/>
                  </a:ext>
                </a:extLst>
              </p14:cNvPr>
              <p14:cNvContentPartPr/>
              <p14:nvPr/>
            </p14:nvContentPartPr>
            <p14:xfrm>
              <a:off x="7413410" y="3774108"/>
              <a:ext cx="442800" cy="57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0D8D8F-1C49-39D3-77CB-7BE00C814A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59410" y="3666108"/>
                <a:ext cx="55044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52000C-3CDC-28E9-9328-463CDC008DEA}"/>
                  </a:ext>
                </a:extLst>
              </p14:cNvPr>
              <p14:cNvContentPartPr/>
              <p14:nvPr/>
            </p14:nvContentPartPr>
            <p14:xfrm>
              <a:off x="7845770" y="4581588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52000C-3CDC-28E9-9328-463CDC008DE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92130" y="44739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67B938-D9A3-BE5C-CE6A-0FB73FA7921D}"/>
                  </a:ext>
                </a:extLst>
              </p14:cNvPr>
              <p14:cNvContentPartPr/>
              <p14:nvPr/>
            </p14:nvContentPartPr>
            <p14:xfrm>
              <a:off x="6361130" y="4522908"/>
              <a:ext cx="658440" cy="10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67B938-D9A3-BE5C-CE6A-0FB73FA792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07490" y="4414908"/>
                <a:ext cx="7660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6A4A35-2C7C-7BD9-8218-E7302A399B17}"/>
                  </a:ext>
                </a:extLst>
              </p14:cNvPr>
              <p14:cNvContentPartPr/>
              <p14:nvPr/>
            </p14:nvContentPartPr>
            <p14:xfrm>
              <a:off x="6370850" y="4975068"/>
              <a:ext cx="567000" cy="5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6A4A35-2C7C-7BD9-8218-E7302A399B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17210" y="4867428"/>
                <a:ext cx="67464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F4A646A-DB58-AD5E-3C78-8303695A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5EFC7B4-3BB3-6300-B9F1-1D2A9686E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Frequency Density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54A1D-56BE-42A7-1D3D-7D638009255E}"/>
              </a:ext>
            </a:extLst>
          </p:cNvPr>
          <p:cNvSpPr txBox="1"/>
          <p:nvPr/>
        </p:nvSpPr>
        <p:spPr>
          <a:xfrm>
            <a:off x="228600" y="12353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/>
              <a:t>Useful when classes are unequal in width.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792E-323A-8303-9E35-D25075638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26" y="1957336"/>
            <a:ext cx="4953691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486D8-FAB5-3358-DBC6-0CCE91235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05" y="3042031"/>
            <a:ext cx="10853147" cy="24987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2906B7-B2A4-499C-2070-E45FFD193019}"/>
                  </a:ext>
                </a:extLst>
              </p14:cNvPr>
              <p14:cNvContentPartPr/>
              <p14:nvPr/>
            </p14:nvContentPartPr>
            <p14:xfrm>
              <a:off x="-59470" y="3011988"/>
              <a:ext cx="2434680" cy="306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2906B7-B2A4-499C-2070-E45FFD1930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65590" y="3005868"/>
                <a:ext cx="2446920" cy="30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FAFAA4-0029-9FE1-D4F8-D21EF3B65779}"/>
                  </a:ext>
                </a:extLst>
              </p14:cNvPr>
              <p14:cNvContentPartPr/>
              <p14:nvPr/>
            </p14:nvContentPartPr>
            <p14:xfrm>
              <a:off x="4208330" y="2863668"/>
              <a:ext cx="2591640" cy="36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FAFAA4-0029-9FE1-D4F8-D21EF3B657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02210" y="2857548"/>
                <a:ext cx="2603880" cy="36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917E41-AA3B-718B-8AFE-61710E4C0A84}"/>
                  </a:ext>
                </a:extLst>
              </p14:cNvPr>
              <p14:cNvContentPartPr/>
              <p14:nvPr/>
            </p14:nvContentPartPr>
            <p14:xfrm>
              <a:off x="6990770" y="2613108"/>
              <a:ext cx="3140640" cy="283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917E41-AA3B-718B-8AFE-61710E4C0A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4650" y="2606988"/>
                <a:ext cx="3152880" cy="28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32519E-29B2-E375-2DFB-54BEED25AFE1}"/>
                  </a:ext>
                </a:extLst>
              </p14:cNvPr>
              <p14:cNvContentPartPr/>
              <p14:nvPr/>
            </p14:nvContentPartPr>
            <p14:xfrm>
              <a:off x="599690" y="4836828"/>
              <a:ext cx="1307160" cy="30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32519E-29B2-E375-2DFB-54BEED25AF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3570" y="4830708"/>
                <a:ext cx="1319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632C99-C96A-D8CB-568F-23CEF26A5D4C}"/>
                  </a:ext>
                </a:extLst>
              </p14:cNvPr>
              <p14:cNvContentPartPr/>
              <p14:nvPr/>
            </p14:nvContentPartPr>
            <p14:xfrm>
              <a:off x="560450" y="4227708"/>
              <a:ext cx="1064160" cy="10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632C99-C96A-D8CB-568F-23CEF26A5D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4330" y="4221588"/>
                <a:ext cx="10764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9FCF9C-A658-D1C4-3AA8-87F5A5A207E7}"/>
                  </a:ext>
                </a:extLst>
              </p14:cNvPr>
              <p14:cNvContentPartPr/>
              <p14:nvPr/>
            </p14:nvContentPartPr>
            <p14:xfrm>
              <a:off x="2653490" y="4403748"/>
              <a:ext cx="571680" cy="435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9FCF9C-A658-D1C4-3AA8-87F5A5A207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47370" y="4397628"/>
                <a:ext cx="58392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9932A2-2CC9-5F57-C3B7-4F4AEE37D961}"/>
                  </a:ext>
                </a:extLst>
              </p14:cNvPr>
              <p14:cNvContentPartPr/>
              <p14:nvPr/>
            </p14:nvContentPartPr>
            <p14:xfrm>
              <a:off x="10530290" y="590890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9932A2-2CC9-5F57-C3B7-4F4AEE37D9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24170" y="590278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63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51838CA-4A78-23D3-F5D0-5752DE5C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2913E6BE-EEAB-02FC-13FA-F6A51B2BD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Bivariate and Multivariate Frequency Distributions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B8915-D8F7-9C13-0FB6-001844C55CF1}"/>
              </a:ext>
            </a:extLst>
          </p:cNvPr>
          <p:cNvSpPr txBox="1"/>
          <p:nvPr/>
        </p:nvSpPr>
        <p:spPr>
          <a:xfrm>
            <a:off x="133905" y="1233463"/>
            <a:ext cx="11125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/>
              <a:t>Bivariate</a:t>
            </a:r>
            <a:r>
              <a:rPr lang="en-US" sz="2400" dirty="0"/>
              <a:t>: Two variables (e.g., height vs. weight). Example: Analyzing </a:t>
            </a:r>
            <a:r>
              <a:rPr lang="en-US" sz="2400" b="1" dirty="0"/>
              <a:t>height vs. weight</a:t>
            </a:r>
            <a:r>
              <a:rPr lang="en-US" sz="2400" dirty="0"/>
              <a:t> of individuals.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Multivariate</a:t>
            </a:r>
            <a:r>
              <a:rPr lang="en-US" sz="2400" dirty="0"/>
              <a:t>: More than two variables (height, weight, age). Example: Studying </a:t>
            </a:r>
            <a:r>
              <a:rPr lang="en-US" sz="2400" b="1" dirty="0"/>
              <a:t>height, weight, and blood pressure</a:t>
            </a:r>
            <a:r>
              <a:rPr lang="en-US" sz="2400" dirty="0"/>
              <a:t> together.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966BB-899B-DE26-B666-F6072106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5" y="3841424"/>
            <a:ext cx="10773730" cy="245624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268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1131</Words>
  <Application>Microsoft Office PowerPoint</Application>
  <PresentationFormat>Widescreen</PresentationFormat>
  <Paragraphs>160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</vt:lpstr>
      <vt:lpstr>Calibri</vt:lpstr>
      <vt:lpstr>Office Theme</vt:lpstr>
      <vt:lpstr>PowerPoint Presentation</vt:lpstr>
      <vt:lpstr>Learning Objectives</vt:lpstr>
      <vt:lpstr>DY Patil Learner App  </vt:lpstr>
      <vt:lpstr>Recap: Frequency Distribution?</vt:lpstr>
      <vt:lpstr>Relative (Percentage) Frequency Distribution</vt:lpstr>
      <vt:lpstr>Relative (Percentage) Frequency Distribution Example</vt:lpstr>
      <vt:lpstr>Cumulative Frequency Distribution</vt:lpstr>
      <vt:lpstr>Frequency Density</vt:lpstr>
      <vt:lpstr>Bivariate and Multivariate Frequency Distributions</vt:lpstr>
      <vt:lpstr>Quiz</vt:lpstr>
      <vt:lpstr>Quiz</vt:lpstr>
      <vt:lpstr>Objectives of Tabulation</vt:lpstr>
      <vt:lpstr>Classification vs. Tabulation</vt:lpstr>
      <vt:lpstr>Main Parts of a Table</vt:lpstr>
      <vt:lpstr>Sample Table</vt:lpstr>
      <vt:lpstr>PowerPoint Presentation</vt:lpstr>
      <vt:lpstr>Quiz</vt:lpstr>
      <vt:lpstr>Quiz</vt:lpstr>
      <vt:lpstr>Types of Table</vt:lpstr>
      <vt:lpstr>Simple Table (One-Way Table)</vt:lpstr>
      <vt:lpstr>Complex Table (Two-Way, Three-Way, or More)</vt:lpstr>
      <vt:lpstr>General Purpose Table</vt:lpstr>
      <vt:lpstr>Special Purpose Table</vt:lpstr>
      <vt:lpstr>Quiz - Identify the Table Type (Visual Thinking)</vt:lpstr>
      <vt:lpstr>Quiz - Identify the Table Type (Visual Thinking)</vt:lpstr>
      <vt:lpstr>Session Summary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64</cp:revision>
  <dcterms:created xsi:type="dcterms:W3CDTF">2024-09-27T05:18:16Z</dcterms:created>
  <dcterms:modified xsi:type="dcterms:W3CDTF">2025-08-17T10:26:16Z</dcterms:modified>
</cp:coreProperties>
</file>