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7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07" r:id="rId4"/>
    <p:sldId id="348" r:id="rId5"/>
    <p:sldId id="260" r:id="rId6"/>
    <p:sldId id="274" r:id="rId7"/>
    <p:sldId id="275" r:id="rId8"/>
    <p:sldId id="336" r:id="rId9"/>
    <p:sldId id="295" r:id="rId10"/>
    <p:sldId id="296" r:id="rId11"/>
    <p:sldId id="349" r:id="rId12"/>
    <p:sldId id="337" r:id="rId13"/>
    <p:sldId id="320" r:id="rId14"/>
    <p:sldId id="321" r:id="rId15"/>
    <p:sldId id="328" r:id="rId16"/>
    <p:sldId id="350" r:id="rId17"/>
    <p:sldId id="354" r:id="rId18"/>
    <p:sldId id="297" r:id="rId19"/>
    <p:sldId id="351" r:id="rId20"/>
    <p:sldId id="329" r:id="rId21"/>
    <p:sldId id="330" r:id="rId22"/>
    <p:sldId id="333" r:id="rId23"/>
    <p:sldId id="352" r:id="rId24"/>
    <p:sldId id="334" r:id="rId25"/>
    <p:sldId id="353" r:id="rId26"/>
    <p:sldId id="265" r:id="rId27"/>
    <p:sldId id="266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65DEF-C8D5-4745-AC0F-AF1C71A7D65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10E859-42B8-4A0D-8818-76D074BCF405}">
      <dgm:prSet/>
      <dgm:spPr>
        <a:xfrm>
          <a:off x="0" y="431616"/>
          <a:ext cx="2561209" cy="1536725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Minimum</a:t>
          </a:r>
        </a:p>
      </dgm:t>
    </dgm:pt>
    <dgm:pt modelId="{1D2FE3BC-FF50-48E2-8544-871CA58BE5BF}" type="parTrans" cxnId="{2D6C68FC-5BD5-4DC2-AFED-4E8E7255AC6E}">
      <dgm:prSet/>
      <dgm:spPr/>
      <dgm:t>
        <a:bodyPr/>
        <a:lstStyle/>
        <a:p>
          <a:endParaRPr lang="en-US"/>
        </a:p>
      </dgm:t>
    </dgm:pt>
    <dgm:pt modelId="{4A4046DA-0E4A-4533-BD08-FEF070D321B0}" type="sibTrans" cxnId="{2D6C68FC-5BD5-4DC2-AFED-4E8E7255AC6E}">
      <dgm:prSet/>
      <dgm:spPr/>
      <dgm:t>
        <a:bodyPr/>
        <a:lstStyle/>
        <a:p>
          <a:endParaRPr lang="en-US"/>
        </a:p>
      </dgm:t>
    </dgm:pt>
    <dgm:pt modelId="{C1F16232-6586-4AFF-B716-666529178D6D}">
      <dgm:prSet/>
      <dgm:spPr>
        <a:xfrm>
          <a:off x="2817330" y="431616"/>
          <a:ext cx="2561209" cy="1536725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First Quartile (Q1)</a:t>
          </a:r>
        </a:p>
      </dgm:t>
    </dgm:pt>
    <dgm:pt modelId="{A7D8DD7F-3A55-4F38-9BF5-0356C03668A5}" type="parTrans" cxnId="{FAEF9039-DB89-4433-B44B-D4011497A6F2}">
      <dgm:prSet/>
      <dgm:spPr/>
      <dgm:t>
        <a:bodyPr/>
        <a:lstStyle/>
        <a:p>
          <a:endParaRPr lang="en-US"/>
        </a:p>
      </dgm:t>
    </dgm:pt>
    <dgm:pt modelId="{A16C8BB0-86DE-4BB9-9019-CE473A3101C2}" type="sibTrans" cxnId="{FAEF9039-DB89-4433-B44B-D4011497A6F2}">
      <dgm:prSet/>
      <dgm:spPr/>
      <dgm:t>
        <a:bodyPr/>
        <a:lstStyle/>
        <a:p>
          <a:endParaRPr lang="en-US"/>
        </a:p>
      </dgm:t>
    </dgm:pt>
    <dgm:pt modelId="{D2446816-8410-499A-996C-A0261231E683}">
      <dgm:prSet/>
      <dgm:spPr>
        <a:xfrm>
          <a:off x="5634661" y="431616"/>
          <a:ext cx="2561209" cy="1536725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Median (Q2)</a:t>
          </a:r>
        </a:p>
      </dgm:t>
    </dgm:pt>
    <dgm:pt modelId="{6D84188B-F948-4E3C-B799-5DD258C5C5F1}" type="parTrans" cxnId="{D83BE0AC-E9DD-440D-9076-486C32C738C7}">
      <dgm:prSet/>
      <dgm:spPr/>
      <dgm:t>
        <a:bodyPr/>
        <a:lstStyle/>
        <a:p>
          <a:endParaRPr lang="en-US"/>
        </a:p>
      </dgm:t>
    </dgm:pt>
    <dgm:pt modelId="{D5B0AAE2-D324-43D9-BF5A-11D371C300F0}" type="sibTrans" cxnId="{D83BE0AC-E9DD-440D-9076-486C32C738C7}">
      <dgm:prSet/>
      <dgm:spPr/>
      <dgm:t>
        <a:bodyPr/>
        <a:lstStyle/>
        <a:p>
          <a:endParaRPr lang="en-US"/>
        </a:p>
      </dgm:t>
    </dgm:pt>
    <dgm:pt modelId="{11A2DEBF-0C8A-48C6-91FA-D4FF7D04CDC7}">
      <dgm:prSet/>
      <dgm:spPr>
        <a:xfrm>
          <a:off x="1408665" y="2224462"/>
          <a:ext cx="2561209" cy="1536725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Third Quartile (Q3)</a:t>
          </a:r>
        </a:p>
      </dgm:t>
    </dgm:pt>
    <dgm:pt modelId="{940AC747-C8EB-44B6-8359-FB78C01C559F}" type="parTrans" cxnId="{BE17A39D-D544-48C6-B662-817799A3B07D}">
      <dgm:prSet/>
      <dgm:spPr/>
      <dgm:t>
        <a:bodyPr/>
        <a:lstStyle/>
        <a:p>
          <a:endParaRPr lang="en-US"/>
        </a:p>
      </dgm:t>
    </dgm:pt>
    <dgm:pt modelId="{853BFB0C-43D5-4EF3-9030-B89BA87A8738}" type="sibTrans" cxnId="{BE17A39D-D544-48C6-B662-817799A3B07D}">
      <dgm:prSet/>
      <dgm:spPr/>
      <dgm:t>
        <a:bodyPr/>
        <a:lstStyle/>
        <a:p>
          <a:endParaRPr lang="en-US"/>
        </a:p>
      </dgm:t>
    </dgm:pt>
    <dgm:pt modelId="{B81D0387-5FE3-4FB7-9C71-00AB130479FE}">
      <dgm:prSet/>
      <dgm:spPr>
        <a:xfrm>
          <a:off x="4225995" y="2224462"/>
          <a:ext cx="2561209" cy="1536725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Maximum</a:t>
          </a:r>
        </a:p>
      </dgm:t>
    </dgm:pt>
    <dgm:pt modelId="{B69D6203-082E-4177-B72A-F338BA011D70}" type="parTrans" cxnId="{B9BCB320-F6CB-4C3D-AD76-DBE1E47AF79D}">
      <dgm:prSet/>
      <dgm:spPr/>
      <dgm:t>
        <a:bodyPr/>
        <a:lstStyle/>
        <a:p>
          <a:endParaRPr lang="en-US"/>
        </a:p>
      </dgm:t>
    </dgm:pt>
    <dgm:pt modelId="{D4CD4EE3-D75C-4AFA-9848-B597BBB39FB5}" type="sibTrans" cxnId="{B9BCB320-F6CB-4C3D-AD76-DBE1E47AF79D}">
      <dgm:prSet/>
      <dgm:spPr/>
      <dgm:t>
        <a:bodyPr/>
        <a:lstStyle/>
        <a:p>
          <a:endParaRPr lang="en-US"/>
        </a:p>
      </dgm:t>
    </dgm:pt>
    <dgm:pt modelId="{61E32A7D-A4BC-4CB1-8B2B-33146CCF2524}" type="pres">
      <dgm:prSet presAssocID="{E6A65DEF-C8D5-4745-AC0F-AF1C71A7D65D}" presName="diagram" presStyleCnt="0">
        <dgm:presLayoutVars>
          <dgm:dir/>
          <dgm:resizeHandles val="exact"/>
        </dgm:presLayoutVars>
      </dgm:prSet>
      <dgm:spPr/>
    </dgm:pt>
    <dgm:pt modelId="{2A6161E2-ABBD-4F01-9E65-E0337C1C0C75}" type="pres">
      <dgm:prSet presAssocID="{8710E859-42B8-4A0D-8818-76D074BCF405}" presName="node" presStyleLbl="node1" presStyleIdx="0" presStyleCnt="5">
        <dgm:presLayoutVars>
          <dgm:bulletEnabled val="1"/>
        </dgm:presLayoutVars>
      </dgm:prSet>
      <dgm:spPr/>
    </dgm:pt>
    <dgm:pt modelId="{59F7A6CF-D935-49BB-A2A7-C73B191A6B35}" type="pres">
      <dgm:prSet presAssocID="{4A4046DA-0E4A-4533-BD08-FEF070D321B0}" presName="sibTrans" presStyleCnt="0"/>
      <dgm:spPr/>
    </dgm:pt>
    <dgm:pt modelId="{8B647C82-8B5A-49AC-86B0-3D4E3BBAA183}" type="pres">
      <dgm:prSet presAssocID="{C1F16232-6586-4AFF-B716-666529178D6D}" presName="node" presStyleLbl="node1" presStyleIdx="1" presStyleCnt="5">
        <dgm:presLayoutVars>
          <dgm:bulletEnabled val="1"/>
        </dgm:presLayoutVars>
      </dgm:prSet>
      <dgm:spPr/>
    </dgm:pt>
    <dgm:pt modelId="{A1DF41FC-EB9D-42F4-82A6-D3D73A381F8B}" type="pres">
      <dgm:prSet presAssocID="{A16C8BB0-86DE-4BB9-9019-CE473A3101C2}" presName="sibTrans" presStyleCnt="0"/>
      <dgm:spPr/>
    </dgm:pt>
    <dgm:pt modelId="{16350B51-330E-484C-BEE6-0F2F5AB7889F}" type="pres">
      <dgm:prSet presAssocID="{D2446816-8410-499A-996C-A0261231E683}" presName="node" presStyleLbl="node1" presStyleIdx="2" presStyleCnt="5">
        <dgm:presLayoutVars>
          <dgm:bulletEnabled val="1"/>
        </dgm:presLayoutVars>
      </dgm:prSet>
      <dgm:spPr/>
    </dgm:pt>
    <dgm:pt modelId="{264E973D-E177-46B8-9D0A-44DDBB16DA79}" type="pres">
      <dgm:prSet presAssocID="{D5B0AAE2-D324-43D9-BF5A-11D371C300F0}" presName="sibTrans" presStyleCnt="0"/>
      <dgm:spPr/>
    </dgm:pt>
    <dgm:pt modelId="{5D590C76-5B1E-4950-AF2F-4FA81DA8483A}" type="pres">
      <dgm:prSet presAssocID="{11A2DEBF-0C8A-48C6-91FA-D4FF7D04CDC7}" presName="node" presStyleLbl="node1" presStyleIdx="3" presStyleCnt="5">
        <dgm:presLayoutVars>
          <dgm:bulletEnabled val="1"/>
        </dgm:presLayoutVars>
      </dgm:prSet>
      <dgm:spPr/>
    </dgm:pt>
    <dgm:pt modelId="{923EFCB4-1A6A-4E2D-8606-AC4177A8C7ED}" type="pres">
      <dgm:prSet presAssocID="{853BFB0C-43D5-4EF3-9030-B89BA87A8738}" presName="sibTrans" presStyleCnt="0"/>
      <dgm:spPr/>
    </dgm:pt>
    <dgm:pt modelId="{B9B776E1-B6BC-4DE9-BD50-649060526199}" type="pres">
      <dgm:prSet presAssocID="{B81D0387-5FE3-4FB7-9C71-00AB130479FE}" presName="node" presStyleLbl="node1" presStyleIdx="4" presStyleCnt="5">
        <dgm:presLayoutVars>
          <dgm:bulletEnabled val="1"/>
        </dgm:presLayoutVars>
      </dgm:prSet>
      <dgm:spPr/>
    </dgm:pt>
  </dgm:ptLst>
  <dgm:cxnLst>
    <dgm:cxn modelId="{455E0602-0C31-41F4-8F9E-1AE854A3AAD1}" type="presOf" srcId="{8710E859-42B8-4A0D-8818-76D074BCF405}" destId="{2A6161E2-ABBD-4F01-9E65-E0337C1C0C75}" srcOrd="0" destOrd="0" presId="urn:microsoft.com/office/officeart/2005/8/layout/default"/>
    <dgm:cxn modelId="{B9BCB320-F6CB-4C3D-AD76-DBE1E47AF79D}" srcId="{E6A65DEF-C8D5-4745-AC0F-AF1C71A7D65D}" destId="{B81D0387-5FE3-4FB7-9C71-00AB130479FE}" srcOrd="4" destOrd="0" parTransId="{B69D6203-082E-4177-B72A-F338BA011D70}" sibTransId="{D4CD4EE3-D75C-4AFA-9848-B597BBB39FB5}"/>
    <dgm:cxn modelId="{FAEF9039-DB89-4433-B44B-D4011497A6F2}" srcId="{E6A65DEF-C8D5-4745-AC0F-AF1C71A7D65D}" destId="{C1F16232-6586-4AFF-B716-666529178D6D}" srcOrd="1" destOrd="0" parTransId="{A7D8DD7F-3A55-4F38-9BF5-0356C03668A5}" sibTransId="{A16C8BB0-86DE-4BB9-9019-CE473A3101C2}"/>
    <dgm:cxn modelId="{ECC0B167-46B9-4C96-B2EE-77D71E2C3D96}" type="presOf" srcId="{11A2DEBF-0C8A-48C6-91FA-D4FF7D04CDC7}" destId="{5D590C76-5B1E-4950-AF2F-4FA81DA8483A}" srcOrd="0" destOrd="0" presId="urn:microsoft.com/office/officeart/2005/8/layout/default"/>
    <dgm:cxn modelId="{FF3B0994-7CB5-48F1-B479-262C376B4E8D}" type="presOf" srcId="{C1F16232-6586-4AFF-B716-666529178D6D}" destId="{8B647C82-8B5A-49AC-86B0-3D4E3BBAA183}" srcOrd="0" destOrd="0" presId="urn:microsoft.com/office/officeart/2005/8/layout/default"/>
    <dgm:cxn modelId="{BE17A39D-D544-48C6-B662-817799A3B07D}" srcId="{E6A65DEF-C8D5-4745-AC0F-AF1C71A7D65D}" destId="{11A2DEBF-0C8A-48C6-91FA-D4FF7D04CDC7}" srcOrd="3" destOrd="0" parTransId="{940AC747-C8EB-44B6-8359-FB78C01C559F}" sibTransId="{853BFB0C-43D5-4EF3-9030-B89BA87A8738}"/>
    <dgm:cxn modelId="{552547A0-D7B9-421E-9BA7-427DE7983CA4}" type="presOf" srcId="{E6A65DEF-C8D5-4745-AC0F-AF1C71A7D65D}" destId="{61E32A7D-A4BC-4CB1-8B2B-33146CCF2524}" srcOrd="0" destOrd="0" presId="urn:microsoft.com/office/officeart/2005/8/layout/default"/>
    <dgm:cxn modelId="{D83BE0AC-E9DD-440D-9076-486C32C738C7}" srcId="{E6A65DEF-C8D5-4745-AC0F-AF1C71A7D65D}" destId="{D2446816-8410-499A-996C-A0261231E683}" srcOrd="2" destOrd="0" parTransId="{6D84188B-F948-4E3C-B799-5DD258C5C5F1}" sibTransId="{D5B0AAE2-D324-43D9-BF5A-11D371C300F0}"/>
    <dgm:cxn modelId="{019096B7-7424-4674-B286-A2C441F18A9E}" type="presOf" srcId="{D2446816-8410-499A-996C-A0261231E683}" destId="{16350B51-330E-484C-BEE6-0F2F5AB7889F}" srcOrd="0" destOrd="0" presId="urn:microsoft.com/office/officeart/2005/8/layout/default"/>
    <dgm:cxn modelId="{607FF7DF-007A-4C8A-B8D6-029C8497D092}" type="presOf" srcId="{B81D0387-5FE3-4FB7-9C71-00AB130479FE}" destId="{B9B776E1-B6BC-4DE9-BD50-649060526199}" srcOrd="0" destOrd="0" presId="urn:microsoft.com/office/officeart/2005/8/layout/default"/>
    <dgm:cxn modelId="{2D6C68FC-5BD5-4DC2-AFED-4E8E7255AC6E}" srcId="{E6A65DEF-C8D5-4745-AC0F-AF1C71A7D65D}" destId="{8710E859-42B8-4A0D-8818-76D074BCF405}" srcOrd="0" destOrd="0" parTransId="{1D2FE3BC-FF50-48E2-8544-871CA58BE5BF}" sibTransId="{4A4046DA-0E4A-4533-BD08-FEF070D321B0}"/>
    <dgm:cxn modelId="{07FEEF27-2CF9-45A9-BD45-59D1DB31F07D}" type="presParOf" srcId="{61E32A7D-A4BC-4CB1-8B2B-33146CCF2524}" destId="{2A6161E2-ABBD-4F01-9E65-E0337C1C0C75}" srcOrd="0" destOrd="0" presId="urn:microsoft.com/office/officeart/2005/8/layout/default"/>
    <dgm:cxn modelId="{B57CCE1D-0C18-4B59-8495-6B1502E54DA0}" type="presParOf" srcId="{61E32A7D-A4BC-4CB1-8B2B-33146CCF2524}" destId="{59F7A6CF-D935-49BB-A2A7-C73B191A6B35}" srcOrd="1" destOrd="0" presId="urn:microsoft.com/office/officeart/2005/8/layout/default"/>
    <dgm:cxn modelId="{191F9041-9C94-4087-B331-B9BF484CE65E}" type="presParOf" srcId="{61E32A7D-A4BC-4CB1-8B2B-33146CCF2524}" destId="{8B647C82-8B5A-49AC-86B0-3D4E3BBAA183}" srcOrd="2" destOrd="0" presId="urn:microsoft.com/office/officeart/2005/8/layout/default"/>
    <dgm:cxn modelId="{351B2960-2038-4ABF-BA69-2B82BB5DD406}" type="presParOf" srcId="{61E32A7D-A4BC-4CB1-8B2B-33146CCF2524}" destId="{A1DF41FC-EB9D-42F4-82A6-D3D73A381F8B}" srcOrd="3" destOrd="0" presId="urn:microsoft.com/office/officeart/2005/8/layout/default"/>
    <dgm:cxn modelId="{3947B977-83C5-4D8E-B407-0D393D09073D}" type="presParOf" srcId="{61E32A7D-A4BC-4CB1-8B2B-33146CCF2524}" destId="{16350B51-330E-484C-BEE6-0F2F5AB7889F}" srcOrd="4" destOrd="0" presId="urn:microsoft.com/office/officeart/2005/8/layout/default"/>
    <dgm:cxn modelId="{BD1FC46B-08D2-4A1A-AF88-804F3F875D62}" type="presParOf" srcId="{61E32A7D-A4BC-4CB1-8B2B-33146CCF2524}" destId="{264E973D-E177-46B8-9D0A-44DDBB16DA79}" srcOrd="5" destOrd="0" presId="urn:microsoft.com/office/officeart/2005/8/layout/default"/>
    <dgm:cxn modelId="{077833C4-B835-4F82-90EA-564724ECEDBC}" type="presParOf" srcId="{61E32A7D-A4BC-4CB1-8B2B-33146CCF2524}" destId="{5D590C76-5B1E-4950-AF2F-4FA81DA8483A}" srcOrd="6" destOrd="0" presId="urn:microsoft.com/office/officeart/2005/8/layout/default"/>
    <dgm:cxn modelId="{A832FEEA-3B42-49C7-A813-4C2AFCB3849C}" type="presParOf" srcId="{61E32A7D-A4BC-4CB1-8B2B-33146CCF2524}" destId="{923EFCB4-1A6A-4E2D-8606-AC4177A8C7ED}" srcOrd="7" destOrd="0" presId="urn:microsoft.com/office/officeart/2005/8/layout/default"/>
    <dgm:cxn modelId="{2FC1E444-CEDA-417E-9DAF-6AC633D29B78}" type="presParOf" srcId="{61E32A7D-A4BC-4CB1-8B2B-33146CCF2524}" destId="{B9B776E1-B6BC-4DE9-BD50-649060526199}" srcOrd="8" destOrd="0" presId="urn:microsoft.com/office/officeart/2005/8/layout/default"/>
  </dgm:cxnLst>
  <dgm:bg/>
  <dgm:whole>
    <a:ln w="3810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9CCA7-D787-489C-8758-B7D876638B7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58D2647-125F-4BEC-841B-D7F3BE88D1C0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Measures of Dispersion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39C4E2-9F3B-4C85-A14A-1B6B14D5AD20}" type="parTrans" cxnId="{091ADB40-44F1-4F52-A264-6684F5F48CFE}">
      <dgm:prSet/>
      <dgm:spPr/>
      <dgm:t>
        <a:bodyPr/>
        <a:lstStyle/>
        <a:p>
          <a:endParaRPr lang="en-IN"/>
        </a:p>
      </dgm:t>
    </dgm:pt>
    <dgm:pt modelId="{D245562A-5360-4D80-B289-93B2EC48AA7F}" type="sibTrans" cxnId="{091ADB40-44F1-4F52-A264-6684F5F48CFE}">
      <dgm:prSet/>
      <dgm:spPr/>
      <dgm:t>
        <a:bodyPr/>
        <a:lstStyle/>
        <a:p>
          <a:endParaRPr lang="en-IN"/>
        </a:p>
      </dgm:t>
    </dgm:pt>
    <dgm:pt modelId="{F898B124-B895-4AC3-BEAC-777EBF71A45E}">
      <dgm:prSet phldrT="[Text]" custT="1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Range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E07A68-27C0-4842-B13D-D179AAD95948}" type="parTrans" cxnId="{3472A5AD-19D5-4AA7-91A8-A20515F9784B}">
      <dgm:prSet/>
      <dgm:spPr/>
      <dgm:t>
        <a:bodyPr/>
        <a:lstStyle/>
        <a:p>
          <a:endParaRPr lang="en-IN"/>
        </a:p>
      </dgm:t>
    </dgm:pt>
    <dgm:pt modelId="{5A60AF74-945F-4CD6-8C3D-3355AFC8A527}" type="sibTrans" cxnId="{3472A5AD-19D5-4AA7-91A8-A20515F9784B}">
      <dgm:prSet/>
      <dgm:spPr/>
      <dgm:t>
        <a:bodyPr/>
        <a:lstStyle/>
        <a:p>
          <a:endParaRPr lang="en-IN"/>
        </a:p>
      </dgm:t>
    </dgm:pt>
    <dgm:pt modelId="{860B2BFD-5094-4BB0-89AB-4F6FEAAE5819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SD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D7DCDF-000D-432A-93FA-C6D65F76BF6C}" type="parTrans" cxnId="{FDA386CF-B28E-4378-A8A7-DF563A46BF5F}">
      <dgm:prSet/>
      <dgm:spPr/>
      <dgm:t>
        <a:bodyPr/>
        <a:lstStyle/>
        <a:p>
          <a:endParaRPr lang="en-IN"/>
        </a:p>
      </dgm:t>
    </dgm:pt>
    <dgm:pt modelId="{EF1DBCBB-3018-40A5-8F8F-429BE0D7A30C}" type="sibTrans" cxnId="{FDA386CF-B28E-4378-A8A7-DF563A46BF5F}">
      <dgm:prSet/>
      <dgm:spPr/>
      <dgm:t>
        <a:bodyPr/>
        <a:lstStyle/>
        <a:p>
          <a:endParaRPr lang="en-IN"/>
        </a:p>
      </dgm:t>
    </dgm:pt>
    <dgm:pt modelId="{377D8EBA-C1B1-488F-8ADC-16374B03D19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Variance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E64451-9508-4B9F-9D85-5E8E37F5FD0F}" type="parTrans" cxnId="{CBFAB2A2-969C-472D-B868-D601E26F41ED}">
      <dgm:prSet/>
      <dgm:spPr/>
      <dgm:t>
        <a:bodyPr/>
        <a:lstStyle/>
        <a:p>
          <a:endParaRPr lang="en-IN"/>
        </a:p>
      </dgm:t>
    </dgm:pt>
    <dgm:pt modelId="{25299ADA-5E4D-4D68-A308-45E47E400196}" type="sibTrans" cxnId="{CBFAB2A2-969C-472D-B868-D601E26F41ED}">
      <dgm:prSet/>
      <dgm:spPr/>
      <dgm:t>
        <a:bodyPr/>
        <a:lstStyle/>
        <a:p>
          <a:endParaRPr lang="en-IN"/>
        </a:p>
      </dgm:t>
    </dgm:pt>
    <dgm:pt modelId="{76DEBC09-5F21-40B1-9BFE-48FF2855D016}">
      <dgm:prSet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IQR</a:t>
          </a:r>
        </a:p>
      </dgm:t>
    </dgm:pt>
    <dgm:pt modelId="{D7457DA6-54F8-4541-99D7-E926727C6781}" type="parTrans" cxnId="{F2E22FA2-FE9D-4CAF-A989-D6B9D442E722}">
      <dgm:prSet/>
      <dgm:spPr/>
      <dgm:t>
        <a:bodyPr/>
        <a:lstStyle/>
        <a:p>
          <a:endParaRPr lang="en-US"/>
        </a:p>
      </dgm:t>
    </dgm:pt>
    <dgm:pt modelId="{335B503C-5C9F-4FCF-801D-739A765EFC28}" type="sibTrans" cxnId="{F2E22FA2-FE9D-4CAF-A989-D6B9D442E722}">
      <dgm:prSet/>
      <dgm:spPr/>
      <dgm:t>
        <a:bodyPr/>
        <a:lstStyle/>
        <a:p>
          <a:endParaRPr lang="en-US"/>
        </a:p>
      </dgm:t>
    </dgm:pt>
    <dgm:pt modelId="{E6BA007A-9D5C-4B50-8BC6-93D8D419B4AB}" type="pres">
      <dgm:prSet presAssocID="{1349CCA7-D787-489C-8758-B7D876638B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A0BEA6-C31A-48C1-A410-37226BBEFEFA}" type="pres">
      <dgm:prSet presAssocID="{E58D2647-125F-4BEC-841B-D7F3BE88D1C0}" presName="hierRoot1" presStyleCnt="0">
        <dgm:presLayoutVars>
          <dgm:hierBranch val="init"/>
        </dgm:presLayoutVars>
      </dgm:prSet>
      <dgm:spPr/>
    </dgm:pt>
    <dgm:pt modelId="{22FE6099-A700-4A19-8C81-3310E3E0E93F}" type="pres">
      <dgm:prSet presAssocID="{E58D2647-125F-4BEC-841B-D7F3BE88D1C0}" presName="rootComposite1" presStyleCnt="0"/>
      <dgm:spPr/>
    </dgm:pt>
    <dgm:pt modelId="{A28E4DE0-E731-445F-B777-CC4DE7DC117A}" type="pres">
      <dgm:prSet presAssocID="{E58D2647-125F-4BEC-841B-D7F3BE88D1C0}" presName="rootText1" presStyleLbl="node0" presStyleIdx="0" presStyleCnt="1" custScaleX="142138">
        <dgm:presLayoutVars>
          <dgm:chPref val="3"/>
        </dgm:presLayoutVars>
      </dgm:prSet>
      <dgm:spPr/>
    </dgm:pt>
    <dgm:pt modelId="{29553606-4081-492C-A600-3A373D0BCFEC}" type="pres">
      <dgm:prSet presAssocID="{E58D2647-125F-4BEC-841B-D7F3BE88D1C0}" presName="rootConnector1" presStyleLbl="node1" presStyleIdx="0" presStyleCnt="0"/>
      <dgm:spPr/>
    </dgm:pt>
    <dgm:pt modelId="{AC3FF8AB-FDC2-4078-915A-D52A47A3F214}" type="pres">
      <dgm:prSet presAssocID="{E58D2647-125F-4BEC-841B-D7F3BE88D1C0}" presName="hierChild2" presStyleCnt="0"/>
      <dgm:spPr/>
    </dgm:pt>
    <dgm:pt modelId="{19F13720-80D8-4297-BAD8-4B2C93DE698E}" type="pres">
      <dgm:prSet presAssocID="{D0E07A68-27C0-4842-B13D-D179AAD95948}" presName="Name37" presStyleLbl="parChTrans1D2" presStyleIdx="0" presStyleCnt="4"/>
      <dgm:spPr/>
    </dgm:pt>
    <dgm:pt modelId="{06B6CF1B-14A3-4CAB-AC4F-EBC03A070AB5}" type="pres">
      <dgm:prSet presAssocID="{F898B124-B895-4AC3-BEAC-777EBF71A45E}" presName="hierRoot2" presStyleCnt="0">
        <dgm:presLayoutVars>
          <dgm:hierBranch val="init"/>
        </dgm:presLayoutVars>
      </dgm:prSet>
      <dgm:spPr/>
    </dgm:pt>
    <dgm:pt modelId="{7A277AEC-DC4C-4011-AA74-8B1D1D713A02}" type="pres">
      <dgm:prSet presAssocID="{F898B124-B895-4AC3-BEAC-777EBF71A45E}" presName="rootComposite" presStyleCnt="0"/>
      <dgm:spPr/>
    </dgm:pt>
    <dgm:pt modelId="{2D50E680-146B-4F70-B3E8-D10A409DD35B}" type="pres">
      <dgm:prSet presAssocID="{F898B124-B895-4AC3-BEAC-777EBF71A45E}" presName="rootText" presStyleLbl="node2" presStyleIdx="0" presStyleCnt="4">
        <dgm:presLayoutVars>
          <dgm:chPref val="3"/>
        </dgm:presLayoutVars>
      </dgm:prSet>
      <dgm:spPr/>
    </dgm:pt>
    <dgm:pt modelId="{EDCFF866-8C15-4424-B2B7-05839612DF3B}" type="pres">
      <dgm:prSet presAssocID="{F898B124-B895-4AC3-BEAC-777EBF71A45E}" presName="rootConnector" presStyleLbl="node2" presStyleIdx="0" presStyleCnt="4"/>
      <dgm:spPr/>
    </dgm:pt>
    <dgm:pt modelId="{8167BE0E-98FA-47DB-9FEC-E4D1BF56E967}" type="pres">
      <dgm:prSet presAssocID="{F898B124-B895-4AC3-BEAC-777EBF71A45E}" presName="hierChild4" presStyleCnt="0"/>
      <dgm:spPr/>
    </dgm:pt>
    <dgm:pt modelId="{965DFA5D-3699-482A-BFEA-3E570C59C68C}" type="pres">
      <dgm:prSet presAssocID="{F898B124-B895-4AC3-BEAC-777EBF71A45E}" presName="hierChild5" presStyleCnt="0"/>
      <dgm:spPr/>
    </dgm:pt>
    <dgm:pt modelId="{C4602487-7FFF-4EDB-8B3B-57E2215FE412}" type="pres">
      <dgm:prSet presAssocID="{49D7DCDF-000D-432A-93FA-C6D65F76BF6C}" presName="Name37" presStyleLbl="parChTrans1D2" presStyleIdx="1" presStyleCnt="4"/>
      <dgm:spPr/>
    </dgm:pt>
    <dgm:pt modelId="{407705F6-2A58-46CC-BC4F-5DFF0B02C0D1}" type="pres">
      <dgm:prSet presAssocID="{860B2BFD-5094-4BB0-89AB-4F6FEAAE5819}" presName="hierRoot2" presStyleCnt="0">
        <dgm:presLayoutVars>
          <dgm:hierBranch val="init"/>
        </dgm:presLayoutVars>
      </dgm:prSet>
      <dgm:spPr/>
    </dgm:pt>
    <dgm:pt modelId="{8C2586F6-FBF6-495C-A643-F92569A1BC59}" type="pres">
      <dgm:prSet presAssocID="{860B2BFD-5094-4BB0-89AB-4F6FEAAE5819}" presName="rootComposite" presStyleCnt="0"/>
      <dgm:spPr/>
    </dgm:pt>
    <dgm:pt modelId="{417478C8-56FB-4105-AADC-553215680FD8}" type="pres">
      <dgm:prSet presAssocID="{860B2BFD-5094-4BB0-89AB-4F6FEAAE5819}" presName="rootText" presStyleLbl="node2" presStyleIdx="1" presStyleCnt="4">
        <dgm:presLayoutVars>
          <dgm:chPref val="3"/>
        </dgm:presLayoutVars>
      </dgm:prSet>
      <dgm:spPr/>
    </dgm:pt>
    <dgm:pt modelId="{A8C9E6CB-7390-454F-9422-23108FCB0E31}" type="pres">
      <dgm:prSet presAssocID="{860B2BFD-5094-4BB0-89AB-4F6FEAAE5819}" presName="rootConnector" presStyleLbl="node2" presStyleIdx="1" presStyleCnt="4"/>
      <dgm:spPr/>
    </dgm:pt>
    <dgm:pt modelId="{C01FBF79-6FBA-44F3-9B1F-8717D07D691E}" type="pres">
      <dgm:prSet presAssocID="{860B2BFD-5094-4BB0-89AB-4F6FEAAE5819}" presName="hierChild4" presStyleCnt="0"/>
      <dgm:spPr/>
    </dgm:pt>
    <dgm:pt modelId="{DA1683BD-AFE1-40CF-A7FB-7B2DA825BD43}" type="pres">
      <dgm:prSet presAssocID="{860B2BFD-5094-4BB0-89AB-4F6FEAAE5819}" presName="hierChild5" presStyleCnt="0"/>
      <dgm:spPr/>
    </dgm:pt>
    <dgm:pt modelId="{127960FA-348B-486F-A4A6-2A6B754D6A66}" type="pres">
      <dgm:prSet presAssocID="{B1E64451-9508-4B9F-9D85-5E8E37F5FD0F}" presName="Name37" presStyleLbl="parChTrans1D2" presStyleIdx="2" presStyleCnt="4"/>
      <dgm:spPr/>
    </dgm:pt>
    <dgm:pt modelId="{5E4D22DE-5393-4B83-8F16-400ACE7B7B00}" type="pres">
      <dgm:prSet presAssocID="{377D8EBA-C1B1-488F-8ADC-16374B03D19E}" presName="hierRoot2" presStyleCnt="0">
        <dgm:presLayoutVars>
          <dgm:hierBranch val="init"/>
        </dgm:presLayoutVars>
      </dgm:prSet>
      <dgm:spPr/>
    </dgm:pt>
    <dgm:pt modelId="{590468BE-CB9D-45A2-A519-36336D835805}" type="pres">
      <dgm:prSet presAssocID="{377D8EBA-C1B1-488F-8ADC-16374B03D19E}" presName="rootComposite" presStyleCnt="0"/>
      <dgm:spPr/>
    </dgm:pt>
    <dgm:pt modelId="{1BCFACF6-6FD7-441C-8D5F-B9E33EB8D367}" type="pres">
      <dgm:prSet presAssocID="{377D8EBA-C1B1-488F-8ADC-16374B03D19E}" presName="rootText" presStyleLbl="node2" presStyleIdx="2" presStyleCnt="4">
        <dgm:presLayoutVars>
          <dgm:chPref val="3"/>
        </dgm:presLayoutVars>
      </dgm:prSet>
      <dgm:spPr/>
    </dgm:pt>
    <dgm:pt modelId="{77F7019C-E8F8-423A-A1FF-624E67C52270}" type="pres">
      <dgm:prSet presAssocID="{377D8EBA-C1B1-488F-8ADC-16374B03D19E}" presName="rootConnector" presStyleLbl="node2" presStyleIdx="2" presStyleCnt="4"/>
      <dgm:spPr/>
    </dgm:pt>
    <dgm:pt modelId="{734C2C52-7D0F-424F-8946-B753C5E83D86}" type="pres">
      <dgm:prSet presAssocID="{377D8EBA-C1B1-488F-8ADC-16374B03D19E}" presName="hierChild4" presStyleCnt="0"/>
      <dgm:spPr/>
    </dgm:pt>
    <dgm:pt modelId="{76355A44-6BF0-48D6-A2AB-2852F1B40B05}" type="pres">
      <dgm:prSet presAssocID="{377D8EBA-C1B1-488F-8ADC-16374B03D19E}" presName="hierChild5" presStyleCnt="0"/>
      <dgm:spPr/>
    </dgm:pt>
    <dgm:pt modelId="{2A8B5E9E-6775-455B-846F-A58A4F2D9D85}" type="pres">
      <dgm:prSet presAssocID="{D7457DA6-54F8-4541-99D7-E926727C6781}" presName="Name37" presStyleLbl="parChTrans1D2" presStyleIdx="3" presStyleCnt="4"/>
      <dgm:spPr/>
    </dgm:pt>
    <dgm:pt modelId="{2278A660-AB73-40FA-8441-C5FB5E49B2DA}" type="pres">
      <dgm:prSet presAssocID="{76DEBC09-5F21-40B1-9BFE-48FF2855D016}" presName="hierRoot2" presStyleCnt="0">
        <dgm:presLayoutVars>
          <dgm:hierBranch val="init"/>
        </dgm:presLayoutVars>
      </dgm:prSet>
      <dgm:spPr/>
    </dgm:pt>
    <dgm:pt modelId="{D1B4197F-ACE2-4B03-8182-DEF205723BC2}" type="pres">
      <dgm:prSet presAssocID="{76DEBC09-5F21-40B1-9BFE-48FF2855D016}" presName="rootComposite" presStyleCnt="0"/>
      <dgm:spPr/>
    </dgm:pt>
    <dgm:pt modelId="{016B309A-2DF1-4813-B935-DECAD65AB769}" type="pres">
      <dgm:prSet presAssocID="{76DEBC09-5F21-40B1-9BFE-48FF2855D016}" presName="rootText" presStyleLbl="node2" presStyleIdx="3" presStyleCnt="4">
        <dgm:presLayoutVars>
          <dgm:chPref val="3"/>
        </dgm:presLayoutVars>
      </dgm:prSet>
      <dgm:spPr/>
    </dgm:pt>
    <dgm:pt modelId="{CC5E9424-285A-4B9C-BBF1-A3DCAC88FB56}" type="pres">
      <dgm:prSet presAssocID="{76DEBC09-5F21-40B1-9BFE-48FF2855D016}" presName="rootConnector" presStyleLbl="node2" presStyleIdx="3" presStyleCnt="4"/>
      <dgm:spPr/>
    </dgm:pt>
    <dgm:pt modelId="{D8DC30BE-D720-42FD-8011-D1954F0A1E38}" type="pres">
      <dgm:prSet presAssocID="{76DEBC09-5F21-40B1-9BFE-48FF2855D016}" presName="hierChild4" presStyleCnt="0"/>
      <dgm:spPr/>
    </dgm:pt>
    <dgm:pt modelId="{1CD88BEA-F803-410C-A6B5-6D7FA0B7E194}" type="pres">
      <dgm:prSet presAssocID="{76DEBC09-5F21-40B1-9BFE-48FF2855D016}" presName="hierChild5" presStyleCnt="0"/>
      <dgm:spPr/>
    </dgm:pt>
    <dgm:pt modelId="{20BC9472-DC2F-4F15-AF09-4FE6F275CEA6}" type="pres">
      <dgm:prSet presAssocID="{E58D2647-125F-4BEC-841B-D7F3BE88D1C0}" presName="hierChild3" presStyleCnt="0"/>
      <dgm:spPr/>
    </dgm:pt>
  </dgm:ptLst>
  <dgm:cxnLst>
    <dgm:cxn modelId="{607DDF01-240E-4505-96DB-E4C47914AA82}" type="presOf" srcId="{76DEBC09-5F21-40B1-9BFE-48FF2855D016}" destId="{016B309A-2DF1-4813-B935-DECAD65AB769}" srcOrd="0" destOrd="0" presId="urn:microsoft.com/office/officeart/2005/8/layout/orgChart1"/>
    <dgm:cxn modelId="{7D941406-B0EA-4592-94F1-59C77952E6A3}" type="presOf" srcId="{1349CCA7-D787-489C-8758-B7D876638B7F}" destId="{E6BA007A-9D5C-4B50-8BC6-93D8D419B4AB}" srcOrd="0" destOrd="0" presId="urn:microsoft.com/office/officeart/2005/8/layout/orgChart1"/>
    <dgm:cxn modelId="{B2663412-5DB5-41BE-8CC1-B118200E9A75}" type="presOf" srcId="{860B2BFD-5094-4BB0-89AB-4F6FEAAE5819}" destId="{417478C8-56FB-4105-AADC-553215680FD8}" srcOrd="0" destOrd="0" presId="urn:microsoft.com/office/officeart/2005/8/layout/orgChart1"/>
    <dgm:cxn modelId="{AA56111D-6E15-417B-99DA-E33885E82A8E}" type="presOf" srcId="{E58D2647-125F-4BEC-841B-D7F3BE88D1C0}" destId="{29553606-4081-492C-A600-3A373D0BCFEC}" srcOrd="1" destOrd="0" presId="urn:microsoft.com/office/officeart/2005/8/layout/orgChart1"/>
    <dgm:cxn modelId="{68691534-97AB-4F05-84C4-934AEB53E00F}" type="presOf" srcId="{860B2BFD-5094-4BB0-89AB-4F6FEAAE5819}" destId="{A8C9E6CB-7390-454F-9422-23108FCB0E31}" srcOrd="1" destOrd="0" presId="urn:microsoft.com/office/officeart/2005/8/layout/orgChart1"/>
    <dgm:cxn modelId="{091ADB40-44F1-4F52-A264-6684F5F48CFE}" srcId="{1349CCA7-D787-489C-8758-B7D876638B7F}" destId="{E58D2647-125F-4BEC-841B-D7F3BE88D1C0}" srcOrd="0" destOrd="0" parTransId="{4239C4E2-9F3B-4C85-A14A-1B6B14D5AD20}" sibTransId="{D245562A-5360-4D80-B289-93B2EC48AA7F}"/>
    <dgm:cxn modelId="{2F34B250-5A3F-440E-B56E-AD67A1439DC7}" type="presOf" srcId="{76DEBC09-5F21-40B1-9BFE-48FF2855D016}" destId="{CC5E9424-285A-4B9C-BBF1-A3DCAC88FB56}" srcOrd="1" destOrd="0" presId="urn:microsoft.com/office/officeart/2005/8/layout/orgChart1"/>
    <dgm:cxn modelId="{8517F650-B9B8-4D54-A556-70EA60C9B3C3}" type="presOf" srcId="{377D8EBA-C1B1-488F-8ADC-16374B03D19E}" destId="{77F7019C-E8F8-423A-A1FF-624E67C52270}" srcOrd="1" destOrd="0" presId="urn:microsoft.com/office/officeart/2005/8/layout/orgChart1"/>
    <dgm:cxn modelId="{049C0E52-20A9-4876-B9F9-B5DB00C8B973}" type="presOf" srcId="{E58D2647-125F-4BEC-841B-D7F3BE88D1C0}" destId="{A28E4DE0-E731-445F-B777-CC4DE7DC117A}" srcOrd="0" destOrd="0" presId="urn:microsoft.com/office/officeart/2005/8/layout/orgChart1"/>
    <dgm:cxn modelId="{B6054952-3DF8-4316-A879-1DDEDD42F3BD}" type="presOf" srcId="{49D7DCDF-000D-432A-93FA-C6D65F76BF6C}" destId="{C4602487-7FFF-4EDB-8B3B-57E2215FE412}" srcOrd="0" destOrd="0" presId="urn:microsoft.com/office/officeart/2005/8/layout/orgChart1"/>
    <dgm:cxn modelId="{A407BD75-F6ED-4CEA-B319-6FDD89043B24}" type="presOf" srcId="{377D8EBA-C1B1-488F-8ADC-16374B03D19E}" destId="{1BCFACF6-6FD7-441C-8D5F-B9E33EB8D367}" srcOrd="0" destOrd="0" presId="urn:microsoft.com/office/officeart/2005/8/layout/orgChart1"/>
    <dgm:cxn modelId="{F2E22FA2-FE9D-4CAF-A989-D6B9D442E722}" srcId="{E58D2647-125F-4BEC-841B-D7F3BE88D1C0}" destId="{76DEBC09-5F21-40B1-9BFE-48FF2855D016}" srcOrd="3" destOrd="0" parTransId="{D7457DA6-54F8-4541-99D7-E926727C6781}" sibTransId="{335B503C-5C9F-4FCF-801D-739A765EFC28}"/>
    <dgm:cxn modelId="{CBFAB2A2-969C-472D-B868-D601E26F41ED}" srcId="{E58D2647-125F-4BEC-841B-D7F3BE88D1C0}" destId="{377D8EBA-C1B1-488F-8ADC-16374B03D19E}" srcOrd="2" destOrd="0" parTransId="{B1E64451-9508-4B9F-9D85-5E8E37F5FD0F}" sibTransId="{25299ADA-5E4D-4D68-A308-45E47E400196}"/>
    <dgm:cxn modelId="{3472A5AD-19D5-4AA7-91A8-A20515F9784B}" srcId="{E58D2647-125F-4BEC-841B-D7F3BE88D1C0}" destId="{F898B124-B895-4AC3-BEAC-777EBF71A45E}" srcOrd="0" destOrd="0" parTransId="{D0E07A68-27C0-4842-B13D-D179AAD95948}" sibTransId="{5A60AF74-945F-4CD6-8C3D-3355AFC8A527}"/>
    <dgm:cxn modelId="{C95179B5-658D-4A9C-8B4E-39B507D595CA}" type="presOf" srcId="{F898B124-B895-4AC3-BEAC-777EBF71A45E}" destId="{2D50E680-146B-4F70-B3E8-D10A409DD35B}" srcOrd="0" destOrd="0" presId="urn:microsoft.com/office/officeart/2005/8/layout/orgChart1"/>
    <dgm:cxn modelId="{F13313BC-7F7A-44FC-A427-FD03BF4A63F5}" type="presOf" srcId="{B1E64451-9508-4B9F-9D85-5E8E37F5FD0F}" destId="{127960FA-348B-486F-A4A6-2A6B754D6A66}" srcOrd="0" destOrd="0" presId="urn:microsoft.com/office/officeart/2005/8/layout/orgChart1"/>
    <dgm:cxn modelId="{2790D8C2-26CE-42E7-B1BA-243BED756284}" type="presOf" srcId="{F898B124-B895-4AC3-BEAC-777EBF71A45E}" destId="{EDCFF866-8C15-4424-B2B7-05839612DF3B}" srcOrd="1" destOrd="0" presId="urn:microsoft.com/office/officeart/2005/8/layout/orgChart1"/>
    <dgm:cxn modelId="{FDA386CF-B28E-4378-A8A7-DF563A46BF5F}" srcId="{E58D2647-125F-4BEC-841B-D7F3BE88D1C0}" destId="{860B2BFD-5094-4BB0-89AB-4F6FEAAE5819}" srcOrd="1" destOrd="0" parTransId="{49D7DCDF-000D-432A-93FA-C6D65F76BF6C}" sibTransId="{EF1DBCBB-3018-40A5-8F8F-429BE0D7A30C}"/>
    <dgm:cxn modelId="{A8AC35DF-86A1-44FA-BC93-822A75CEACC5}" type="presOf" srcId="{D7457DA6-54F8-4541-99D7-E926727C6781}" destId="{2A8B5E9E-6775-455B-846F-A58A4F2D9D85}" srcOrd="0" destOrd="0" presId="urn:microsoft.com/office/officeart/2005/8/layout/orgChart1"/>
    <dgm:cxn modelId="{777D77F0-812A-4310-BF42-7E2A89890D33}" type="presOf" srcId="{D0E07A68-27C0-4842-B13D-D179AAD95948}" destId="{19F13720-80D8-4297-BAD8-4B2C93DE698E}" srcOrd="0" destOrd="0" presId="urn:microsoft.com/office/officeart/2005/8/layout/orgChart1"/>
    <dgm:cxn modelId="{8631E22F-36E1-47FB-BE89-715A63072AD1}" type="presParOf" srcId="{E6BA007A-9D5C-4B50-8BC6-93D8D419B4AB}" destId="{0CA0BEA6-C31A-48C1-A410-37226BBEFEFA}" srcOrd="0" destOrd="0" presId="urn:microsoft.com/office/officeart/2005/8/layout/orgChart1"/>
    <dgm:cxn modelId="{00F68513-09C1-4991-8F52-B5F60967EA10}" type="presParOf" srcId="{0CA0BEA6-C31A-48C1-A410-37226BBEFEFA}" destId="{22FE6099-A700-4A19-8C81-3310E3E0E93F}" srcOrd="0" destOrd="0" presId="urn:microsoft.com/office/officeart/2005/8/layout/orgChart1"/>
    <dgm:cxn modelId="{81BEBE59-B27D-4CC0-9941-695F9E74DA0D}" type="presParOf" srcId="{22FE6099-A700-4A19-8C81-3310E3E0E93F}" destId="{A28E4DE0-E731-445F-B777-CC4DE7DC117A}" srcOrd="0" destOrd="0" presId="urn:microsoft.com/office/officeart/2005/8/layout/orgChart1"/>
    <dgm:cxn modelId="{24401457-1642-4F18-90DF-4E9088A20CE7}" type="presParOf" srcId="{22FE6099-A700-4A19-8C81-3310E3E0E93F}" destId="{29553606-4081-492C-A600-3A373D0BCFEC}" srcOrd="1" destOrd="0" presId="urn:microsoft.com/office/officeart/2005/8/layout/orgChart1"/>
    <dgm:cxn modelId="{1C9258BA-8A9A-4306-B184-9185303E4A71}" type="presParOf" srcId="{0CA0BEA6-C31A-48C1-A410-37226BBEFEFA}" destId="{AC3FF8AB-FDC2-4078-915A-D52A47A3F214}" srcOrd="1" destOrd="0" presId="urn:microsoft.com/office/officeart/2005/8/layout/orgChart1"/>
    <dgm:cxn modelId="{DBFFFEFC-A4CE-436B-9B04-A2DE1912851B}" type="presParOf" srcId="{AC3FF8AB-FDC2-4078-915A-D52A47A3F214}" destId="{19F13720-80D8-4297-BAD8-4B2C93DE698E}" srcOrd="0" destOrd="0" presId="urn:microsoft.com/office/officeart/2005/8/layout/orgChart1"/>
    <dgm:cxn modelId="{C9F57566-0C49-4FEE-BFCF-B0BB80EA3D10}" type="presParOf" srcId="{AC3FF8AB-FDC2-4078-915A-D52A47A3F214}" destId="{06B6CF1B-14A3-4CAB-AC4F-EBC03A070AB5}" srcOrd="1" destOrd="0" presId="urn:microsoft.com/office/officeart/2005/8/layout/orgChart1"/>
    <dgm:cxn modelId="{8FCA109A-C14B-4A64-ABA5-C9DA75580C60}" type="presParOf" srcId="{06B6CF1B-14A3-4CAB-AC4F-EBC03A070AB5}" destId="{7A277AEC-DC4C-4011-AA74-8B1D1D713A02}" srcOrd="0" destOrd="0" presId="urn:microsoft.com/office/officeart/2005/8/layout/orgChart1"/>
    <dgm:cxn modelId="{9C221993-2B9C-42F3-8143-AF8ADC6922FD}" type="presParOf" srcId="{7A277AEC-DC4C-4011-AA74-8B1D1D713A02}" destId="{2D50E680-146B-4F70-B3E8-D10A409DD35B}" srcOrd="0" destOrd="0" presId="urn:microsoft.com/office/officeart/2005/8/layout/orgChart1"/>
    <dgm:cxn modelId="{3ACABD81-C163-4765-A50F-E18D5F938C75}" type="presParOf" srcId="{7A277AEC-DC4C-4011-AA74-8B1D1D713A02}" destId="{EDCFF866-8C15-4424-B2B7-05839612DF3B}" srcOrd="1" destOrd="0" presId="urn:microsoft.com/office/officeart/2005/8/layout/orgChart1"/>
    <dgm:cxn modelId="{8A4FB0CF-4553-41BC-88A4-3A1077E5064B}" type="presParOf" srcId="{06B6CF1B-14A3-4CAB-AC4F-EBC03A070AB5}" destId="{8167BE0E-98FA-47DB-9FEC-E4D1BF56E967}" srcOrd="1" destOrd="0" presId="urn:microsoft.com/office/officeart/2005/8/layout/orgChart1"/>
    <dgm:cxn modelId="{B4ACB96C-7328-4853-9942-C6880C206163}" type="presParOf" srcId="{06B6CF1B-14A3-4CAB-AC4F-EBC03A070AB5}" destId="{965DFA5D-3699-482A-BFEA-3E570C59C68C}" srcOrd="2" destOrd="0" presId="urn:microsoft.com/office/officeart/2005/8/layout/orgChart1"/>
    <dgm:cxn modelId="{F8806C3A-D614-4A1A-96AA-768894B1850A}" type="presParOf" srcId="{AC3FF8AB-FDC2-4078-915A-D52A47A3F214}" destId="{C4602487-7FFF-4EDB-8B3B-57E2215FE412}" srcOrd="2" destOrd="0" presId="urn:microsoft.com/office/officeart/2005/8/layout/orgChart1"/>
    <dgm:cxn modelId="{64318489-7C56-4E8F-A401-161B386F2018}" type="presParOf" srcId="{AC3FF8AB-FDC2-4078-915A-D52A47A3F214}" destId="{407705F6-2A58-46CC-BC4F-5DFF0B02C0D1}" srcOrd="3" destOrd="0" presId="urn:microsoft.com/office/officeart/2005/8/layout/orgChart1"/>
    <dgm:cxn modelId="{7C5A9D5C-4F99-4DC3-A81C-334074179D60}" type="presParOf" srcId="{407705F6-2A58-46CC-BC4F-5DFF0B02C0D1}" destId="{8C2586F6-FBF6-495C-A643-F92569A1BC59}" srcOrd="0" destOrd="0" presId="urn:microsoft.com/office/officeart/2005/8/layout/orgChart1"/>
    <dgm:cxn modelId="{427F6475-C14A-49F3-BCBD-A9AD574FC767}" type="presParOf" srcId="{8C2586F6-FBF6-495C-A643-F92569A1BC59}" destId="{417478C8-56FB-4105-AADC-553215680FD8}" srcOrd="0" destOrd="0" presId="urn:microsoft.com/office/officeart/2005/8/layout/orgChart1"/>
    <dgm:cxn modelId="{9FB2BE43-BBCD-4F81-B3E1-E34CAC10E1A7}" type="presParOf" srcId="{8C2586F6-FBF6-495C-A643-F92569A1BC59}" destId="{A8C9E6CB-7390-454F-9422-23108FCB0E31}" srcOrd="1" destOrd="0" presId="urn:microsoft.com/office/officeart/2005/8/layout/orgChart1"/>
    <dgm:cxn modelId="{7325AC9F-5D70-4C16-8C21-424B99F48E37}" type="presParOf" srcId="{407705F6-2A58-46CC-BC4F-5DFF0B02C0D1}" destId="{C01FBF79-6FBA-44F3-9B1F-8717D07D691E}" srcOrd="1" destOrd="0" presId="urn:microsoft.com/office/officeart/2005/8/layout/orgChart1"/>
    <dgm:cxn modelId="{CC073D9E-84FE-4A0E-AF1C-C844690405E7}" type="presParOf" srcId="{407705F6-2A58-46CC-BC4F-5DFF0B02C0D1}" destId="{DA1683BD-AFE1-40CF-A7FB-7B2DA825BD43}" srcOrd="2" destOrd="0" presId="urn:microsoft.com/office/officeart/2005/8/layout/orgChart1"/>
    <dgm:cxn modelId="{5127B187-A829-4465-B26C-AB803D7ED60F}" type="presParOf" srcId="{AC3FF8AB-FDC2-4078-915A-D52A47A3F214}" destId="{127960FA-348B-486F-A4A6-2A6B754D6A66}" srcOrd="4" destOrd="0" presId="urn:microsoft.com/office/officeart/2005/8/layout/orgChart1"/>
    <dgm:cxn modelId="{B564FCBC-9D8A-40FD-8A91-4DBD747A8A90}" type="presParOf" srcId="{AC3FF8AB-FDC2-4078-915A-D52A47A3F214}" destId="{5E4D22DE-5393-4B83-8F16-400ACE7B7B00}" srcOrd="5" destOrd="0" presId="urn:microsoft.com/office/officeart/2005/8/layout/orgChart1"/>
    <dgm:cxn modelId="{BC049108-EACF-46D7-B48C-2BA5C39A42B1}" type="presParOf" srcId="{5E4D22DE-5393-4B83-8F16-400ACE7B7B00}" destId="{590468BE-CB9D-45A2-A519-36336D835805}" srcOrd="0" destOrd="0" presId="urn:microsoft.com/office/officeart/2005/8/layout/orgChart1"/>
    <dgm:cxn modelId="{63AA92E0-0F90-49B8-A21E-2182F6BEC49B}" type="presParOf" srcId="{590468BE-CB9D-45A2-A519-36336D835805}" destId="{1BCFACF6-6FD7-441C-8D5F-B9E33EB8D367}" srcOrd="0" destOrd="0" presId="urn:microsoft.com/office/officeart/2005/8/layout/orgChart1"/>
    <dgm:cxn modelId="{D66AB927-2715-415F-A531-1381F1A9BB37}" type="presParOf" srcId="{590468BE-CB9D-45A2-A519-36336D835805}" destId="{77F7019C-E8F8-423A-A1FF-624E67C52270}" srcOrd="1" destOrd="0" presId="urn:microsoft.com/office/officeart/2005/8/layout/orgChart1"/>
    <dgm:cxn modelId="{6BA1A48C-FAD5-4645-8D03-8FE599AC1B8F}" type="presParOf" srcId="{5E4D22DE-5393-4B83-8F16-400ACE7B7B00}" destId="{734C2C52-7D0F-424F-8946-B753C5E83D86}" srcOrd="1" destOrd="0" presId="urn:microsoft.com/office/officeart/2005/8/layout/orgChart1"/>
    <dgm:cxn modelId="{C2A73B64-BF73-4294-BD51-12374F22FC36}" type="presParOf" srcId="{5E4D22DE-5393-4B83-8F16-400ACE7B7B00}" destId="{76355A44-6BF0-48D6-A2AB-2852F1B40B05}" srcOrd="2" destOrd="0" presId="urn:microsoft.com/office/officeart/2005/8/layout/orgChart1"/>
    <dgm:cxn modelId="{2EC01DCF-B8B2-4FC5-A9FE-BF37C0C315E8}" type="presParOf" srcId="{AC3FF8AB-FDC2-4078-915A-D52A47A3F214}" destId="{2A8B5E9E-6775-455B-846F-A58A4F2D9D85}" srcOrd="6" destOrd="0" presId="urn:microsoft.com/office/officeart/2005/8/layout/orgChart1"/>
    <dgm:cxn modelId="{3B7B740E-FA6E-4FD1-A88B-23EF484D2B6E}" type="presParOf" srcId="{AC3FF8AB-FDC2-4078-915A-D52A47A3F214}" destId="{2278A660-AB73-40FA-8441-C5FB5E49B2DA}" srcOrd="7" destOrd="0" presId="urn:microsoft.com/office/officeart/2005/8/layout/orgChart1"/>
    <dgm:cxn modelId="{5690113C-E573-420D-BCC0-FE8BC790B440}" type="presParOf" srcId="{2278A660-AB73-40FA-8441-C5FB5E49B2DA}" destId="{D1B4197F-ACE2-4B03-8182-DEF205723BC2}" srcOrd="0" destOrd="0" presId="urn:microsoft.com/office/officeart/2005/8/layout/orgChart1"/>
    <dgm:cxn modelId="{F8D60C2B-D104-4F70-8AA8-16A68EC4B0BE}" type="presParOf" srcId="{D1B4197F-ACE2-4B03-8182-DEF205723BC2}" destId="{016B309A-2DF1-4813-B935-DECAD65AB769}" srcOrd="0" destOrd="0" presId="urn:microsoft.com/office/officeart/2005/8/layout/orgChart1"/>
    <dgm:cxn modelId="{77873F30-59C5-4D47-B160-C6890E337096}" type="presParOf" srcId="{D1B4197F-ACE2-4B03-8182-DEF205723BC2}" destId="{CC5E9424-285A-4B9C-BBF1-A3DCAC88FB56}" srcOrd="1" destOrd="0" presId="urn:microsoft.com/office/officeart/2005/8/layout/orgChart1"/>
    <dgm:cxn modelId="{0CEA1809-A642-4927-81D5-79DECEF63EFA}" type="presParOf" srcId="{2278A660-AB73-40FA-8441-C5FB5E49B2DA}" destId="{D8DC30BE-D720-42FD-8011-D1954F0A1E38}" srcOrd="1" destOrd="0" presId="urn:microsoft.com/office/officeart/2005/8/layout/orgChart1"/>
    <dgm:cxn modelId="{E735DE5D-20CF-45DE-948C-FF36603C6B19}" type="presParOf" srcId="{2278A660-AB73-40FA-8441-C5FB5E49B2DA}" destId="{1CD88BEA-F803-410C-A6B5-6D7FA0B7E194}" srcOrd="2" destOrd="0" presId="urn:microsoft.com/office/officeart/2005/8/layout/orgChart1"/>
    <dgm:cxn modelId="{7BC2B5C0-B01F-4F21-907E-048D4F547093}" type="presParOf" srcId="{0CA0BEA6-C31A-48C1-A410-37226BBEFEFA}" destId="{20BC9472-DC2F-4F15-AF09-4FE6F275CE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E685D-B5BA-44F0-BC2F-B61404206F7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B6D793-27F5-40F9-9EA0-4DBF9B8D6284}">
      <dgm:prSet/>
      <dgm:spPr>
        <a:xfrm>
          <a:off x="0" y="0"/>
          <a:ext cx="6898005" cy="112013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Measures spread of middle 50%</a:t>
          </a:r>
        </a:p>
      </dgm:t>
    </dgm:pt>
    <dgm:pt modelId="{B40CA7BA-0B7A-4C88-82B3-E3C5A6EBBE0C}" type="parTrans" cxnId="{B24CD885-85B7-4105-9AEA-734651393427}">
      <dgm:prSet/>
      <dgm:spPr/>
      <dgm:t>
        <a:bodyPr/>
        <a:lstStyle/>
        <a:p>
          <a:endParaRPr lang="en-US"/>
        </a:p>
      </dgm:t>
    </dgm:pt>
    <dgm:pt modelId="{04358B07-8D06-4071-97B7-4C3FB3887004}" type="sibTrans" cxnId="{B24CD885-85B7-4105-9AEA-734651393427}">
      <dgm:prSet/>
      <dgm:spPr>
        <a:xfrm>
          <a:off x="6169914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5CFE1CE-DA74-4669-8EAB-00A1BFCDE74F}">
      <dgm:prSet/>
      <dgm:spPr>
        <a:xfrm>
          <a:off x="608647" y="1306829"/>
          <a:ext cx="6898005" cy="1120139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Formula: IQR = Q3 - Q1</a:t>
          </a:r>
        </a:p>
      </dgm:t>
    </dgm:pt>
    <dgm:pt modelId="{1712487A-6207-4021-A937-7C22E96F3106}" type="parTrans" cxnId="{02249DE4-0FD5-48F6-97A6-22473EDA060E}">
      <dgm:prSet/>
      <dgm:spPr/>
      <dgm:t>
        <a:bodyPr/>
        <a:lstStyle/>
        <a:p>
          <a:endParaRPr lang="en-US"/>
        </a:p>
      </dgm:t>
    </dgm:pt>
    <dgm:pt modelId="{FEE94837-620B-47CA-BD82-E99546474C0A}" type="sibTrans" cxnId="{02249DE4-0FD5-48F6-97A6-22473EDA060E}">
      <dgm:prSet/>
      <dgm:spPr>
        <a:xfrm>
          <a:off x="6778561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C9C7674-4C35-4B4E-823B-441785210CA0}">
      <dgm:prSet/>
      <dgm:spPr>
        <a:xfrm>
          <a:off x="1217294" y="2613659"/>
          <a:ext cx="6898005" cy="1120139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Less affected by outliers.</a:t>
          </a:r>
        </a:p>
      </dgm:t>
    </dgm:pt>
    <dgm:pt modelId="{37B9CEC0-DC9C-467E-BE38-FCAD20A99969}" type="parTrans" cxnId="{4CF60022-B64A-4FD8-855D-DD06020E5570}">
      <dgm:prSet/>
      <dgm:spPr/>
      <dgm:t>
        <a:bodyPr/>
        <a:lstStyle/>
        <a:p>
          <a:endParaRPr lang="en-US"/>
        </a:p>
      </dgm:t>
    </dgm:pt>
    <dgm:pt modelId="{62FBC32F-5703-456D-8560-053365E4BDCF}" type="sibTrans" cxnId="{4CF60022-B64A-4FD8-855D-DD06020E5570}">
      <dgm:prSet/>
      <dgm:spPr/>
      <dgm:t>
        <a:bodyPr/>
        <a:lstStyle/>
        <a:p>
          <a:endParaRPr lang="en-US"/>
        </a:p>
      </dgm:t>
    </dgm:pt>
    <dgm:pt modelId="{41B79F04-6E82-4D56-8E89-37786B700905}" type="pres">
      <dgm:prSet presAssocID="{EEFE685D-B5BA-44F0-BC2F-B61404206F7C}" presName="outerComposite" presStyleCnt="0">
        <dgm:presLayoutVars>
          <dgm:chMax val="5"/>
          <dgm:dir/>
          <dgm:resizeHandles val="exact"/>
        </dgm:presLayoutVars>
      </dgm:prSet>
      <dgm:spPr/>
    </dgm:pt>
    <dgm:pt modelId="{E338F814-362F-4222-AC55-6988412D8DDA}" type="pres">
      <dgm:prSet presAssocID="{EEFE685D-B5BA-44F0-BC2F-B61404206F7C}" presName="dummyMaxCanvas" presStyleCnt="0">
        <dgm:presLayoutVars/>
      </dgm:prSet>
      <dgm:spPr/>
    </dgm:pt>
    <dgm:pt modelId="{E07D5763-1B1E-43A9-AB5E-1A5785C77737}" type="pres">
      <dgm:prSet presAssocID="{EEFE685D-B5BA-44F0-BC2F-B61404206F7C}" presName="ThreeNodes_1" presStyleLbl="node1" presStyleIdx="0" presStyleCnt="3">
        <dgm:presLayoutVars>
          <dgm:bulletEnabled val="1"/>
        </dgm:presLayoutVars>
      </dgm:prSet>
      <dgm:spPr/>
    </dgm:pt>
    <dgm:pt modelId="{AA325B0A-B8E4-400E-93FC-E6CD35BF50EC}" type="pres">
      <dgm:prSet presAssocID="{EEFE685D-B5BA-44F0-BC2F-B61404206F7C}" presName="ThreeNodes_2" presStyleLbl="node1" presStyleIdx="1" presStyleCnt="3">
        <dgm:presLayoutVars>
          <dgm:bulletEnabled val="1"/>
        </dgm:presLayoutVars>
      </dgm:prSet>
      <dgm:spPr/>
    </dgm:pt>
    <dgm:pt modelId="{6892FD93-0467-4C93-B967-6F37D22FEF23}" type="pres">
      <dgm:prSet presAssocID="{EEFE685D-B5BA-44F0-BC2F-B61404206F7C}" presName="ThreeNodes_3" presStyleLbl="node1" presStyleIdx="2" presStyleCnt="3">
        <dgm:presLayoutVars>
          <dgm:bulletEnabled val="1"/>
        </dgm:presLayoutVars>
      </dgm:prSet>
      <dgm:spPr/>
    </dgm:pt>
    <dgm:pt modelId="{737C2904-4443-4578-9F78-0A457D863463}" type="pres">
      <dgm:prSet presAssocID="{EEFE685D-B5BA-44F0-BC2F-B61404206F7C}" presName="ThreeConn_1-2" presStyleLbl="fgAccFollowNode1" presStyleIdx="0" presStyleCnt="2">
        <dgm:presLayoutVars>
          <dgm:bulletEnabled val="1"/>
        </dgm:presLayoutVars>
      </dgm:prSet>
      <dgm:spPr/>
    </dgm:pt>
    <dgm:pt modelId="{E651A2E1-739C-48D0-952E-A046D8BBB42E}" type="pres">
      <dgm:prSet presAssocID="{EEFE685D-B5BA-44F0-BC2F-B61404206F7C}" presName="ThreeConn_2-3" presStyleLbl="fgAccFollowNode1" presStyleIdx="1" presStyleCnt="2">
        <dgm:presLayoutVars>
          <dgm:bulletEnabled val="1"/>
        </dgm:presLayoutVars>
      </dgm:prSet>
      <dgm:spPr/>
    </dgm:pt>
    <dgm:pt modelId="{C5F7A36F-7344-49A7-95EB-924C9CB26CE3}" type="pres">
      <dgm:prSet presAssocID="{EEFE685D-B5BA-44F0-BC2F-B61404206F7C}" presName="ThreeNodes_1_text" presStyleLbl="node1" presStyleIdx="2" presStyleCnt="3">
        <dgm:presLayoutVars>
          <dgm:bulletEnabled val="1"/>
        </dgm:presLayoutVars>
      </dgm:prSet>
      <dgm:spPr/>
    </dgm:pt>
    <dgm:pt modelId="{BBB7A60B-5D21-4A67-8142-0BD8F5E4E79C}" type="pres">
      <dgm:prSet presAssocID="{EEFE685D-B5BA-44F0-BC2F-B61404206F7C}" presName="ThreeNodes_2_text" presStyleLbl="node1" presStyleIdx="2" presStyleCnt="3">
        <dgm:presLayoutVars>
          <dgm:bulletEnabled val="1"/>
        </dgm:presLayoutVars>
      </dgm:prSet>
      <dgm:spPr/>
    </dgm:pt>
    <dgm:pt modelId="{487CDE0A-C486-48C7-A281-A794E3A6002B}" type="pres">
      <dgm:prSet presAssocID="{EEFE685D-B5BA-44F0-BC2F-B61404206F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B2B7C06-1923-45F9-9604-C266233A9880}" type="presOf" srcId="{EC9C7674-4C35-4B4E-823B-441785210CA0}" destId="{6892FD93-0467-4C93-B967-6F37D22FEF23}" srcOrd="0" destOrd="0" presId="urn:microsoft.com/office/officeart/2005/8/layout/vProcess5"/>
    <dgm:cxn modelId="{4CF60022-B64A-4FD8-855D-DD06020E5570}" srcId="{EEFE685D-B5BA-44F0-BC2F-B61404206F7C}" destId="{EC9C7674-4C35-4B4E-823B-441785210CA0}" srcOrd="2" destOrd="0" parTransId="{37B9CEC0-DC9C-467E-BE38-FCAD20A99969}" sibTransId="{62FBC32F-5703-456D-8560-053365E4BDCF}"/>
    <dgm:cxn modelId="{1366BD2B-1879-4448-899F-24FE8CE826BF}" type="presOf" srcId="{EC9C7674-4C35-4B4E-823B-441785210CA0}" destId="{487CDE0A-C486-48C7-A281-A794E3A6002B}" srcOrd="1" destOrd="0" presId="urn:microsoft.com/office/officeart/2005/8/layout/vProcess5"/>
    <dgm:cxn modelId="{796D6B38-2475-4C5D-ABF7-DCCDC99F03C7}" type="presOf" srcId="{15CFE1CE-DA74-4669-8EAB-00A1BFCDE74F}" destId="{AA325B0A-B8E4-400E-93FC-E6CD35BF50EC}" srcOrd="0" destOrd="0" presId="urn:microsoft.com/office/officeart/2005/8/layout/vProcess5"/>
    <dgm:cxn modelId="{6A371D69-BEB9-480F-8040-FEA314FE4DD2}" type="presOf" srcId="{FEE94837-620B-47CA-BD82-E99546474C0A}" destId="{E651A2E1-739C-48D0-952E-A046D8BBB42E}" srcOrd="0" destOrd="0" presId="urn:microsoft.com/office/officeart/2005/8/layout/vProcess5"/>
    <dgm:cxn modelId="{F7AB0C4A-EFF2-4794-8AED-94C4C71A7A69}" type="presOf" srcId="{04358B07-8D06-4071-97B7-4C3FB3887004}" destId="{737C2904-4443-4578-9F78-0A457D863463}" srcOrd="0" destOrd="0" presId="urn:microsoft.com/office/officeart/2005/8/layout/vProcess5"/>
    <dgm:cxn modelId="{B24CD885-85B7-4105-9AEA-734651393427}" srcId="{EEFE685D-B5BA-44F0-BC2F-B61404206F7C}" destId="{B4B6D793-27F5-40F9-9EA0-4DBF9B8D6284}" srcOrd="0" destOrd="0" parTransId="{B40CA7BA-0B7A-4C88-82B3-E3C5A6EBBE0C}" sibTransId="{04358B07-8D06-4071-97B7-4C3FB3887004}"/>
    <dgm:cxn modelId="{0EFDC28E-51E3-44E3-B623-C747561CC26A}" type="presOf" srcId="{B4B6D793-27F5-40F9-9EA0-4DBF9B8D6284}" destId="{C5F7A36F-7344-49A7-95EB-924C9CB26CE3}" srcOrd="1" destOrd="0" presId="urn:microsoft.com/office/officeart/2005/8/layout/vProcess5"/>
    <dgm:cxn modelId="{22F8C9D7-596B-4256-9CB6-E963F8C6D6C3}" type="presOf" srcId="{B4B6D793-27F5-40F9-9EA0-4DBF9B8D6284}" destId="{E07D5763-1B1E-43A9-AB5E-1A5785C77737}" srcOrd="0" destOrd="0" presId="urn:microsoft.com/office/officeart/2005/8/layout/vProcess5"/>
    <dgm:cxn modelId="{C80ED5D8-2D5B-4376-928C-9506EAE1B993}" type="presOf" srcId="{15CFE1CE-DA74-4669-8EAB-00A1BFCDE74F}" destId="{BBB7A60B-5D21-4A67-8142-0BD8F5E4E79C}" srcOrd="1" destOrd="0" presId="urn:microsoft.com/office/officeart/2005/8/layout/vProcess5"/>
    <dgm:cxn modelId="{02249DE4-0FD5-48F6-97A6-22473EDA060E}" srcId="{EEFE685D-B5BA-44F0-BC2F-B61404206F7C}" destId="{15CFE1CE-DA74-4669-8EAB-00A1BFCDE74F}" srcOrd="1" destOrd="0" parTransId="{1712487A-6207-4021-A937-7C22E96F3106}" sibTransId="{FEE94837-620B-47CA-BD82-E99546474C0A}"/>
    <dgm:cxn modelId="{289D3DED-A079-4631-B365-6334AC2E40CD}" type="presOf" srcId="{EEFE685D-B5BA-44F0-BC2F-B61404206F7C}" destId="{41B79F04-6E82-4D56-8E89-37786B700905}" srcOrd="0" destOrd="0" presId="urn:microsoft.com/office/officeart/2005/8/layout/vProcess5"/>
    <dgm:cxn modelId="{7980BAB1-6D42-4F71-A7F7-DCD0E367E9FC}" type="presParOf" srcId="{41B79F04-6E82-4D56-8E89-37786B700905}" destId="{E338F814-362F-4222-AC55-6988412D8DDA}" srcOrd="0" destOrd="0" presId="urn:microsoft.com/office/officeart/2005/8/layout/vProcess5"/>
    <dgm:cxn modelId="{2E506E1B-5E03-40FC-989C-9E5E6AEF768F}" type="presParOf" srcId="{41B79F04-6E82-4D56-8E89-37786B700905}" destId="{E07D5763-1B1E-43A9-AB5E-1A5785C77737}" srcOrd="1" destOrd="0" presId="urn:microsoft.com/office/officeart/2005/8/layout/vProcess5"/>
    <dgm:cxn modelId="{E05CFC15-E4EB-4A45-A6B5-02C22538D497}" type="presParOf" srcId="{41B79F04-6E82-4D56-8E89-37786B700905}" destId="{AA325B0A-B8E4-400E-93FC-E6CD35BF50EC}" srcOrd="2" destOrd="0" presId="urn:microsoft.com/office/officeart/2005/8/layout/vProcess5"/>
    <dgm:cxn modelId="{EE7DECF1-2832-4C58-875F-04307F7D80EF}" type="presParOf" srcId="{41B79F04-6E82-4D56-8E89-37786B700905}" destId="{6892FD93-0467-4C93-B967-6F37D22FEF23}" srcOrd="3" destOrd="0" presId="urn:microsoft.com/office/officeart/2005/8/layout/vProcess5"/>
    <dgm:cxn modelId="{AEEB168F-AA4B-4ADC-9069-1E3016C1BD58}" type="presParOf" srcId="{41B79F04-6E82-4D56-8E89-37786B700905}" destId="{737C2904-4443-4578-9F78-0A457D863463}" srcOrd="4" destOrd="0" presId="urn:microsoft.com/office/officeart/2005/8/layout/vProcess5"/>
    <dgm:cxn modelId="{FB21F54E-FEDB-4FB0-95A1-625C691344BC}" type="presParOf" srcId="{41B79F04-6E82-4D56-8E89-37786B700905}" destId="{E651A2E1-739C-48D0-952E-A046D8BBB42E}" srcOrd="5" destOrd="0" presId="urn:microsoft.com/office/officeart/2005/8/layout/vProcess5"/>
    <dgm:cxn modelId="{54F4E5E5-7ED0-4EC4-B08E-6DC0CB20C8D4}" type="presParOf" srcId="{41B79F04-6E82-4D56-8E89-37786B700905}" destId="{C5F7A36F-7344-49A7-95EB-924C9CB26CE3}" srcOrd="6" destOrd="0" presId="urn:microsoft.com/office/officeart/2005/8/layout/vProcess5"/>
    <dgm:cxn modelId="{E249BEF0-EE60-44F6-9441-EF88545F90A1}" type="presParOf" srcId="{41B79F04-6E82-4D56-8E89-37786B700905}" destId="{BBB7A60B-5D21-4A67-8142-0BD8F5E4E79C}" srcOrd="7" destOrd="0" presId="urn:microsoft.com/office/officeart/2005/8/layout/vProcess5"/>
    <dgm:cxn modelId="{19AD311E-C205-4AAC-BC20-70310950DE04}" type="presParOf" srcId="{41B79F04-6E82-4D56-8E89-37786B700905}" destId="{487CDE0A-C486-48C7-A281-A794E3A600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B3EC56-297F-4848-9E48-E99DCFF4BA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339E7F-537B-4B1A-87D4-426F85EFCAA2}">
      <dgm:prSet/>
      <dgm:spPr>
        <a:xfrm>
          <a:off x="0" y="14552"/>
          <a:ext cx="8195871" cy="83947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Arrange data ascending</a:t>
          </a:r>
        </a:p>
      </dgm:t>
    </dgm:pt>
    <dgm:pt modelId="{C49BC7F8-3AA8-490D-B7A2-A094D8FBEA66}" type="parTrans" cxnId="{FCC68B3E-13B1-48AF-86DF-6B9011CA29BD}">
      <dgm:prSet/>
      <dgm:spPr/>
      <dgm:t>
        <a:bodyPr/>
        <a:lstStyle/>
        <a:p>
          <a:endParaRPr lang="en-US"/>
        </a:p>
      </dgm:t>
    </dgm:pt>
    <dgm:pt modelId="{E15D4557-B9CA-46C4-8E64-84285266208B}" type="sibTrans" cxnId="{FCC68B3E-13B1-48AF-86DF-6B9011CA29BD}">
      <dgm:prSet/>
      <dgm:spPr/>
      <dgm:t>
        <a:bodyPr/>
        <a:lstStyle/>
        <a:p>
          <a:endParaRPr lang="en-US"/>
        </a:p>
      </dgm:t>
    </dgm:pt>
    <dgm:pt modelId="{79800A43-6C73-4A94-99C8-07263F8DEDE4}">
      <dgm:prSet/>
      <dgm:spPr>
        <a:xfrm>
          <a:off x="0" y="954827"/>
          <a:ext cx="8195871" cy="839474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Q1 = (N+1)/4 th value</a:t>
          </a:r>
        </a:p>
      </dgm:t>
    </dgm:pt>
    <dgm:pt modelId="{4669EA9D-19E5-4F18-B069-F9336C2750D3}" type="parTrans" cxnId="{0D4197EE-F7D0-4C3A-90C5-BCA3B1330AAF}">
      <dgm:prSet/>
      <dgm:spPr/>
      <dgm:t>
        <a:bodyPr/>
        <a:lstStyle/>
        <a:p>
          <a:endParaRPr lang="en-US"/>
        </a:p>
      </dgm:t>
    </dgm:pt>
    <dgm:pt modelId="{0227C605-A5EC-4E00-92FF-A136AADAD0B3}" type="sibTrans" cxnId="{0D4197EE-F7D0-4C3A-90C5-BCA3B1330AAF}">
      <dgm:prSet/>
      <dgm:spPr/>
      <dgm:t>
        <a:bodyPr/>
        <a:lstStyle/>
        <a:p>
          <a:endParaRPr lang="en-US"/>
        </a:p>
      </dgm:t>
    </dgm:pt>
    <dgm:pt modelId="{FDDE5F7F-FAB0-4D58-85CF-7133639C0BC4}">
      <dgm:prSet/>
      <dgm:spPr>
        <a:xfrm>
          <a:off x="0" y="1895102"/>
          <a:ext cx="8195871" cy="839474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Q3 = 3(N+1)/4 th value</a:t>
          </a:r>
        </a:p>
      </dgm:t>
    </dgm:pt>
    <dgm:pt modelId="{C0ED3FEF-E3DE-44A4-B9F3-4AD95AAA67E2}" type="parTrans" cxnId="{5BDE69A5-B037-4819-9471-D4F415BFFA2B}">
      <dgm:prSet/>
      <dgm:spPr/>
      <dgm:t>
        <a:bodyPr/>
        <a:lstStyle/>
        <a:p>
          <a:endParaRPr lang="en-US"/>
        </a:p>
      </dgm:t>
    </dgm:pt>
    <dgm:pt modelId="{62D8BB91-CF16-4CC7-9D96-1DFA3DB4A331}" type="sibTrans" cxnId="{5BDE69A5-B037-4819-9471-D4F415BFFA2B}">
      <dgm:prSet/>
      <dgm:spPr/>
      <dgm:t>
        <a:bodyPr/>
        <a:lstStyle/>
        <a:p>
          <a:endParaRPr lang="en-US"/>
        </a:p>
      </dgm:t>
    </dgm:pt>
    <dgm:pt modelId="{E4568531-7F7E-40D5-A201-A92BBC77EAFC}">
      <dgm:prSet/>
      <dgm:spPr>
        <a:xfrm>
          <a:off x="0" y="2835377"/>
          <a:ext cx="8195871" cy="839474"/>
        </a:xfrm>
        <a:prstGeom prst="round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If decimal: interpolate between two values</a:t>
          </a:r>
        </a:p>
      </dgm:t>
    </dgm:pt>
    <dgm:pt modelId="{F29ED0FA-4C81-4EA8-AB23-12B9AA8E9215}" type="parTrans" cxnId="{865A0C37-89A9-4D93-8F7E-B28B7A471CE9}">
      <dgm:prSet/>
      <dgm:spPr/>
      <dgm:t>
        <a:bodyPr/>
        <a:lstStyle/>
        <a:p>
          <a:endParaRPr lang="en-US"/>
        </a:p>
      </dgm:t>
    </dgm:pt>
    <dgm:pt modelId="{2EECEF64-BCA7-4D7B-83DA-FAE330EBF268}" type="sibTrans" cxnId="{865A0C37-89A9-4D93-8F7E-B28B7A471CE9}">
      <dgm:prSet/>
      <dgm:spPr/>
      <dgm:t>
        <a:bodyPr/>
        <a:lstStyle/>
        <a:p>
          <a:endParaRPr lang="en-US"/>
        </a:p>
      </dgm:t>
    </dgm:pt>
    <dgm:pt modelId="{09F945CD-C431-4342-A309-FFD494751E7D}" type="pres">
      <dgm:prSet presAssocID="{2BB3EC56-297F-4848-9E48-E99DCFF4BA02}" presName="linear" presStyleCnt="0">
        <dgm:presLayoutVars>
          <dgm:animLvl val="lvl"/>
          <dgm:resizeHandles val="exact"/>
        </dgm:presLayoutVars>
      </dgm:prSet>
      <dgm:spPr/>
    </dgm:pt>
    <dgm:pt modelId="{C5A20E39-D716-40C6-9D4F-DE3345E8A296}" type="pres">
      <dgm:prSet presAssocID="{07339E7F-537B-4B1A-87D4-426F85EFCA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AB6B77-0B92-4AE7-930C-26F59C714354}" type="pres">
      <dgm:prSet presAssocID="{E15D4557-B9CA-46C4-8E64-84285266208B}" presName="spacer" presStyleCnt="0"/>
      <dgm:spPr/>
    </dgm:pt>
    <dgm:pt modelId="{F399DDD9-8D7B-4D80-B5EA-AD8C6AAE2CBC}" type="pres">
      <dgm:prSet presAssocID="{79800A43-6C73-4A94-99C8-07263F8DED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39AE6C-85D4-4D81-A65A-A4B2A74ABB02}" type="pres">
      <dgm:prSet presAssocID="{0227C605-A5EC-4E00-92FF-A136AADAD0B3}" presName="spacer" presStyleCnt="0"/>
      <dgm:spPr/>
    </dgm:pt>
    <dgm:pt modelId="{AFBF5737-EA18-4207-AE9D-601E5B00A3F2}" type="pres">
      <dgm:prSet presAssocID="{FDDE5F7F-FAB0-4D58-85CF-7133639C0B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76A69B-AF9A-4392-A765-5FE5E7A867DC}" type="pres">
      <dgm:prSet presAssocID="{62D8BB91-CF16-4CC7-9D96-1DFA3DB4A331}" presName="spacer" presStyleCnt="0"/>
      <dgm:spPr/>
    </dgm:pt>
    <dgm:pt modelId="{5EB61755-85B2-4E5C-BB5F-DC56CE3E3007}" type="pres">
      <dgm:prSet presAssocID="{E4568531-7F7E-40D5-A201-A92BBC77EAF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751C12-7DF0-4BC5-8177-3B7DFCB11FDE}" type="presOf" srcId="{79800A43-6C73-4A94-99C8-07263F8DEDE4}" destId="{F399DDD9-8D7B-4D80-B5EA-AD8C6AAE2CBC}" srcOrd="0" destOrd="0" presId="urn:microsoft.com/office/officeart/2005/8/layout/vList2"/>
    <dgm:cxn modelId="{865A0C37-89A9-4D93-8F7E-B28B7A471CE9}" srcId="{2BB3EC56-297F-4848-9E48-E99DCFF4BA02}" destId="{E4568531-7F7E-40D5-A201-A92BBC77EAFC}" srcOrd="3" destOrd="0" parTransId="{F29ED0FA-4C81-4EA8-AB23-12B9AA8E9215}" sibTransId="{2EECEF64-BCA7-4D7B-83DA-FAE330EBF268}"/>
    <dgm:cxn modelId="{FCC68B3E-13B1-48AF-86DF-6B9011CA29BD}" srcId="{2BB3EC56-297F-4848-9E48-E99DCFF4BA02}" destId="{07339E7F-537B-4B1A-87D4-426F85EFCAA2}" srcOrd="0" destOrd="0" parTransId="{C49BC7F8-3AA8-490D-B7A2-A094D8FBEA66}" sibTransId="{E15D4557-B9CA-46C4-8E64-84285266208B}"/>
    <dgm:cxn modelId="{97F5DE75-9398-48D4-9C55-D430FEE63B4C}" type="presOf" srcId="{FDDE5F7F-FAB0-4D58-85CF-7133639C0BC4}" destId="{AFBF5737-EA18-4207-AE9D-601E5B00A3F2}" srcOrd="0" destOrd="0" presId="urn:microsoft.com/office/officeart/2005/8/layout/vList2"/>
    <dgm:cxn modelId="{CCFF9784-8E75-4719-9415-DAB62332E109}" type="presOf" srcId="{07339E7F-537B-4B1A-87D4-426F85EFCAA2}" destId="{C5A20E39-D716-40C6-9D4F-DE3345E8A296}" srcOrd="0" destOrd="0" presId="urn:microsoft.com/office/officeart/2005/8/layout/vList2"/>
    <dgm:cxn modelId="{D73D6D95-3E72-4AE2-B71F-CE467D48EB22}" type="presOf" srcId="{E4568531-7F7E-40D5-A201-A92BBC77EAFC}" destId="{5EB61755-85B2-4E5C-BB5F-DC56CE3E3007}" srcOrd="0" destOrd="0" presId="urn:microsoft.com/office/officeart/2005/8/layout/vList2"/>
    <dgm:cxn modelId="{5BDE69A5-B037-4819-9471-D4F415BFFA2B}" srcId="{2BB3EC56-297F-4848-9E48-E99DCFF4BA02}" destId="{FDDE5F7F-FAB0-4D58-85CF-7133639C0BC4}" srcOrd="2" destOrd="0" parTransId="{C0ED3FEF-E3DE-44A4-B9F3-4AD95AAA67E2}" sibTransId="{62D8BB91-CF16-4CC7-9D96-1DFA3DB4A331}"/>
    <dgm:cxn modelId="{77CA73BC-D987-4132-8B6A-DDDCA3A6EED4}" type="presOf" srcId="{2BB3EC56-297F-4848-9E48-E99DCFF4BA02}" destId="{09F945CD-C431-4342-A309-FFD494751E7D}" srcOrd="0" destOrd="0" presId="urn:microsoft.com/office/officeart/2005/8/layout/vList2"/>
    <dgm:cxn modelId="{0D4197EE-F7D0-4C3A-90C5-BCA3B1330AAF}" srcId="{2BB3EC56-297F-4848-9E48-E99DCFF4BA02}" destId="{79800A43-6C73-4A94-99C8-07263F8DEDE4}" srcOrd="1" destOrd="0" parTransId="{4669EA9D-19E5-4F18-B069-F9336C2750D3}" sibTransId="{0227C605-A5EC-4E00-92FF-A136AADAD0B3}"/>
    <dgm:cxn modelId="{5131C46D-766A-4BD2-BE2D-459C48D9D5FC}" type="presParOf" srcId="{09F945CD-C431-4342-A309-FFD494751E7D}" destId="{C5A20E39-D716-40C6-9D4F-DE3345E8A296}" srcOrd="0" destOrd="0" presId="urn:microsoft.com/office/officeart/2005/8/layout/vList2"/>
    <dgm:cxn modelId="{6DCC27E8-A571-47C4-85F2-16B8DAAA1F21}" type="presParOf" srcId="{09F945CD-C431-4342-A309-FFD494751E7D}" destId="{79AB6B77-0B92-4AE7-930C-26F59C714354}" srcOrd="1" destOrd="0" presId="urn:microsoft.com/office/officeart/2005/8/layout/vList2"/>
    <dgm:cxn modelId="{9F68D525-8DF7-4048-AAE0-2DA97F834D26}" type="presParOf" srcId="{09F945CD-C431-4342-A309-FFD494751E7D}" destId="{F399DDD9-8D7B-4D80-B5EA-AD8C6AAE2CBC}" srcOrd="2" destOrd="0" presId="urn:microsoft.com/office/officeart/2005/8/layout/vList2"/>
    <dgm:cxn modelId="{9CD88A04-06E7-4199-A716-5C905C29319F}" type="presParOf" srcId="{09F945CD-C431-4342-A309-FFD494751E7D}" destId="{A239AE6C-85D4-4D81-A65A-A4B2A74ABB02}" srcOrd="3" destOrd="0" presId="urn:microsoft.com/office/officeart/2005/8/layout/vList2"/>
    <dgm:cxn modelId="{458284CF-F935-48EA-BAFC-1F82AB122473}" type="presParOf" srcId="{09F945CD-C431-4342-A309-FFD494751E7D}" destId="{AFBF5737-EA18-4207-AE9D-601E5B00A3F2}" srcOrd="4" destOrd="0" presId="urn:microsoft.com/office/officeart/2005/8/layout/vList2"/>
    <dgm:cxn modelId="{6B648243-0381-4659-A7C6-0638F0D73992}" type="presParOf" srcId="{09F945CD-C431-4342-A309-FFD494751E7D}" destId="{7176A69B-AF9A-4392-A765-5FE5E7A867DC}" srcOrd="5" destOrd="0" presId="urn:microsoft.com/office/officeart/2005/8/layout/vList2"/>
    <dgm:cxn modelId="{18270398-9202-40A9-A5F1-BE8855DB410E}" type="presParOf" srcId="{09F945CD-C431-4342-A309-FFD494751E7D}" destId="{5EB61755-85B2-4E5C-BB5F-DC56CE3E30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161E2-ABBD-4F01-9E65-E0337C1C0C75}">
      <dsp:nvSpPr>
        <dsp:cNvPr id="0" name=""/>
        <dsp:cNvSpPr/>
      </dsp:nvSpPr>
      <dsp:spPr>
        <a:xfrm>
          <a:off x="0" y="418313"/>
          <a:ext cx="3118165" cy="1870899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Minimum</a:t>
          </a:r>
        </a:p>
      </dsp:txBody>
      <dsp:txXfrm>
        <a:off x="0" y="418313"/>
        <a:ext cx="3118165" cy="1870899"/>
      </dsp:txXfrm>
    </dsp:sp>
    <dsp:sp modelId="{8B647C82-8B5A-49AC-86B0-3D4E3BBAA183}">
      <dsp:nvSpPr>
        <dsp:cNvPr id="0" name=""/>
        <dsp:cNvSpPr/>
      </dsp:nvSpPr>
      <dsp:spPr>
        <a:xfrm>
          <a:off x="3429981" y="418313"/>
          <a:ext cx="3118165" cy="1870899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First Quartile (Q1)</a:t>
          </a:r>
        </a:p>
      </dsp:txBody>
      <dsp:txXfrm>
        <a:off x="3429981" y="418313"/>
        <a:ext cx="3118165" cy="1870899"/>
      </dsp:txXfrm>
    </dsp:sp>
    <dsp:sp modelId="{16350B51-330E-484C-BEE6-0F2F5AB7889F}">
      <dsp:nvSpPr>
        <dsp:cNvPr id="0" name=""/>
        <dsp:cNvSpPr/>
      </dsp:nvSpPr>
      <dsp:spPr>
        <a:xfrm>
          <a:off x="6859963" y="418313"/>
          <a:ext cx="3118165" cy="1870899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Median (Q2)</a:t>
          </a:r>
        </a:p>
      </dsp:txBody>
      <dsp:txXfrm>
        <a:off x="6859963" y="418313"/>
        <a:ext cx="3118165" cy="1870899"/>
      </dsp:txXfrm>
    </dsp:sp>
    <dsp:sp modelId="{5D590C76-5B1E-4950-AF2F-4FA81DA8483A}">
      <dsp:nvSpPr>
        <dsp:cNvPr id="0" name=""/>
        <dsp:cNvSpPr/>
      </dsp:nvSpPr>
      <dsp:spPr>
        <a:xfrm>
          <a:off x="1714990" y="2601028"/>
          <a:ext cx="3118165" cy="1870899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Third Quartile (Q3)</a:t>
          </a:r>
        </a:p>
      </dsp:txBody>
      <dsp:txXfrm>
        <a:off x="1714990" y="2601028"/>
        <a:ext cx="3118165" cy="1870899"/>
      </dsp:txXfrm>
    </dsp:sp>
    <dsp:sp modelId="{B9B776E1-B6BC-4DE9-BD50-649060526199}">
      <dsp:nvSpPr>
        <dsp:cNvPr id="0" name=""/>
        <dsp:cNvSpPr/>
      </dsp:nvSpPr>
      <dsp:spPr>
        <a:xfrm>
          <a:off x="5144972" y="2601028"/>
          <a:ext cx="3118165" cy="1870899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Maximum</a:t>
          </a:r>
        </a:p>
      </dsp:txBody>
      <dsp:txXfrm>
        <a:off x="5144972" y="2601028"/>
        <a:ext cx="3118165" cy="187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B5E9E-6775-455B-846F-A58A4F2D9D85}">
      <dsp:nvSpPr>
        <dsp:cNvPr id="0" name=""/>
        <dsp:cNvSpPr/>
      </dsp:nvSpPr>
      <dsp:spPr>
        <a:xfrm>
          <a:off x="5389033" y="2067225"/>
          <a:ext cx="4220724" cy="488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74"/>
              </a:lnTo>
              <a:lnTo>
                <a:pt x="4220724" y="244174"/>
              </a:lnTo>
              <a:lnTo>
                <a:pt x="4220724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960FA-348B-486F-A4A6-2A6B754D6A66}">
      <dsp:nvSpPr>
        <dsp:cNvPr id="0" name=""/>
        <dsp:cNvSpPr/>
      </dsp:nvSpPr>
      <dsp:spPr>
        <a:xfrm>
          <a:off x="5389033" y="2067225"/>
          <a:ext cx="1406908" cy="488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74"/>
              </a:lnTo>
              <a:lnTo>
                <a:pt x="1406908" y="244174"/>
              </a:lnTo>
              <a:lnTo>
                <a:pt x="1406908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02487-7FFF-4EDB-8B3B-57E2215FE412}">
      <dsp:nvSpPr>
        <dsp:cNvPr id="0" name=""/>
        <dsp:cNvSpPr/>
      </dsp:nvSpPr>
      <dsp:spPr>
        <a:xfrm>
          <a:off x="3982125" y="2067225"/>
          <a:ext cx="1406908" cy="488348"/>
        </a:xfrm>
        <a:custGeom>
          <a:avLst/>
          <a:gdLst/>
          <a:ahLst/>
          <a:cxnLst/>
          <a:rect l="0" t="0" r="0" b="0"/>
          <a:pathLst>
            <a:path>
              <a:moveTo>
                <a:pt x="1406908" y="0"/>
              </a:moveTo>
              <a:lnTo>
                <a:pt x="1406908" y="244174"/>
              </a:lnTo>
              <a:lnTo>
                <a:pt x="0" y="244174"/>
              </a:lnTo>
              <a:lnTo>
                <a:pt x="0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13720-80D8-4297-BAD8-4B2C93DE698E}">
      <dsp:nvSpPr>
        <dsp:cNvPr id="0" name=""/>
        <dsp:cNvSpPr/>
      </dsp:nvSpPr>
      <dsp:spPr>
        <a:xfrm>
          <a:off x="1168309" y="2067225"/>
          <a:ext cx="4220724" cy="488348"/>
        </a:xfrm>
        <a:custGeom>
          <a:avLst/>
          <a:gdLst/>
          <a:ahLst/>
          <a:cxnLst/>
          <a:rect l="0" t="0" r="0" b="0"/>
          <a:pathLst>
            <a:path>
              <a:moveTo>
                <a:pt x="4220724" y="0"/>
              </a:moveTo>
              <a:lnTo>
                <a:pt x="4220724" y="244174"/>
              </a:lnTo>
              <a:lnTo>
                <a:pt x="0" y="244174"/>
              </a:lnTo>
              <a:lnTo>
                <a:pt x="0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E4DE0-E731-445F-B777-CC4DE7DC117A}">
      <dsp:nvSpPr>
        <dsp:cNvPr id="0" name=""/>
        <dsp:cNvSpPr/>
      </dsp:nvSpPr>
      <dsp:spPr>
        <a:xfrm>
          <a:off x="3736346" y="904491"/>
          <a:ext cx="3305373" cy="116273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Measures of Dispersion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36346" y="904491"/>
        <a:ext cx="3305373" cy="1162733"/>
      </dsp:txXfrm>
    </dsp:sp>
    <dsp:sp modelId="{2D50E680-146B-4F70-B3E8-D10A409DD35B}">
      <dsp:nvSpPr>
        <dsp:cNvPr id="0" name=""/>
        <dsp:cNvSpPr/>
      </dsp:nvSpPr>
      <dsp:spPr>
        <a:xfrm>
          <a:off x="5575" y="2555574"/>
          <a:ext cx="2325467" cy="1162733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Range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5" y="2555574"/>
        <a:ext cx="2325467" cy="1162733"/>
      </dsp:txXfrm>
    </dsp:sp>
    <dsp:sp modelId="{417478C8-56FB-4105-AADC-553215680FD8}">
      <dsp:nvSpPr>
        <dsp:cNvPr id="0" name=""/>
        <dsp:cNvSpPr/>
      </dsp:nvSpPr>
      <dsp:spPr>
        <a:xfrm>
          <a:off x="2819391" y="2555574"/>
          <a:ext cx="2325467" cy="1162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SD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19391" y="2555574"/>
        <a:ext cx="2325467" cy="1162733"/>
      </dsp:txXfrm>
    </dsp:sp>
    <dsp:sp modelId="{1BCFACF6-6FD7-441C-8D5F-B9E33EB8D367}">
      <dsp:nvSpPr>
        <dsp:cNvPr id="0" name=""/>
        <dsp:cNvSpPr/>
      </dsp:nvSpPr>
      <dsp:spPr>
        <a:xfrm>
          <a:off x="5633207" y="2555574"/>
          <a:ext cx="2325467" cy="1162733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Variance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3207" y="2555574"/>
        <a:ext cx="2325467" cy="1162733"/>
      </dsp:txXfrm>
    </dsp:sp>
    <dsp:sp modelId="{016B309A-2DF1-4813-B935-DECAD65AB769}">
      <dsp:nvSpPr>
        <dsp:cNvPr id="0" name=""/>
        <dsp:cNvSpPr/>
      </dsp:nvSpPr>
      <dsp:spPr>
        <a:xfrm>
          <a:off x="8447023" y="2555574"/>
          <a:ext cx="2325467" cy="1162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IQR</a:t>
          </a:r>
        </a:p>
      </dsp:txBody>
      <dsp:txXfrm>
        <a:off x="8447023" y="2555574"/>
        <a:ext cx="2325467" cy="1162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D5763-1B1E-43A9-AB5E-1A5785C77737}">
      <dsp:nvSpPr>
        <dsp:cNvPr id="0" name=""/>
        <dsp:cNvSpPr/>
      </dsp:nvSpPr>
      <dsp:spPr>
        <a:xfrm>
          <a:off x="0" y="0"/>
          <a:ext cx="7649800" cy="125512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Measures spread of middle 50%</a:t>
          </a:r>
        </a:p>
      </dsp:txBody>
      <dsp:txXfrm>
        <a:off x="36761" y="36761"/>
        <a:ext cx="6295425" cy="1181600"/>
      </dsp:txXfrm>
    </dsp:sp>
    <dsp:sp modelId="{AA325B0A-B8E4-400E-93FC-E6CD35BF50EC}">
      <dsp:nvSpPr>
        <dsp:cNvPr id="0" name=""/>
        <dsp:cNvSpPr/>
      </dsp:nvSpPr>
      <dsp:spPr>
        <a:xfrm>
          <a:off x="674982" y="1464309"/>
          <a:ext cx="7649800" cy="125512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Formula: IQR = Q3 - Q1</a:t>
          </a:r>
        </a:p>
      </dsp:txBody>
      <dsp:txXfrm>
        <a:off x="711743" y="1501070"/>
        <a:ext cx="6085466" cy="1181600"/>
      </dsp:txXfrm>
    </dsp:sp>
    <dsp:sp modelId="{6892FD93-0467-4C93-B967-6F37D22FEF23}">
      <dsp:nvSpPr>
        <dsp:cNvPr id="0" name=""/>
        <dsp:cNvSpPr/>
      </dsp:nvSpPr>
      <dsp:spPr>
        <a:xfrm>
          <a:off x="1349964" y="2928619"/>
          <a:ext cx="7649800" cy="1255122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Less affected by outliers.</a:t>
          </a:r>
        </a:p>
      </dsp:txBody>
      <dsp:txXfrm>
        <a:off x="1386725" y="2965380"/>
        <a:ext cx="6085466" cy="1181600"/>
      </dsp:txXfrm>
    </dsp:sp>
    <dsp:sp modelId="{737C2904-4443-4578-9F78-0A457D863463}">
      <dsp:nvSpPr>
        <dsp:cNvPr id="0" name=""/>
        <dsp:cNvSpPr/>
      </dsp:nvSpPr>
      <dsp:spPr>
        <a:xfrm>
          <a:off x="6833970" y="951801"/>
          <a:ext cx="815829" cy="815829"/>
        </a:xfrm>
        <a:prstGeom prst="downArrow">
          <a:avLst>
            <a:gd name="adj1" fmla="val 55000"/>
            <a:gd name="adj2" fmla="val 45000"/>
          </a:avLst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017532" y="951801"/>
        <a:ext cx="448705" cy="613911"/>
      </dsp:txXfrm>
    </dsp:sp>
    <dsp:sp modelId="{E651A2E1-739C-48D0-952E-A046D8BBB42E}">
      <dsp:nvSpPr>
        <dsp:cNvPr id="0" name=""/>
        <dsp:cNvSpPr/>
      </dsp:nvSpPr>
      <dsp:spPr>
        <a:xfrm>
          <a:off x="7508952" y="2407743"/>
          <a:ext cx="815829" cy="815829"/>
        </a:xfrm>
        <a:prstGeom prst="downArrow">
          <a:avLst>
            <a:gd name="adj1" fmla="val 55000"/>
            <a:gd name="adj2" fmla="val 45000"/>
          </a:avLst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692514" y="2407743"/>
        <a:ext cx="448705" cy="613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20E39-D716-40C6-9D4F-DE3345E8A296}">
      <dsp:nvSpPr>
        <dsp:cNvPr id="0" name=""/>
        <dsp:cNvSpPr/>
      </dsp:nvSpPr>
      <dsp:spPr>
        <a:xfrm>
          <a:off x="0" y="268573"/>
          <a:ext cx="9564472" cy="98338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Arrange data ascending</a:t>
          </a:r>
        </a:p>
      </dsp:txBody>
      <dsp:txXfrm>
        <a:off x="48005" y="316578"/>
        <a:ext cx="9468462" cy="887374"/>
      </dsp:txXfrm>
    </dsp:sp>
    <dsp:sp modelId="{F399DDD9-8D7B-4D80-B5EA-AD8C6AAE2CBC}">
      <dsp:nvSpPr>
        <dsp:cNvPr id="0" name=""/>
        <dsp:cNvSpPr/>
      </dsp:nvSpPr>
      <dsp:spPr>
        <a:xfrm>
          <a:off x="0" y="1370038"/>
          <a:ext cx="9564472" cy="983384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Q1 = (N+1)/4 th value</a:t>
          </a:r>
        </a:p>
      </dsp:txBody>
      <dsp:txXfrm>
        <a:off x="48005" y="1418043"/>
        <a:ext cx="9468462" cy="887374"/>
      </dsp:txXfrm>
    </dsp:sp>
    <dsp:sp modelId="{AFBF5737-EA18-4207-AE9D-601E5B00A3F2}">
      <dsp:nvSpPr>
        <dsp:cNvPr id="0" name=""/>
        <dsp:cNvSpPr/>
      </dsp:nvSpPr>
      <dsp:spPr>
        <a:xfrm>
          <a:off x="0" y="2471503"/>
          <a:ext cx="9564472" cy="983384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Q3 = 3(N+1)/4 th value</a:t>
          </a:r>
        </a:p>
      </dsp:txBody>
      <dsp:txXfrm>
        <a:off x="48005" y="2519508"/>
        <a:ext cx="9468462" cy="887374"/>
      </dsp:txXfrm>
    </dsp:sp>
    <dsp:sp modelId="{5EB61755-85B2-4E5C-BB5F-DC56CE3E3007}">
      <dsp:nvSpPr>
        <dsp:cNvPr id="0" name=""/>
        <dsp:cNvSpPr/>
      </dsp:nvSpPr>
      <dsp:spPr>
        <a:xfrm>
          <a:off x="0" y="3572968"/>
          <a:ext cx="9564472" cy="983384"/>
        </a:xfrm>
        <a:prstGeom prst="round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If decimal: interpolate between two values</a:t>
          </a:r>
        </a:p>
      </dsp:txBody>
      <dsp:txXfrm>
        <a:off x="48005" y="3620973"/>
        <a:ext cx="9468462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620" units="cm"/>
        </inkml:traceFormat>
        <inkml:channelProperties>
          <inkml:channelProperty channel="X" name="resolution" value="186.40776" units="1/cm"/>
          <inkml:channelProperty channel="Y" name="resolution" value="93.64162" units="1/cm"/>
        </inkml:channelProperties>
      </inkml:inkSource>
      <inkml:timestamp xml:id="ts0" timeString="2025-04-22T13:51:49.0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6350 11024,'0'-17,"0"-1,-35 0,35 1,-18-19,0 19,18-1,-35 1,18-1,-1 0,0 1,-17 17,17-18,-17 0,-53-17,35 35,0-18,0 18,-17-17,-1 17,0-18,1 18,-1 0,-17-17,0 17,0 0,0 0,-1 0,19 0,-18 0,-1 35,19-35,-1 17,-17-17,-53 53,70-35,19 17,-19 1,0-19,1 18,-1 1,18-1,-17 18,17-18,-18 1,36-1,-18 18,0-18,18 0,-18 18,35-18,-17 1,18 17,-1-18,18 0,-18 18,18-18,0 18,0-17,0 17,0-18,0 18,0 0,36 0,-36-18,17 18,18 0,-17 0,17-1,1-16,-1 17,18 0,53 35,-53-53,-1 0,19 18,0-17,-1-1,1 0,17 0,-18 1,19-1,-19 0,18-17,1 17,-1-17,0-1,0 1,0 0,106-1,-105 1,16-18,-16 0,-19 0,18 0,-17 0,17 0,53-18,-17 18,-71-17,0 17,-1-36,1 36,0-17,0 17,0-18,-18 18,1-18,17 1,-18-1,0 1,0-1,1 0,-1 1,0-1,1 0,-1-17,0 17,-17-17,17 18,0-19,1 19,-19-19,18 19,-17-19,0 19,-1-1,19-35,-36 36,0-19,17 19,-17-1,0-17,0 17,0-35,18 18,-18 0,0 17,0-17,0-1,0 19,0-18,0 17,0-17,0 17,-18 0,18-35,-35 36,35-1,-18 1,18-1,-17 0,17 1,-18-1,18 0,-18 1,1 17,17-18,-18 0,1 1,-1-1,0-17,1 17,-1 1,0-1,18 0,-17 18,-1-17,0-1,18 0,-17 18,-1-17,18-1,-17 18,-1-18,18 1,-18 17,1-18,-1 18,18-17,-18-1,1 18,-1-18,0 1,1 17,-1-18,1 0,-1 18,18-17,-18 17,1-18,-19 0,1 1,17-1,1 18,-1-17,0-1,1 18,-1-18,1 1,17-1,-18 18,0-18,1 1,-1-1,0 0,1 1,-1-1,0 0,-17 1,18-1,-19 1,1-1,17 0,-17 1,17-1</inkml:trace>
  <inkml:trace contextRef="#ctx0" brushRef="#br0" timeOffset="1">5380 11906,'18'-17,"-36"34,53-34,-35-1,0 0,18 18,-18 18,0 0,-35-18,35 17,-18-17,0 0,1 0,-1 0,18-17,-18 17,18-18,0 0,0 1,0-1,0 0,18 18,0 0,-1 0,-17 18,18-18,-18 18,0-1,0 1,18-18,-18 18,0-1,0 1,-36-18,19 0,17-18,-18 18,18-17,0-1,0 0,18 18,-1 0,1 0,-18 18,0 0,0-1,0-52,0 17</inkml:trace>
  <inkml:trace contextRef="#ctx0" brushRef="#br0" timeOffset="2">3863 11536,'18'0,"-1"0,1 0,-1 0,1 0,0 0,-1 17,1-17,17 0,-17 18,17-18,-17 18,17-1,0-17,1 18,-1 0,0-1,1 1,34 17,-17-17,-18 0,1-1,-1-17,-18 18,19-1,-1 1,-17-18,17 18,-17-18,-1 17,1-17,0 0,-1 18,1-18,-1 0</inkml:trace>
  <inkml:trace contextRef="#ctx0" brushRef="#br0" timeOffset="3">4904 11024,'0'-17,"0"34,-18-52,18 17,-18 18,18 18,0 17,0-17,18 17,-18-17,35 17,-17 18,-18-18,35 18,-35-17,18-1,-18 0,17 0,-17 1,18-19,-18 19,18-1,-18 0,17 0,-17-17,0 0,18-18,-18 17,0 1,18 0,-18-1,17-17,1-53</inkml:trace>
  <inkml:trace contextRef="#ctx0" brushRef="#br0" timeOffset="4">5891 11165,'0'0,"0"18,-17 0,-1-1,18 1,-18 17,-17 1,18-19,-19 18,36-17,-17 0,-1-1,0 1,1 0,-1-1,18 1,-18 0,1-1,-1 1,1-18,17 17,-18-17,18 18,-18-18</inkml:trace>
  <inkml:trace contextRef="#ctx0" brushRef="#br0" timeOffset="5">5697 11783,'0'0,"18"0,0 0,-1 0,-17-18,18 18,0 0,17 0,-18 0,195 0,-177 0,-17 0,17 0,1 0,34 0,-35 0,1 0,-1 0,0 0,-17 0,17 0,-17 0,17 0,-17 0,-1 0,1 0,-53 0</inkml:trace>
  <inkml:trace contextRef="#ctx0" brushRef="#br0" timeOffset="6">5715 12065,'0'18,"18"-18,-18 17,35 1,-17-18,-1 18,1-1,-1-17,1 18,0-1,17 1,-17 17,-1-17,1 0,35 17,-18-35,0 18,-17-1,0-17,17 18,-17-18,-1 18,1-18,17 17,-17-17,-1 0,1 0,0 0,-1 0,1 0,0 0,-54 0,1 0,17 0,1 0,-1 0</inkml:trace>
  <inkml:trace contextRef="#ctx0" brushRef="#br0" timeOffset="7">5644 12330,'0'0,"0"17,0 19,0-19,0 1,0-1,0 19,0-19,0 1,0 0,0-1,0 1,0 0,0-1,0 1,0-1,0 19,0-19,0 1,-17 0,17-1,0 1,-18-18,1 0,-1-35,18-1</inkml:trace>
  <inkml:trace contextRef="#ctx0" brushRef="#br0" timeOffset="8">5503 12294,'0'0,"0"-17,-17 17,-1 0,0 0,1 0,-1 0,18 17,-17-17,-1 0,0 36,1-36,-1 17,0-17,1 18,-1-18,-17 18,17-1,-17-17,17 18,-17-18,0 17,-18 1,0-18,0 18,0-1,35-17,1 0,-1 0,0 0,18-17</inkml:trace>
  <inkml:trace contextRef="#ctx0" brushRef="#br0" timeOffset="9">1517 6473,'0'0,"0"-17,0 34,18-17,-18 18,0 17,0-17,17 0,-17-1,0 1,0 17,0-17,0 0,0-1,0 18,18-17,-18 0,0-1,0 1,18 0,-1-1,1-17,-1 0,1 0,0 0,-1 0,19-35,-1 35,-17-18,17 1,0-19,18 19,-18-1,1-17,-1 17,18-17,-18 17,18 1,-18-1,1-17,16 17,-16 0,-1 1,36-1,-36 1,-18 17,1-18,0 18,-1 0,-17 18,0-1,0 1</inkml:trace>
  <inkml:trace contextRef="#ctx0" brushRef="#br0" timeOffset="10">11553 7814,'0'-18,"0"1,0-1,0-17,-17 17,-18 18,17 0,0 0,1 35,-1-35,0 18,1-18,-1 18,0 17,1-17,17-1,0 1,0 0,0-1,17 1,19 0,-19-1,1-17,0 18,-1-18,1 17,0-17,-1 18,1-18,-18 18,17-18,-17 17,18-17,0 0,-18 18,35 0,-17-18,-18 17,17-17,-17 18,0 0,-17-18,-1 0,0 17,-17-17,17 0,-52 0,52 0,1 0,-1 0,0 0,1 0,-1 0,0 0,1 0</inkml:trace>
  <inkml:trace contextRef="#ctx0" brushRef="#br0" timeOffset="11">12224 7814,'0'0,"-18"0,18 18,0-1,-18-17,18 36,0-19,0 1,0 52,0-34,0-19,0 19,0-19,0 1,0 0,0-1,0 1,0-1,0 1,18-18</inkml:trace>
  <inkml:trace contextRef="#ctx0" brushRef="#br0" timeOffset="12">12030 7779,'17'-18,"-34"36,70-36,-18 18,0 0,0 0,-17 0,17 0,1 0,-19 18,19-18,17 17,-36 19,36-1,-35-17,-18-1,17 1,1 0,-18-1,0 1,18 17,-18-17,0-1,0 1,0 0,0-1,-36 1,36 0,-35-1,17 1,-17-1,0 1,0 0,-1-1,1-17,0 18,-1-18,-16 18,16-18,-17 0</inkml:trace>
  <inkml:trace contextRef="#ctx0" brushRef="#br0" timeOffset="13">1552 9172,'0'0,"18"0,-18 18,18 0,-18-1,17-17,-17 18,0-1,18-17,-18 18,17 0,1-18,-18 17,18-17,-1 18,1-18,0 0,17 0,18-18,-18 18,0-35,18 0,0 17,0-17,18 0,17-1,-18 1,36-18,-18 18,1 0,-1-1,0 19,53-36,-88 35,0 18,0-18,-18 18,0 0</inkml:trace>
  <inkml:trace contextRef="#ctx0" brushRef="#br0" timeOffset="14">9631 10072,'-18'-18,"18"1,18 52,-71-88,35 35,1 18,-1-17,0 17,1 0,-1 0,0 0,1 0,-1 0,1 35,-1-35,18 18,-18-1,18 1,0-1,0 1,0 0,0-1,0 19,18-1,17-17,0-1,-17-17,0 18,17-1,-17-17,17 0,-17 18,17-18,-18 0,19 0,-19 0,1 0,17-35,-17 17,0-17,-1 35,-17-18,18 1,-18-1,0 0,-18 18,1 53,17-17,0-1,0-18,0 1,35 0,-17-1,-1-17,36 0,-35-17,-1-1,-17 0,18 1,-18-1,-35-17,17 35,-17 0,17 0,1 0,17 18,0-1,35-17,-18 0,19 0,-19 0,1 0,17 0,-17 0,17 0,-17 0,17-17,-17 17,-1 0,1-18,0 18,-1 0,1-18,0 18,-1 0,-17-17,18 17,-18-18,-35 18,17 0,0 18,1-18,17 35,-18-35,18 18,-18-18,18 17,0 1,0-1,0 1,0 0,0-1,18 1,-18 0,35-18,-17 0,0 17,-1-17,1 0,-1 0,19 0,-19 0,19-35,17 17,-36 18,1-35,17 17,-17 18,-18-17,17-1,1 1,0-1,-18 0,0 1,17-1,-17 0,0 1,0-1,0 0,0 36,0 17,-17 54,17-72,0 18,-18 36,18-36,0 1,0-1,0 0,0 18,0-18,0 1,0 17,0-18,0 0,0 0,0-17,0 17,35-17,-35 17,0-17,18-1,0-17,-18-35,17 35,-17-35,0 17,0-17,18 17,-18-17,0-35,0 17,0 35,0-17,0 17,-18 0,18 1,0-1,-17 1,-1-1,0 18,18-18,-17 18,-1 0,0 0,1 0,17-17</inkml:trace>
  <inkml:trace contextRef="#ctx0" brushRef="#br0" timeOffset="15">10883 10178,'18'-53,"-36"106,53-106,-35 70,0 19,0-19,0 19,-17-19,17 18,0 36,-18-36,18 36,0-36,-17 0,17 1,0-1,0 0,0 1,0-1,0 35,0-17,0-35,0 17,0-17,0-1,17 1,1-18,-18-35,17 35,-17-35,0 17,0-17,0 17,0-17,0 17,0-17,0 17,0 1,-17-1,17 0,0 1,-35-1,35 0,-18 18,18-17,-18 17,18-18,-17 18,-1 0,18-18</inkml:trace>
  <inkml:trace contextRef="#ctx0" brushRef="#br0" timeOffset="16">11553 10266,'0'0,"-17"0,-18 0,35 17,-18 1,18 0,-18-18,18 17,0 1,36 0,-19-18,1 0,-18-18,17 0,-17 1,18 17,-18-36,0 19,18 17,-18-18,0 1,17-1,-17 0,0 1,18 17,-18-18,18 18,-18-18,17 18,1 0,0 36,-1-36,-17 17,18 1,-18 0,0-1,0 1,18 17,-18-17,0 17,0 0,0 1,0-19,0 19,0-1,-36 0,36 36,-17-36,17 0,0 0,0-17,0 17,0 1,0-19,0 19,0-19,0 1,0 17,17-35,-17 18,18-18,0 0,-1-36,1 36,-1-35,-17 18,18-1,0 0,-1-35,-17 36,18-1,-18 0,0 1,0-1,0 1,0-1,0 0,-35 18,35-17,-36 17,36-18,-17 18,-1 0,1 0,-1 0,0-18</inkml:trace>
  <inkml:trace contextRef="#ctx0" brushRef="#br0" timeOffset="17">12559 10283,'18'-17,"-18"-1,-36 18,19 0,-19 0,36 18,-17-18,-1 0,0 17,18 1,-17 0,17 17,0-17,0-1,53 1,-18 0,-17-18,-1 0,19 0,-19 17,1-17,-1 0,1 0,0 0,-1 18,1-18,-18 18,-18 17,18-18,-17-17,17 18,-36-18,-16 18,34-1,0-17,-17 0,17 18,1-18,-1 0,0 0,1 0,-1 0,1 0</inkml:trace>
  <inkml:trace contextRef="#ctx0" brushRef="#br0" timeOffset="18">12894 10266,'0'0,"18"0,-18 35,17-17,-17-1,18 1,-18 17,0-17,0 0,0-1,18 1,-18 0,0-1,0 1,0-1,0 1,0 0,0-1,0 1</inkml:trace>
  <inkml:trace contextRef="#ctx0" brushRef="#br0" timeOffset="19">12912 10195,'0'-17,"0"34,35-34,-35-1,18 18,-1-18,1 18,17 0,-17 0,-1 0,1 0,0 18,17-18,-17 35,-1-35,1 18,-18 0,18 17,-1-18,-17 1,18 0,-18 17,17-17,-17-1,0 19,0-19,0 1,0 17,0-17,-35-1,35 1,-35 0,35-1,-35 1,-18 17,35-35,-17 18,17 0,-17-18,0 0,17 17,-17-17</inkml:trace>
  <inkml:trace contextRef="#ctx0" brushRef="#br0" timeOffset="20">16704 16316,'0'35,"0"-17,0 17,0-17,-18-1,18 1,0 17,0 1,0-19,0 19,0-1,0-18,0 19,0-1,0-17,0 17,0-17,18 17,-18-17,0 17,0-18,18 1,-18 17,0-17,0 0,17-1,-17-34,0-19,0 19,0-1,0-17,0 0,0 17,0 0,0-17,0 0,0 17,0-17,0 17,0-17,0 17,0-17,-17 0,17 17,0 0,0-17,0 17,0 1,0-18,0 17,0 0,-18 18,18 18,0 0,0-1,0 1,35 35,-35-18,0-17,18 52,-18-35,0 1,18-1,-18 0,17 1,-17-1,18 35,-18-34,0-1,18 36,-18-36,0-18,0 1,0-36,0-17,0-18,-18 18,18 17,0-17,0 0,-18-18,18-18,-17 18,17 18,0 0,0 0,0-1,0 1,-18 0,18-1,0 19,0-1,0 1,0-1,0 0,0 54,0-19,0 1,0 17,0-17,0 17,0 0,0 1,0-1,0 0,18 36,-18-36,0 0,0 1,0-1,0 0,0-17,0-1,0 19,0-19,0-34,0-36,0 35,0-17,0 0,0-1,0 1,0 17,0-17,0 17,0-17,0 17,0 54,0-1,-18 0,18-17,0 0,0 17,0-17,0-1</inkml:trace>
  <inkml:trace contextRef="#ctx0" brushRef="#br0" timeOffset="21">26988 10760,'0'0,"0"-18,0 0,0 1,-18 17,0 35,1 0,-19 36,19-36,-1 0,0 18,1 0,-1 0,18 0,-18 0,18 0,0 18,0-19,0 37,0-36,0-18,18 0,-18 0,35 1,-35-1,18-17,17 35,1-36,-19-17,1 18,17-18,-17 17,17-17,0 0,18-35</inkml:trace>
  <inkml:trace contextRef="#ctx0" brushRef="#br0" timeOffset="22">27287 11218,'0'0,"0"-17,0 52,0 0,0-17,0 17,0-17,0 52,0-52,0 17,0 1,0-1,0-18,0 19,0-19,0 19,0-19,0 1,0 0,0-1,0 1,0 0</inkml:trace>
  <inkml:trace contextRef="#ctx0" brushRef="#br0" timeOffset="23">27305 11307,'18'0,"-36"0,53 0,-17 0,-18 17,18-17,-1 35,1 1,35-1,-36-17,1-1,17 1,-17 17,0-17,17-1,-17 1,-1 0,1-1,17-17,-17 18,-1 0,1-18,0 0,-1 0,1 0,0 0,-1 0</inkml:trace>
  <inkml:trace contextRef="#ctx0" brushRef="#br0" timeOffset="24">27764 11148,'-18'-18,"36"36,-36-53,18 17,0 53,0-17,0 17,0-17,0 35,18-36,-18 19,0-19,17 54,1-18,-18-36,0 1,0 17,18-17,-18-1,17 1,-17 0,18-1,-18 1,17-18,1 0,0 0</inkml:trace>
  <inkml:trace contextRef="#ctx0" brushRef="#br0" timeOffset="25">28169 11289,'18'0,"-18"35,-35-17,17 88,18-71,0-17,0-1,0 1,0-1,0 1,35 0,-35-1,18-17,-18 18,18-18,17 0,-17 0,-1 0,1 0,-1-18,1 1,17-19,-35 19,18-1,-18-17,0 17,18 1,-18-1,0 0,0 1,0-1,0 0,-36 18,36-17,-17 17,-19-18,19 18,-1 0,1 0,-1 0,0 0</inkml:trace>
  <inkml:trace contextRef="#ctx0" brushRef="#br0" timeOffset="26">28363 11377,'0'0,"18"-35,0 35,-1 0,1 0,0 0,-1 17,1-17,-1 18,1 0,0-18,-18 35,17-17,1-18,-18 17,18 1,-18 0,17-1,-17 1,18-18,-18 35,0-70,18 17,-18-17,35 17,-35 1,17-1,-17 0,0 1,18 17,0-18,-18 0,17 1,1-1,-18 1,18 17,-1 0,-17-18,18 18,0 0</inkml:trace>
  <inkml:trace contextRef="#ctx0" brushRef="#br0" timeOffset="27">28998 11377,'0'-35,"0"70,0-17,0 17,18-17,-18-1,0 1,0 0,0-1,0 1,0-1,0 1,0-36,0-17,0 0,0 17,35 1,-35-1,18 0,-18 1,18-1,-18 0,17 1,1-1,-1 18,1-17,0 17,-1 0,-17 35,18-35,-18 17,18-17,-18 36,0-19,17 1,-17 0,18 17,-18-17,0-1,0 1,0-1,-18-17,18-35,0 18,0-19,0 19,18 17,-18-18,18 0,-18 1,35 17,-35-18,17 0,1 18,0-17,-1 17,1 0,0 0,-1 0,1 17,0 19,-1-19,1 1,-18 0,0-1,18 1,-18 0,0-1,17-17,-17 18,0-1,0 1</inkml:trace>
  <inkml:trace contextRef="#ctx0" brushRef="#br0" timeOffset="28">30021 11448,'0'-18,"0"36,0-54,0 19,18 17,-53 0,17 0,-17 0,-36 35,36 0,17-17,-17 0,35-1,-18 1,18-1,-17-17,17 18,-18 0,18-1,35-17,-17 0,17 0,-17 0,0 0,-1 0,1-17,0 17,-1 0,-17-18,18 18,-1-18,1 1,-18-1,18 18,-18-17,0-1,17 18,-17-18,0 54,0-19,0 1,0-1,0 1,18 0,-18-1,18-17,-18 18,17-18,19 0,-19-35,1 35,-18-18,18 18,-18-35,17 17,-17 1,18-1,-18-17,17 17,-17-17,0-1,18 1,-18-35,0 34,0 1,0 0,0 17,0 1,0-1,0 0,-18 18,-17 0,-35 106,52-71,0-17,18 17,-17-17,17 17,-18 18,18-18,0 1,-18-19,18 19,0-1,0-18,0 19,0-19,0 19,0-1,0 18,0-35</inkml:trace>
  <inkml:trace contextRef="#ctx0" brushRef="#br0" timeOffset="29">28328 12453,'18'0,"-36"0,36 18,-18 17,0 0,0-17,0 0,0 34,0-16,0-19,0 19,0-19,0 19,0-19,0 1,0-1,-18 1,18 0,0-1,-18-17</inkml:trace>
  <inkml:trace contextRef="#ctx0" brushRef="#br0" timeOffset="30">28222 12435,'0'-17,"0"34,0-52,-17 35,17-17,0-1,35 18,0 0,-17 35,17-35,-17 18,17-1,0 19,-17-19,17 1,-17 17,17-17,-17 17,-1-17,1 17,0-17,-18 17,17-17,1 35,-18-36,0 1,0-1,0 1,0 0,-18-1,1-17,-19 18,19-18,-1 0,0 0,-34 0,34 0,0 0,1 0,-1 0,0-18,1 18</inkml:trace>
  <inkml:trace contextRef="#ctx0" brushRef="#br0" timeOffset="31">28910 12682,'0'-17,"0"34,0-17,0 36,0-19,0 1,0 0,0-1,0 1,0-1,0 1,0 0,0-1,0 1,0 0,18-18,-18 17,17-17,1 0,0 0,-18-17,17 17,-17-36,36 1,-19 17,19-34,-19 34,1 0,-1-17,1 17,-18-17,18 17,-1 1,-17-1,0 1,0-1,18 18,-18-18,-35 18,35 36,-18-36,18 52,0-34,0 0,0-1,35-17,-35 18,0 0,18-18,-18 17,18 1,-1 0,-17-1,18 1,-18-1,18-17,-18 18,0 0,0-1,0 1,-36-18,36 18,-17-18,-19 0,19 0,-1 0,-35 0,36 0</inkml:trace>
  <inkml:trace contextRef="#ctx0" brushRef="#br0" timeOffset="32">28857 12277,'0'0,"0"-18,0 0,0 54,18-36,-18 17</inkml:trace>
  <inkml:trace contextRef="#ctx0" brushRef="#br0" timeOffset="33">29580 12241,'18'0,"-36"0,36 36,-18-19,0 1,0 17,0-17,-18 17,18-17,0 52,-17-34,17-1,0 35,0-52,0 17,0-17,0 17,0-17,0 17,0-17,0-1,17 1,-17 0,18-18,0 0</inkml:trace>
  <inkml:trace contextRef="#ctx0" brushRef="#br0" timeOffset="34">29545 12541,'-17'0,"34"18,18-18,-17 18,0-18,-1 0,1 0,17 0,-17 0,0 0,17 0,-18 0,1 0,0 0,17-36,-17 19,-1 17,-17-36,0 19,18-1,-18 0,0 1,18-1,-18 1,0-1,0 0,0 1,0-1,0 0,-18 1,0 17,18 35,0-17,-17 17,17-17,0-1,0 1,-18 17,18-17,0-1,0 1,0 17,0-17,0 0,0 17,0 0,-18 0,18-17,0 0,0-1,0 1,0 0,0-1,0 1,18-36,0 1,17-19,-17 19,-1-1,18 0,-17 1,17-1,-17 0,0 18,-1 0,1 0,0 0,-1 0,1 0,-18 36,18-36,-18 17,17 1,-17 0,0-1,0 19,0-19,-35-17,35 18,-18-1,-17-17,35 18,-18-18,1 0,-1 0,0 0,1 0,-1 0,0 0,1 0,-1-18,1 18</inkml:trace>
  <inkml:trace contextRef="#ctx0" brushRef="#br0" timeOffset="35">30304 12118,'17'0,"-34"0,52 0,-35 18,18 17,-1 0,1-17,-1-1,-17 1,18 0,0 17,-1-17,1 17,0 0,-1 36,-17-36,18 0,-18 1,0-1,18 0,-18 0,0 1,0-1,0-17,0 17,-36-18,36 1,-17 0,17-1,-36 1,19 0,-1-18,0 17,-34 1,16 0,19-18,-1 0,-17 0</inkml:trace>
  <inkml:trace contextRef="#ctx0" brushRef="#br0" timeOffset="36">16563 15981,'0'0,"0"-18,0-17,-18 35,18-18,0 1,0-1,0 0,-17 18,17-17,0 52,35-35,-35 35,18-17,-18 0,17 17,-17 0,18 0,-1 1,-17-1,18 18,0-18,-18 0,35 36,-35-36,18 1,-18-1,17 0,1 18,-18-35,0-1,18 1,-18 0,0-1,0-52,0 0,0 17,-18-53,18 1,-18 17,18 18,-17-18,17 0,0-35,-18 52,18-17,0 18,0 0,0 17,0 1,0-1,0 0,0 1,0-1,0 53,0 1,0-19,18 54,-18-36,17 53,-17-52,0 17,18-18,-18 35,0-34,18 17,-18-36,0 18,17 1,-17-1,0-17,18 17,-18 0,0-17</inkml:trace>
  <inkml:trace contextRef="#ctx0" brushRef="#br0" timeOffset="37">16598 17533,'-17'0,"17"35,0-17,17 17,-17-17,18 0,-18-1,0 1,0-1,0 1,0 0,-18-54,18 19,0-1,0-17,0 17,0 1,18-1,-18 0,17 18,1-17,0 17,-1 0,1-18,0 18,-1 0,1 0,0 35,-1-17,-17 0,18-18,-18 35,18-17,-18-1,0 1,0-1,0 1,0 0,0-54,0 19,17 17,1-18,-1 1,-17-1,18 18,0 0,-1 18,-17-1,36 18,-36-17,35 0,-35-1,18-17,-18 18,17-18,1 0,-1 0,1 0,-18-18,18 18,-18-17,17 17,-17-18,18 18,-18-18,0 1,18 17,-18-18,0 1,0-1,0 0,-18 18,18-17,-18 17,1 0,-1 0,18 35,-18-35,18 18,-17-18,17 17,0 1,0-1,0 1,0 0,17-18,-17 17,36 1,-19 0,54-18,-53 0,-1 0,1 0,-1-18,19 18,-19-35,1 35,0-36,17 19,-17-1,-1 18,1-17,0-1,-18 0,35 1,-35-1,17 0,-17 1,18 17,-18-18,-35 18,17 0,18 18,-17-18,-1 17,18 1,-18 0,18-1,0 1,0 0,0-1,0 1,18-1,0 1,-1-18,1 0,17-53,-35 36,0-1,0 0,0 1,0-1,0 0,0 1,0 34,0 19,0-19,18-17,-18 18,17-18,-17 18,18-18,0 0,-1 0,1 0,0 0,-18-36,17 36,1-17,-1-1,-17 0,0-17,0 17,0 1,0-1,0 36,0-1,0 1,0 0,0-1,0 1,0 0,18-18,-18 17,0 1,18 0,-18-1,17-17,-17-17,0-19,0 1,0-36,0 54,0-1,18 1,-18-1,18 18,-1-18,-17 1,18 17,-18-18,18 18,-1 0,1-18,-1 18,1 0,-18 36,18-36,-18 17,17-17,-17 18,0 0,18-1,-18 1,0-1,18-17,-1 0,1-17,0-18,-1 17,1-17,-18 17,18-17,-1-1,-17 1</inkml:trace>
  <inkml:trace contextRef="#ctx0" brushRef="#br0" timeOffset="38">17480 10336,'0'0,"-35"36,0-36,-1 17,1 1,-18 0,0-1,0 19,0-1,0 0,1 0,16 1,1 17,0-1,17 1,0 18,1 52,17-70,0 18,0-18,0 17,35-17,0 18,-17-18,17 0,18 0,-18-1,18 1,0-17,0 17,0-18,0 0,0 0,70 18,-70-35,18 0,-18-18,0 17,17-17,-17 0,0-35,0 35,0-35,0-1,0 1,53-35,-53 34,-1-17,-16 18,-1-18,0 0,1 0,-1-17,-18-1,1-70,0-18,-18 89,0-18,0 17,-36 18,36-17,-35 34,18-17,-19 18,1 0,0 0,-1-1,-16 1,-1 17,0 1,0-1,0 0,-18 1,18 17,-17 0,-1 0,1 0,-1 0,1 35,17-35,0 35,0-17,18 0</inkml:trace>
  <inkml:trace contextRef="#ctx0" brushRef="#br0" timeOffset="39">20126 13423,'0'-17,"0"34,0-52,-35 35,35-18,-18 1,-35 17,36 0,-1 0,0 0,-17 0,17 0,-17 17,17-17,-17 36,0-1,0-18,-1 19,19-1,-19 0,1 1,17-1,-17 0,0 0,17 18,-17-17,17 17,1-18,-1 18,0-18,1 18,17-18,-18 18,18 0,0-18,0 1,0 17,0-18,35 0,-35 0,36 1,-36-1,35-17,-17 17,-1-18,1 1,17 0,-17-1,17 1,0 0,1-18,-1 0,0 0,18 0,35-18,-52 18,17-35,-1 35,-16-36,17 19,-18-18,0 17,36-35,-36 35,-17-17,17 17,-17-17,17 18,-18-19,1 19,0-19,17-34,-17 34,-18 19,17-36,-17 18,18-1,-18 1,0 0,0 0,0-1,0 19,-35-19,35 1,-53 17,35-17,-17 18,0-19,-1 19,1-1,-18 0,18 1,-18-1,18 18,-18-18,17 18,1 0,0 0,0 0,-1 0,19 36,-1-36,0 17</inkml:trace>
  <inkml:trace contextRef="#ctx0" brushRef="#br0" timeOffset="40">22348 15187,'0'0,"-35"-18,18 18,-1 0,0 0,-17 18,0-18,17 18,-17-18,17 35,1 0,-19-17,1 0,17 17,-17 0,17 0,1-17,-18 17,17 18,0-17,18-1,-17 0,17 18,-18-18,18 18,0-18,0 1,0-1,0 0,35 1,-35-1,36-18,-19 1,18 0,-17-18,17 17,-17-17,17 0,1 0,-1 0,0-35,0 35,1-35,-1 0,0 17,0-17,1-1,-1 1,-17 0,17 0,-17-1,-1 1,1 0,0-1,-1 1,-17 18,18-19,-18 19,0-19,0 19,0-1,-35 0,35 1,-36-1,36 0,-35 1,-18-1,35 18,1-17,-19 17,19 0,-18 0,17 0,-17 0,17 0,-17 35</inkml:trace>
  <inkml:trace contextRef="#ctx0" brushRef="#br0" timeOffset="41">22860 15769,'0'0,"0"-17,18 17,17 0,0-18,0 18,1 0,-1 0,18-18,0 18,0 0,0-17,53-1,-54 18,-16-18,17 18,-18 0,0 0,-17-17,17 17,-17 0,-1 0,1 0,-18-18</inkml:trace>
  <inkml:trace contextRef="#ctx0" brushRef="#br0" timeOffset="42">23530 15522,'0'0,"-17"0,17-17,0-1,35 18,0 0,0 0,1 35,-19-35,1 18,0-18,-1 18,19-1,-19 1,1 17,-18-17,18 17,-1-17,-17 17,18 0,-18-17,0 17,0-17,0 17,0-17,-18 17,-17 0,35-17,-35-1,35 1,-18 0,18-1,-35 1,17-18</inkml:trace>
  <inkml:trace contextRef="#ctx0" brushRef="#br0" timeOffset="43">24853 15716,'0'-17,"0"-1,0 0,0 1,-35 17,35-18,-18 18,-17 0,17 0,1 0,-1 0,0 0,-17 35,18-35,-1 18,0 0,1 17,-1-17,18-1,-18 1,1-1,17 1,-18 17,18-17,0 0,0-1,35-17,-17 0,17 0,-17 0,0-17,-1 17,1-18,-1 18,1-35,17-1,-35 19,18-1,0-17,-18 17,17 1,-17-19,0 19,0-1,0-17,0 17,0 1,0-1,0 0,0 1,0-1,-17 0,17 36,0 17,0-17,17 0,-17-1,0 1,18-1,-18 1,18 17,-18-17,17 0,-17-1,0 19,18-19,-18 1,0-1,17 1,-17 0,18-18,-18 17,18-17,-18 18,17-18,1 0,0 0,-1 0,1-35,0 17,-1 18</inkml:trace>
  <inkml:trace contextRef="#ctx0" brushRef="#br0" timeOffset="44">25100 15699,'18'-36,"-36"72,36-89,-53 53,17 0,18 17,-35-17,35 18,-18-18,18 35,-18-17,18 0,0-1,0 1,-17-1,17 1,0 0,0-1,0 1,0 0,0-1,17-17,1-35,0 17,-1 18,1-35,-18 0,18 17,-1 1,-17-1,0 0,0 1,18 17,-18 17,0 19,0-19,0 1,17-18,1 17,0-17,-1 0,1-17,0 17,-18-18,17 18,1-35,-18 17,18 1,-1-1,-17 0,0-17,0 17,0 1,0-1,0 1,0-1,0 0,0 1,0-1,-17 0,17 36,0 0,0 17,0 88,0-87,0-1,0-17,0-1,0 1,0-1,0 1,0 0,0-1,0 1,0 0</inkml:trace>
  <inkml:trace contextRef="#ctx0" brushRef="#br0" timeOffset="45">25241 15734,'0'-18,"0"36,-17-36,17 1,17 17,1 17,17-17,-17 0,35 0,-36 0,1-17,0 17,-1 0,1-18,0 18,-1-18,1 18,-18-17,35-1,-17 18,-18-18,-18 18,0 0,18 18,-35-18,35 35,-35-17,35 0,-18-1,1 1,17 0,-18-1,18 1,0-1,-18 1,18 0,0-1,0 1,0 0,18-18,17 17,-17-17,17 0,-17-35,-1 35,1-18,0 1,-1-1,-17 0,18 1,-18-1,0 1,0-1,18 0,-18 1,0-1,0 0,0 36,-18-18,18 35,0-17,0 0,0-1,0 1,0 17,0-17,0-1,18 1,-18 0,35-18,-35 17,18-17,-18 18,17-18</inkml:trace>
  <inkml:trace contextRef="#ctx0" brushRef="#br0" timeOffset="46">26194 15804,'0'0,"0"-17,35-1,-35-17,18 35,-18-18,0 1,17-19,-17 19,18-1,-18 0,0 1,18-1,-18 1,0-1,17 0,-17 1,0-1,0 36,-17-1,17 1,0 17,0-17,0-1,0 1,0 0,0-1,0 1,17-18,-17 18,0-1,18-17,0 0,-1 0,1-35,-1 17,1 18,-18-35,18 17,-18 1,17-1,1-35,0 53,-18-17,0-1,0 0,0 1,0-1,0 36,-18-1,18 1,0 0,0-1,0 1,0 0,18-1,-18 1,17-18,-17 17,18 1,0-18,-1 18,-17-1,18-17,-18 18,0 0,0-1,0 1,-18-18,18 18,-17-18,-1 0,0 0,18-36,-17 36,-1-17,0 17,18-18,-17 18</inkml:trace>
  <inkml:trace contextRef="#ctx0" brushRef="#br0" timeOffset="47">26300 15363,'0'0,"17"0,-17 18,18-18,-18 18</inkml:trace>
  <inkml:trace contextRef="#ctx0" brushRef="#br0" timeOffset="48">27199 15346,'18'0,"-36"0,36-18,-36 18,1 18,-19-1,36 1,-17 0,17-1,0 1,-18 0,18-1,0 1,0 0,0-1,0 1,0 0,0-1,0 18,0-17,0 17,0-17,18 53,-18-19,17-34,-17 17,0-17,18 0,-18 17,18-17,-18 17,0-18,0 1,0 0,0-1,-18-17,-17 0,17 0</inkml:trace>
  <inkml:trace contextRef="#ctx0" brushRef="#br0" timeOffset="49">26952 15787,'0'0,"36"-18,-19 18,18 0,-17-17,0 17,17-18,-17 18,17 0,-17-18,-1 18,18-17,-17 17,17-18,1 0,-1 1,-17-1,-18 0,17 18,1-17,-1 17,-17-18,18 1,-36 17,-17 0,18 17,-19 18,19-35,17 18,-18 0,0 17,1-17,17-1,-18 1,18 0,0-1,-18-17,18 18,0-1,36-17,34-17,-52-18,0 35,-1-18,-17 0,18 1,-18-1,17 0,-17 1,18-1,-18 0,0 1,18 17,-18-18,0 53,-18-35,18 36,0-19,0 1,0 0,0-1,0 1,35 0,-17-18,0 0,-1 0,36-53,-53 35,18-35,0 35,-18 1,0-1,0 1,0 52,0-18,0 1,0 0,0 17,0-17,17-1,1 1,-1-18,-17 18</inkml:trace>
  <inkml:trace contextRef="#ctx0" brushRef="#br0" timeOffset="50">28046 15699,'0'0,"0"-18,17 18,1-18,0 1,-1 17,1-18,0 0,-1 1,1 17,0-18,-18 1,17-1,1 0,-18 1,0-1,-18 18,1 0,17 18,-18-1,18 1,0 0,0-1,0 1,35-18,-17 35,-18-17,18-1,-18 1,35 0,-35-1,17 1,1 0,-18-1,0 1,0-1,0 1,0 0,0-1,-35 1,0-18,17 0,0 0</inkml:trace>
  <inkml:trace contextRef="#ctx0" brushRef="#br0" timeOffset="51">28399 15610,'0'18,"0"-36,0 54,0-19,17 1,-17 17,0-17,0 17,0-17,0 17,0 0,0-17,0 17,0-17,18 0,-18 17,0-18,0 1,0 0,0-1,0 1,0 0,18-18</inkml:trace>
  <inkml:trace contextRef="#ctx0" brushRef="#br0" timeOffset="52">28469 15628,'0'-18,"0"36,0-53,0 17,0 1,18 17,17 0,-17 0,-1 0,1 0,0 0,-1 0,1 35,0-35,-1 17,1-17,-18 36,17-19,-17 1,18 0,-18-1,0 1,0 0,0 17,0-18,-35 1,35 0,-18-1,-17 1,17 0,1-18,-1 0,-17 17,17-17,0 0,1 0,-1 0,1 0</inkml:trace>
  <inkml:trace contextRef="#ctx0" brushRef="#br0" timeOffset="53">28734 15593,'17'0,"-34"0,52 0,-17 0,-1 35,1-35,0 18,-1 17,1-35,0 18,-1 17,1-17,-18-1,17 1,-17-1,18 1,-18 0,0-1,0 1,-18-18,1-18,17 1,0-1,17-70,1 70,17 1,-17-1,0 0,-1 1,1-1,0 18,-1-18,1 1,-1 17,1-18,17 18,-17-17,0-1,-1 18,1-18,0 18,-18-17,-36 17,19 0,17 35,-36-35,19 18,-1-18,0 17,1 1,-1-1,18 1,0 0,0-1,0 1,0 0,0-1,0 1,18 0,-1-1,19-17,-19 18,36-18,-17 0,-1 0,0 0,-17 0,17 0,0-18,-17 18,17-35,-17 35,17-18,-17 1,-1-1,-17 0,18 1,0 17,-18-36,-18 36,-17 0,17 36,-17-19,0 1,17-18,0 18,18-1,-17 1,17 0,-18-1,18 1,0-1,0 1,0 0,18-18,17 0,-17 0,-1 0,1 0,0-18,-1 18,1-18,-1 18,1-35,0 0,-1 35,-17-18,0 1,0 34,0 19,0-19,89 1,-37-18,-34 0</inkml:trace>
  <inkml:trace contextRef="#ctx0" brushRef="#br0" timeOffset="54">30233 15593,'0'-18,"0"36,-18-53,-17 35,0 0,0 0,17 0,-17 0,17 0,0 0,-17 35,17-35,1 17,-1 1,1 0,17-1,-18 1,0 0,18-1,0 19,0-19,0 1,36-1,-19-17,36 18,-18-18,1 0,-19 0,1 0,17-35,-17 35,0-18,-1 1,18-1,1-35,-36 18,17 17,1-17,0 0,-1-1,-17 1,18 0,0-36,-1 36,-17 0,0-1,0 1,18 17,-18-17,0 0,0 17,0 1,0-1,-18 53,18 0,0-17,0 0,0 17,0-17,0 17,0-17,0 17,0-18,0 19,0 17,0-18,0-17,0-1,0 19,0-1,0-18,0 1,0 17,-17-35,17 18,0 0,-18-18,18 17</inkml:trace>
  <inkml:trace contextRef="#ctx0" brushRef="#br0" timeOffset="55">19173 10813,'-35'0,"70"0,-35 0,36 0,-19 0,19 0,-19-18,19 18,-19 0,1 0,17-18,-17 18,-1 0,1 0,0 0,-1-17,1 17,0 0,-1-18,1 18,0 0,-1-18,18 18</inkml:trace>
  <inkml:trace contextRef="#ctx0" brushRef="#br0" timeOffset="56">19756 10636,'0'0,"17"0,-17 18,0 0,18-18,-18 35,0-18,0 19,17-19,-17 19,0-19,18 19,-18-19,18 18,-18-17,0 17,17-17,-17 17,18-17,-18 0</inkml:trace>
  <inkml:trace contextRef="#ctx0" brushRef="#br0" timeOffset="57">19756 10672,'0'0,"0"-18,-18 18,18-18,35 18,0 0,-17 0,17 18,-17-18,0 35,17-17,-17-1,-1 1,1 0,17 17,-35-17,18 17,-1 0,-17 0,0-17,0 17,0-17,0 17,0-17,0 0,-17 17,-1-17,18-1,-35 1,35-1,-18-17,-17 18,17-18,1 0,-1 0,0 0,1 0</inkml:trace>
  <inkml:trace contextRef="#ctx0" brushRef="#br0" timeOffset="58">20302 10830,'0'-17,"-17"17,-1 0,0 0,-17 0,18 0,-1 0,0 17,1-17,-19 36,19-36,-1 17,0 1,1-1,17 1,-18 0,18-1,0 1,0 0,0-1,0 1,18 0,17-1,-17 1,-1-18,19 0,-19 0,36 0,-35 0,-1 0,1-18,0 18,-1-17,1-19,0 19,-18-1,0 0,0 1,0-1,0 0,0 1,0 52,0-17,0-1,0 1,0 0,0-1,17-17,-17 18,18-18,17 0,-17 0,-1 0,1-18,0 18,17-35,-17 35,-18-35,17 17,1 0,-18 1,0-1,18 1,-18-19,0 19,0-19,0 19,0-19,0 19,0-18,0 17,-36 0,36 1,0-1,-17 18,17-18,-18 54,18-19,-18 19,18-1,0-18,0 19,0-19,0 19,36-1,-36-17,17 52,-17-52,18 35,0-18,-18-17,17-1,-17 1,18-18,-18 18,18-1</inkml:trace>
  <inkml:trace contextRef="#ctx0" brushRef="#br0" timeOffset="59">20514 10918,'18'0,"-1"0,19 0,-19 0,1 0,0 0,17 0,-18 0,1 0,17 0,-17-35,35 35,-35 0,34-17,-34 17,0-18,-1 18,-17-18,18 18,-36 18,-17 0,17 17,18-18,-17 1,-1 0,18-1,-17 1,17 0,0-1,0 1,-18 0,18-1,0 1,0 0,0-1,0 1,35-18,-17 0,35-35,-36 17,1-35,0 35,-18 1,0-1,0 0,0 1,0-1,0 0,0 1,0-1,0 36,-18-18,18 35,0 0,0-17,0 0,0-1,0 1,0 0,0-1,35-17,-35 18,18 0,0-18,17 17</inkml:trace>
  <inkml:trace contextRef="#ctx0" brushRef="#br0" timeOffset="60">21590 11165,'0'0,"0"18,0 0,18-18,-1 0,1 0,-18-18,18 18,-18-18,17 18,-17-35,18 18,-18-1,17-17,1-1,-18 19,0-1,0-17,0 17,0 0,0 1,0-1,0 1,0-1,0 0,-18 18,18 36,0-19,-17 18,17-17,0 0,0-1,0 1,0 0,0-1,35 1,-35 0,18-18,-18 17,35-17,-17 0,-1 0,1 0,0 0,17-17,-17 17,-1-18,1 18,-1-35,1 17,0 0,-18 1,17-1,1 0,-18-17,0 18,18-1,-18-17,0 17,0 0,0 1,0-1,0 0,-18 18,0 36,18-19,0 19,0 17,0-18,0-18,36 1,-36 0,17-1,-17 1,18-18,-18 18,35-1,-17 1,-1 0,1-1,0 1,-18 0,-36-1,1 1,18-18,-1 17,0-17,-17 0,17 0,1 0,-1 18,0-18,1 0,-1 0,1 0</inkml:trace>
  <inkml:trace contextRef="#ctx0" brushRef="#br0" timeOffset="61">21713 10689,'0'0,"0"-17,-17 17,34 17</inkml:trace>
  <inkml:trace contextRef="#ctx0" brushRef="#br0" timeOffset="62">22525 10848,'0'0,"0"18,0-1,0 1,18-18,-18 17,0 1,17 17,1 1,-18-19,17 1,1 0,0 17,-1-17,-17-1,0 1,18-18,-18 17,0-52,18 18,-18-19,17 19,-17-1,18 0,-18 1,18-1,-18-17,17 17,1 0,-18 1,17 17,-17-18,18 18,0 0,-1 0,1 35,-18 1,0-19,18 1,-18 0,0-1,0 1,17 0,-17-1,0 1,0 0,0-1,0 1,0-1,0 1,0 0,0-1,18-17,-18 18,18-18</inkml:trace>
  <inkml:trace contextRef="#ctx0" brushRef="#br0" timeOffset="63">23319 10901,'-18'0,"36"0,-71 0,35 35,0-35,1 18,-1-18,1 17,-1-17,0 36,18-19,-17 1,-1 17,18-17,0 0,0-1,18 1,70-18,-71 0,1 0,0-18,-1 18,-17-17,18 17,0-18,-1-17,-17 17,18 18,-18-18,0 1,18 17,-18-18,0 0,0 54,-18-36,18 17,0 1,-18 0,18-1,0 1,0 0,36-18,-36 17,17-17,-17 18,18-18,17 0,-17 0,-1 0,1 0,0 0,-1 0,1 0,-18-18,18 18,-18-53,0 36,0-1,0 0,0 1,0-1,0 0,0 1,0-1,0 0,17 18,-17 18,18-18,-18 35,17-35,-17 18,18 0,-18-1,0 1,0 0,18 17,-18-17,17-18,-17 17,18 1,0-1,-1-17,1 0,0 0,-1 0,1-17,0 17,17-53,-18-18,-17 36,18 17,-18 1,0-1,0 0,0 1,18 34,-18 1,0 0,0 17,17 0,-17-17,0 0,18-1,-18 1,18 0,-1-18,-17 17,18-17,0 18,-1-18,18 0,-17 0,0 0</inkml:trace>
  <inkml:trace contextRef="#ctx0" brushRef="#br0" timeOffset="64">24253 11024,'0'-17,"0"34,0-52,0 17,-17 18,-18 0,-1 71,36-36,0-17,0 0,0-1,0 1,18-18,17 0,-17 0,-1 0,1 0,0-18,-1 18,1-17,0-1,-18-17,17 17,-17-17,0 17,0 0,-35 1,17 17,18-18,-17 18,-1 0,-17 0,17 0,1 0</inkml:trace>
  <inkml:trace contextRef="#ctx0" brushRef="#br0" timeOffset="65">24553 10936,'0'35,"-17"-35,17 18,0 17,-18-17,18 0,0-1,0 1,0 0,0-1,0 1,18-18,-1 0,19 0,-19 0,1 0,0-18,-1 18,1 0,-1-17,1-1,0 0,17-52,-35 105,0-17,0-1,0 19,0-19,18-17,-18 18,17-18,19 0,-19 17,1-17,-1 0,1 0,0 0,-1 0,1 0,0-35,-1 35,1-17,0-1,-1-17,1 17,-18 0,18-17,-18 17,0 1,17 17,-17-18,0 0,0 1,-35-1,17 18,18-17,-17 17,-19-18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52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24575,'5'-3'0,"-1"0"0,1-1 0,-1 1 0,1 1 0,0-1 0,0 1 0,8-3 0,7-3 0,30-13 0,0 2 0,102-22 0,113-2 0,-226 38 0,-1 2 0,44 2 0,-67 2 0,1 1 0,-1 0 0,1 1 0,-1 0 0,0 1 0,-1 1 0,1 1 0,15 7 0,-19-7 0,13 7 0,-1 0 0,0 2 0,27 21 0,-44-30 0,0 0 0,0 0 0,0 0 0,-1 1 0,0 0 0,0 0 0,0 0 0,-1 1 0,0 0 0,-1 0 0,0 0 0,0 0 0,-1 0 0,3 13 0,-3-5 0,0-1 0,-1 1 0,-1-1 0,0 1 0,-3 16 0,2-25 0,0-1 0,0 1 0,-1-1 0,0 0 0,-1 0 0,0 1 0,1-2 0,-2 1 0,1 0 0,-1-1 0,0 1 0,0-1 0,0 0 0,-8 6 0,-4 1 0,0 0 0,-2-1 0,1-1 0,-33 13 0,9-4 0,29-10 0,18-4 0,29-3 0,-30-2 0,444 0 114,-175-2-1593,-251 2-5347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5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528 1 24575,'-40'-1'0,"-72"11"0,95-7 0,1 0 0,0 2 0,0 0 0,0 1 0,0 0 0,1 1 0,-15 10 0,9-4 0,0 1 0,2 1 0,-1 1 0,2 1 0,-28 31 0,37-36 0,0 0 0,1 1 0,0 0 0,0 1 0,2 0 0,0 0 0,0 0 0,1 0 0,1 1 0,-3 20 0,1 4 0,2 0 0,2 0 0,2 1 0,1-1 0,2 0 0,2 0 0,11 45 0,-14-76 0,1 1 0,1-1 0,0 0 0,0 0 0,0 0 0,1 0 0,0-1 0,1 0 0,0 0 0,0 0 0,0-1 0,10 8 0,-5-6 0,-1-1 0,1 0 0,0-1 0,1 0 0,0-1 0,0 0 0,22 5 0,34 10 0,40 9 0,-97-27 0,0-1 0,0 0 0,0 0 0,0-1 0,0-1 0,1 0 0,17-4 0,-9 0 0,1-2 0,-1 0 0,-1-2 0,0 0 0,0-1 0,0-1 0,-2-1 0,1 0 0,-1-1 0,-1-1 0,25-28 0,-15 15 0,7-8 0,43-58 0,-67 81 0,-1-1 0,0-1 0,-1 1 0,0-1 0,-1-1 0,-1 1 0,0-1 0,4-27 0,-5 11 0,-2 0 0,-1 0 0,-1 0 0,-6-36 0,5 60 0,-1 2 0,0-1 0,0 0 0,-1 0 0,1 1 0,-1-1 0,0 1 0,-1 0 0,1 0 0,-7-6 0,-46-47 0,46 49 0,-10-9-195,-1 1 0,-1 2 0,0 0 0,-1 1 0,-1 1 0,-44-17 0,44 21-6631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55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56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657 1 24575,'-9'0'0,"1"1"0,-1 0 0,1 1 0,0 0 0,-1 0 0,1 1 0,0 0 0,-12 7 0,-59 38 0,61-36 0,-28 22 0,1 1 0,2 3 0,2 1 0,-43 53 0,42-37 0,2 2 0,-42 81 0,58-98 0,20-33 0,1-1 0,0 1 0,0-1 0,0 1 0,1 0 0,0 0 0,0 0 0,1 1 0,0-1 0,0 0 0,0 0 0,1 1 0,0-1 0,1 0 0,0 1 0,0-1 0,0 0 0,1 0 0,0 0 0,1 0 0,-1 0 0,1-1 0,0 1 0,1-1 0,0 1 0,0-1 0,0 0 0,1-1 0,0 1 0,0-1 0,0 0 0,1 0 0,-1-1 0,1 1 0,9 4 0,23 9 0,1-2 0,1-2 0,43 11 0,43 15 0,-13-7 0,-87-27 0,-1 0 0,0 2 0,0 1 0,-1 1 0,0 1 0,33 20 0,-56-30 0,1 0 0,-1 0 0,1 0 0,-1 0 0,1 0 0,-1 0 0,0 1 0,0-1 0,0 1 0,1-1 0,-1 0 0,0 1 0,-1 0 0,1-1 0,0 1 0,0-1 0,-1 1 0,1 0 0,-1 0 0,1-1 0,-1 5 0,0-5 0,-1 1 0,1 0 0,-1 0 0,0-1 0,1 1 0,-1 0 0,0-1 0,0 1 0,0-1 0,0 1 0,0-1 0,-1 0 0,1 1 0,0-1 0,-1 0 0,1 0 0,-3 2 0,-4 2 0,0-1 0,-1 0 0,0 0 0,1 0 0,-1-1 0,0-1 0,-11 3 0,-29 0-121,1-3 1,-61-3-1,69 0-882,16 1-5823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57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24575,'9'0'0,"8"0"0,5 0 0,9 0 0,4 0 0,0 0 0,-1 0 0,-2 0 0,-2 0 0,-1 0 0,0 0 0,-2 0 0,1 0 0,-2 0 0,1 0 0,0 0 0,-4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01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24575,'520'0'-1365,"-497"0"-5461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18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24575,'1121'0'-1365,"-1097"0"-5461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50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24575,'1'27'0,"2"0"0,7 33 0,-3-20 0,20 74 0,-17-76 0,11 76 0,-16-15 0,-4-55 0,12 80 0,-8-98-1365,-1-4-5461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51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24575,'7'0'0,"0"-1"0,0 0 0,0 0 0,0-1 0,-1 0 0,10-3 0,14-5 0,456-98 0,-378 92 0,1 4 0,177 4 0,-211 10-1365,-53-2-5461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53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24575,'-3'61'0,"-22"119"0,13-117 0,-4 106 0,18 197 0,-3-355 0,2-1 0,-1 1 0,1-1 0,1 0 0,0 0 0,1 1 0,-1-1 0,2-1 0,0 1 0,5 10 0,-6-15 0,-1-2 0,1 1 0,0 0 0,1 0 0,-1-1 0,1 0 0,-1 0 0,1 0 0,0 0 0,0 0 0,0-1 0,0 0 0,1 0 0,-1 0 0,1 0 0,-1-1 0,1 1 0,0-1 0,-1 0 0,1-1 0,0 1 0,0-1 0,-1 0 0,6-1 0,1 0 0,0 0 0,0-1 0,0-1 0,-1 0 0,1 0 0,16-9 0,59-34 0,-77 40 0,26-17 0,-1-2 0,-2-1 0,43-44 0,31-26 0,-92 84 0,-1-1 0,0-1 0,-1 0 0,0-1 0,-2 0 0,1 0 0,-2-2 0,13-27 0,-19 37 0,-3 6 0,0 1 0,0-1 0,0 1 0,0-1 0,1 1 0,-1-1 0,0 1 0,0 0 0,0-1 0,0 1 0,1-1 0,-1 1 0,0 0 0,0-1 0,0 1 0,1-1 0,-1 1 0,0 0 0,1 0 0,-1-1 0,0 1 0,1 0 0,-1-1 0,1 1 0,-1 0 0,0 0 0,1 0 0,-1-1 0,1 1 0,-1 0 0,0 0 0,1 0 0,-1 0 0,1 0 0,1 17 0,-8 30 0,-62 297 0,30-136 0,29-146 0,-3 76 0,8-77 0,-5-16-1365,4-28-5461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11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 24575,'12'0'0,"1"2"0,-1 0 0,0 0 0,0 2 0,0-1 0,-1 1 0,1 1 0,-1 0 0,0 0 0,19 14 0,-8-4 0,-1 1 0,0 1 0,35 39 0,-43-42 0,-1 0 0,-1 1 0,0 1 0,9 17 0,-16-24 0,0 1 0,0 0 0,-1 0 0,0 0 0,-1 0 0,0 0 0,0 1 0,-1-1 0,-1 11 0,1 9 0,-2 0 0,-6 32 0,5-51 0,0 0 0,-1 0 0,-1 0 0,0-1 0,0 0 0,-1 1 0,0-2 0,-1 1 0,-7 9 0,-11 8 0,-1 0 0,-2-2 0,0-1 0,-2-1 0,-49 30 0,-14 12 0,78-56-126,0 0 0,0-1-1,0-1 1,-22 7 0,24-9-608,-4 1-6092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55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1163 1 24575,'-4'0'0,"0"1"0,1 0 0,-1 0 0,1 1 0,-1-1 0,1 1 0,-1 0 0,1 0 0,-6 4 0,-5 3 0,-86 46 0,-108 81 0,-327 264 0,298-201 0,222-183-1365,3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5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24575,'4'3'0,"-1"-1"0,0 0 0,0 1 0,1-2 0,-1 1 0,1 0 0,0-1 0,-1 1 0,1-1 0,0 0 0,4 0 0,17 6 0,17 8 0,574 233 0,17 103 0,-266-140 0,-183-96-1365,-169-105-5461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6:59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24575,'5'0'0,"6"0"0,5 0 0,6 0 0,3 0 0,2 0 0,1 0 0,0 0 0,1 0 0,-1 0 0,0 0 0,0 0 0,-1 0 0,1 0 0,-1 0 0,1 0 0,-6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25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1211 1 24575,'-41'27'0,"-39"35"0,39-27 0,-380 328-1791,29 38-46,261-235 2752,114-141-795,1 0 0,2 1-1,1 1 1,-19 54 0,28-66 162,1-1 0,1 1 0,0 0 0,1 0 0,1 0 0,0 0 0,4 22 0,24 104-566,-19-107 426,9 33-142,51 119 0,-66-178 0,1 0 0,0-1 0,1 1 0,0-1 0,0 0 0,0 0 0,1-1 0,0 1 0,0-1 0,1-1 0,0 1 0,0-1 0,0 0 0,12 5 0,-6-4 0,0 0 0,1-2 0,-1 0 0,1 0 0,0-2 0,0 1 0,1-2 0,16 1 0,-23-2 0,0 0 0,0-1 0,1 0 0,-1 0 0,0-1 0,0 0 0,0 0 0,-1-1 0,1 0 0,-1 0 0,1-1 0,-1 0 0,0 0 0,0-1 0,-1 1 0,1-2 0,-1 1 0,11-13 0,-13 13 0,0-1 0,0 0 0,-1-1 0,1 1 0,-1-1 0,-1 1 0,1-1 0,-1 0 0,0 0 0,-1 0 0,0 0 0,0-1 0,0 1 0,-1 0 0,0 0 0,0 0 0,-1-1 0,0 1 0,0 0 0,-1 0 0,0 0 0,-3-7 0,-4-9 0,-2 0 0,-1 0 0,0 1 0,-2 0 0,-31-37 0,-95-86 0,120 127 37,-1 2 0,-39-24 0,39 28-406,2-1 0,-1-1 0,-26-26 0,32 25-6457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26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 24575,'14'0'0,"28"-5"0,39-6 0,38-5 0,22-1 0,2 3 0,-11 4 0,-3 4 0,-16 2 0,-16 2 0,-17 2 0,-16 1 0,-15-1 0,-11 1 0,-12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28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0 24575,'-68'136'0,"-197"440"0,260-563 0,1 0 0,0 0 0,0 0 0,1 0 0,1 1 0,0-1 0,1 1 0,0 0 0,1-1 0,1 1 0,0 0 0,1-1 0,1 1 0,0-1 0,0 0 0,8 18 0,-10-30 0,2 10 0,1 0 0,1-1 0,0 1 0,0-1 0,1 0 0,1-1 0,0 1 0,0-1 0,0 0 0,1-1 0,18 15 0,-17-17 0,0 0 0,0-1 0,1 0 0,0 0 0,0-1 0,0 0 0,0-1 0,1 0 0,-1-1 0,1 0 0,0-1 0,0 0 0,18-1 0,-12-1 0,-1-1 0,0-1 0,0 0 0,0-1 0,-1-1 0,1-1 0,-1 0 0,23-13 0,8-8 0,-1-3 0,-2-1 0,-1-2 0,-1-2 0,-2-1 0,-2-2 0,-1-2 0,-2-1 0,-2-2 0,-2-1 0,-2-2 0,43-92 0,9-82 0,-63 168 0,-10 40 0,-5 31 0,-34 254 0,17-171 0,-34 330 0,-58 333 0,100-738-455,2 0 0,-2 35 0,7-44-6371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29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24575,'14'0'0,"42"-9"0,39-3 0,26-5 0,12 1 0,-3 3 0,-14 4 0,-23 4 0,-22 2 0,-19 1 0,-13 2 0,-8 1 0,-6 0 0,-2-1 0,0 1 0,0-1 0,2 0 0,-5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3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24575,'575'0'-1365,"-552"0"-5461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33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24575,'14'-1'0,"0"0"0,-1-1 0,17-5 0,24-3 0,64-4 0,126-7 0,-216 21 0,1 1 0,-1 2 0,0 0 0,0 2 0,-1 1 0,1 1 0,43 19 0,-60-22 0,0 2 0,0 0 0,-1 0 0,0 1 0,0 0 0,0 0 0,-1 1 0,0 1 0,-1-1 0,0 2 0,0-1 0,-1 1 0,0 0 0,-1 0 0,0 1 0,-1 0 0,0 0 0,0 0 0,-2 1 0,5 15 0,-6-11 0,0 0 0,0 0 0,-2 1 0,0-1 0,0 0 0,-2 0 0,0 0 0,-1 0 0,-1 0 0,0-1 0,-1 1 0,0-1 0,-16 28 0,0-7 0,-1-1 0,-2-1 0,-2-1 0,-36 37 0,-77 67 0,117-119 0,0-1 0,0-1 0,-2-1 0,0-1 0,-25 11 0,-29 16 0,57-29 0,1 0 0,-32 11 0,123-21 0,-18-1 0,-1 2 0,0 3 0,0 2 0,55 16 0,-80-19 0,1-1 0,-1-2 0,1-1 0,36-3 0,51 3 0,-93 3-1365,-4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01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0 171 24575,'11'-1'0,"0"0"0,-1-1 0,1 0 0,-1-1 0,1 0 0,13-6 0,12-3 0,418-104 0,-378 105 0,0 4 0,1 4 0,91 6 0,-19 0 0,-125-3 0,-15-1 0,0 1 0,1 0 0,-1 0 0,0 1 0,14 3 0,-20-3 0,-1 0 0,0 0 0,1 0 0,-1 0 0,0 0 0,0 1 0,0-1 0,0 1 0,0-1 0,0 1 0,0 0 0,0 0 0,-1 0 0,1 0 0,-1 0 0,1 0 0,-1 0 0,0 0 0,0 0 0,0 1 0,0-1 0,0 0 0,0 1 0,-1-1 0,1 4 0,0 2 0,0 0 0,-1 0 0,0 0 0,-1 0 0,1 0 0,-1 0 0,-1 0 0,0 0 0,0-1 0,0 1 0,-4 8 0,-7 10 0,-28 45 0,26-46 0,-266 394 4,58-93-553,199-289 522,-224 368-66,198-312 94,3 2 1,-50 152-1,88-216 131,-2 0 0,0 0 1,-3-1-1,-33 56 0,28-63-92,-10 15-1445,22-22-5421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13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579 0 24575,'-7'1'0,"0"1"0,0 0 0,0 0 0,0 1 0,0 0 0,0 0 0,-11 7 0,7-3 0,-11 6 0,0 2 0,2 1 0,0 0 0,1 2 0,-26 29 0,-11 23 0,37-46 0,0 0 0,-39 36 0,18-23 0,-58 71 0,90-97 0,0 1 0,1 0 0,1 1 0,0-1 0,1 1 0,0 0 0,1 1 0,0-1 0,1 1 0,0 0 0,1 0 0,1 0 0,1 0 0,0 0 0,2 18 0,-1-26 0,0 0 0,0 0 0,1 0 0,0 0 0,0-1 0,1 1 0,0 0 0,-1-1 0,2 0 0,-1 0 0,1 0 0,0 0 0,0 0 0,0-1 0,0 0 0,1 0 0,0 0 0,0 0 0,0-1 0,0 0 0,0 0 0,1 0 0,8 3 0,12 4 0,1-2 0,-1 0 0,49 7 0,-12-8 0,-1-3 0,98-5 0,-51-1 0,154 2-1365,-239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03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1 245 24575,'2'-3'0,"1"1"0,1 0 0,-1 0 0,0 1 0,0-1 0,1 0 0,-1 1 0,6-2 0,6-2 0,311-98 0,-285 92 0,327-81 0,-344 87 0,0 1 0,0 1 0,1 0 0,-1 2 0,1 1 0,31 5 0,-46-4 0,0 1 0,0 1 0,-1-1 0,1 2 0,-1-1 0,0 1 0,0 1 0,8 5 0,-11-6 0,-1 0 0,0 0 0,-1 0 0,1 1 0,-1-1 0,0 1 0,0 1 0,0-1 0,-1 0 0,1 1 0,-1 0 0,-1-1 0,4 11 0,-4-9 0,0 0 0,-1 0 0,0 0 0,0 0 0,0 0 0,-1 0 0,0 0 0,-1 1 0,1-1 0,-1 0 0,-3 11 0,0-7 0,0 0 0,-1 0 0,0-1 0,0 1 0,-1-1 0,-11 14 0,-8 5 0,-2 0 0,-1-2 0,-40 31 0,44-38 0,5-6 0,-1-1 0,-1 0 0,0-2 0,0-1 0,-31 11 0,-23 11 0,35-20 0,27-9 0,23-6 0,267-51 0,-214 45 0,-32 3 0,0 3 0,48-1 0,-68 5 0,1 0 0,-1 0 0,0 1 0,0 1 0,0 0 0,0 0 0,-1 1 0,1 0 0,-1 1 0,12 7 0,-13-6 0,0 0 0,-1 0 0,1 1 0,-1 0 0,-1 0 0,0 1 0,0 0 0,11 16 0,-16-20 0,1 1 0,-1 0 0,0 0 0,0-1 0,-1 2 0,1-1 0,-1 0 0,0 0 0,-1 0 0,1 0 0,-1 1 0,0-1 0,0 0 0,0 0 0,-1 1 0,0-1 0,0 0 0,0 0 0,-4 8 0,-2 2 0,0-1 0,-1 0 0,0 0 0,-1-1 0,-1 0 0,0-1 0,-1 0 0,0 0 0,-1-2 0,0 1 0,-1-1 0,-19 12 0,-9 1 0,0-1 0,-1-3 0,-48 16 0,39-18 0,-2-2 0,0-2 0,-77 8 0,-165-9 0,269-12-1365,3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05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1 393 24575,'0'-1'0,"0"-1"0,1 1 0,-1 0 0,1 0 0,-1 0 0,1 0 0,-1 0 0,1 0 0,-1 0 0,1 0 0,0 0 0,0 0 0,0 0 0,-1 0 0,1 1 0,0-1 0,0 0 0,0 0 0,2 0 0,26-14 0,-22 12 0,100-39 0,202-51 0,-258 80 0,66-19 0,278-69 0,-268 74 0,145-11 0,-247 35 0,86-2 0,-102 5 0,1 1 0,-1 0 0,0 0 0,1 1 0,-1 0 0,0 0 0,0 1 0,0 1 0,9 4 0,-13-5 0,-1 1 0,0-1 0,0 1 0,0 0 0,0 0 0,0 0 0,-1 0 0,0 0 0,0 1 0,0 0 0,0 0 0,-1 0 0,1 0 0,-2 0 0,1 0 0,0 0 0,-1 1 0,0-1 0,0 1 0,-1-1 0,1 0 0,-1 1 0,0-1 0,-1 7 0,0 0 0,-1 0 0,0 1 0,-1-1 0,0-1 0,-1 1 0,0 0 0,-1-1 0,-1 0 0,-11 19 0,2-10 0,0-1 0,-2-1 0,-1 0 0,0-1 0,-1-1 0,-28 19 0,-12 2 0,-63 30 0,36-28 0,85-39 0,1 0 0,0 0 0,0 0 0,0 0 0,-1 0 0,1 0 0,0 0 0,0 0 0,0 0 0,0 0 0,-1 1 0,1-1 0,0 0 0,0 0 0,0 0 0,-1 0 0,1 0 0,0 0 0,0 0 0,0 0 0,0 1 0,0-1 0,-1 0 0,1 0 0,0 0 0,0 0 0,0 0 0,0 1 0,0-1 0,0 0 0,0 0 0,0 0 0,0 1 0,-1-1 0,1 0 0,0 0 0,0 0 0,0 0 0,0 1 0,0-1 0,0 0 0,0 0 0,0 0 0,0 1 0,0-1 0,1 0 0,-1 0 0,0 0 0,0 1 0,0-1 0,0 0 0,0 0 0,0 0 0,0 0 0,0 1 0,0-1 0,1 0 0,-1 0 0,0 0 0,0 0 0,0 0 0,19 5 0,26-4 0,-44 0 0,111-3 0,93 2 0,-190 2 0,0 0 0,-1 1 0,1 1 0,-1 0 0,0 0 0,0 2 0,0 0 0,-1 0 0,0 1 0,0 1 0,13 10 0,-21-14 0,1 1 0,0 0 0,-1 1 0,0-1 0,-1 1 0,1 0 0,-1 0 0,0 1 0,0-1 0,4 12 0,-6-12 0,-1-1 0,0 0 0,0 1 0,0-1 0,0 1 0,-1 0 0,0-1 0,0 1 0,-1-1 0,1 1 0,-1-1 0,-1 1 0,1-1 0,-1 0 0,-3 10 0,-3 0 0,0-1 0,-1 1 0,0-1 0,-1-1 0,-1 0 0,0 0 0,-1-1 0,-21 17 0,-11 5 0,-65 37 0,8-13-127,-2-5 1,-125 46-1,-237 44-254,445-138 204,0 0 0,0-1 0,0-2 0,-1 0 0,0-1 1,-39-3-1,43-1-6015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06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382 1 24575,'-1'31'0,"-10"52"0,-1 13 0,-69 515-24,57-470-74,-56 300-529,-69 504 643,128-775-1259,18-146-4972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08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24575,'13'168'0,"-1"-29"0,-14 62 0,-38 288 0,36-463 0,-6 100 0,10-112 0,0-1 0,2 1 0,-1-1 0,1 0 0,1 1 0,1-1 0,5 14 0,-6-21 0,0 0 0,1 0 0,0-1 0,0 1 0,1-1 0,-1 0 0,1 0 0,0-1 0,1 1 0,-1-1 0,1 0 0,-1 0 0,1-1 0,0 0 0,1 0 0,-1-1 0,11 4 0,-5-3 0,0 1 0,1-2 0,-1 0 0,1 0 0,0-1 0,0-1 0,0 0 0,19-3 0,-16 0 0,1-1 0,-1 0 0,0-2 0,0 0 0,0 0 0,-1-2 0,0 0 0,0 0 0,19-16 0,-16 8 0,0 0 0,-1-1 0,-1 0 0,-1-1 0,0-1 0,12-22 0,0-8 0,-2-1 0,-2-2 0,-3 0 0,27-107 0,-40 114 0,-2-1 0,-1 0 0,-5-72 0,1 78 0,3 103 0,22 117 0,-7-66 0,42 641 0,-56-431-1365,-4-302-5461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19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29 24575,'11'-1'0,"0"0"0,0 0 0,16-5 0,17-3 0,66 0 0,178 7 0,-266 3 0,1 2 0,-1 0 0,0 1 0,0 1 0,0 1 0,-1 1 0,0 1 0,0 1 0,-1 1 0,0 0 0,0 2 0,-1 0 0,28 25 0,-31-23 0,0 2 0,-1-1 0,0 2 0,-1 0 0,17 29 0,-23-32 0,0 1 0,-1-1 0,-1 1 0,-1 0 0,0 1 0,-1-1 0,0 1 0,-2 0 0,1 0 0,-2 0 0,0 1 0,-1-1 0,-1 0 0,-1 0 0,0 0 0,-1 0 0,-5 18 0,-1-6 0,-1-1 0,-1-1 0,-2 0 0,0-1 0,-23 32 0,8-19 0,-1-1 0,-52 49 0,58-65 0,0-2 0,-1-1 0,-45 26 0,-86 34 0,126-64 0,-371 157 0,238-94 0,91-41 0,45-28 0,4-1 0,23-5 0,15-1 0,168-15 0,-82 3 0,571-67 0,-594 66-87,-10 1-552,111-4 0,-156 15-6187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2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776 12 24575,'-12'1'0,"0"1"0,0 0 0,0 1 0,1 0 0,-1 1 0,1 0 0,0 1 0,0 0 0,1 1 0,-12 8 0,2-3 0,-79 47 0,2 5 0,3 4 0,3 4 0,-116 117 0,203-183 0,1 0 0,0 0 0,-1 0 0,2 1 0,-1-1 0,1 0 0,-1 1 0,1 0 0,1 0 0,-1 0 0,1-1 0,0 1 0,1 0 0,-1 0 0,1 0 0,0 1 0,1-1 0,1 10 0,1 0 0,0-1 0,1 0 0,1 1 0,0-2 0,1 1 0,8 14 0,-3-12 0,0 0 0,1-1 0,1-1 0,0 1 0,1-2 0,1 0 0,0-1 0,1 0 0,1-2 0,0 1 0,0-2 0,37 16 0,-11-9 0,1-1 0,1-3 0,0-1 0,71 8 0,1-5 0,2-6 0,226-12 0,-317 1 0,0-1 0,-1-1 0,1-2 0,31-10 0,-51 13 0,0-1 0,0 1 0,0-1 0,-1-1 0,1 1 0,-1-1 0,0-1 0,0 1 0,-1-1 0,0 0 0,0-1 0,0 1 0,-1-1 0,0-1 0,0 1 0,-1 0 0,5-12 0,2-10 0,-1 0 0,-2 0 0,-1-1 0,-1 0 0,2-35 0,-4-155 0,-4 178 0,-1 28 0,0 0 0,-1 0 0,0 1 0,-1-1 0,-1 1 0,0 0 0,-1-1 0,0 2 0,-1-1 0,-1 1 0,0 0 0,-11-15 0,6 11 0,-1 1 0,-1 0 0,0 1 0,-1 1 0,-1 0 0,0 1 0,-33-19 0,22 16 0,-1 0 0,-1 2 0,0 2 0,-56-15 0,51 18 0,9 2 0,1 1 0,-2 1 0,-27-1 0,13 6-40,26 0-225,1-1 0,-1 0 0,0-1 0,-23-4 0,19-1-6561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3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4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1 167 24575,'556'-78'-309,"51"-4"-925,-586 80 1295,-7 0 8,0 0-1,1 2 0,-1-1 1,26 4-1,-38-3-59,-1 1 0,1-1-1,-1 0 1,1 1 0,-1-1 0,1 1-1,-1 0 1,0-1 0,1 1-1,-1 0 1,0 0 0,1 0 0,-1 0-1,0 0 1,0 0 0,0 0 0,0 0-1,0 0 1,0 1 0,0-1 0,0 0-1,-1 1 1,1-1 0,0 0-1,-1 1 1,1-1 0,-1 1 0,0-1-1,1 1 1,-1-1 0,0 1 0,0 0-1,0-1 1,0 1 0,0-1-1,0 1 1,0-1 0,-1 1 0,0 1-1,-1 7 150,-1-1 0,0 1 0,-1-1 0,-8 15 0,9-18-157,-46 84-1,-30 63 0,-55 171 0,93-219 0,-116 351 0,153-442 42,-1 0 0,-13 23 0,-7 23-1533,19-38-5335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5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0 247 24575,'329'-85'0,"125"-10"0,-277 64 0,-115 16 76,-40 8-797,35-4 1,-36 9-6106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572 1 24575,'-4'0'0,"0"1"0,0-1 0,0 1 0,0 0 0,0 1 0,0-1 0,0 1 0,0-1 0,1 1 0,-1 0 0,-5 5 0,-38 34 0,24-20 0,-34 26 0,-1 0 0,-69 75 0,121-115 0,0 1 0,1 0 0,0 0 0,0 1 0,1-1 0,0 1 0,1 0 0,0 0 0,0 1 0,1-1 0,0 1 0,1-1 0,0 1 0,0-1 0,1 1 0,1 0 0,2 17 0,-1-10 0,2 0 0,0-1 0,1 1 0,0-1 0,1 0 0,1-1 0,1 0 0,0 0 0,13 18 0,2-6 0,1-1 0,1-1 0,1-1 0,33 23 0,51 49 0,-99-85 0,-2 2 0,1-1 0,8 19 0,5 4 0,-18-27 0,0 1 0,-1 0 0,0 0 0,0 0 0,-1 1 0,0-1 0,-1 1 0,0 0 0,0 0 0,-1-1 0,-1 1 0,1 0 0,-2 0 0,1 0 0,-1 0 0,-1 0 0,0 0 0,0 0 0,-1-1 0,0 1 0,-1-1 0,0 0 0,0 0 0,-1 0 0,0-1 0,-1 0 0,0 1 0,0-2 0,-10 10 0,-6 4 0,-1 0 0,-2-2 0,0-1 0,0-1 0,-2-1 0,0-1 0,-1-2 0,0-1 0,-1-1 0,-55 14 0,58-20-120,-6 3-295,-1-1 0,-44 2 0,54-8-6411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38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958 1 24575,'-31'1'0,"1"2"0,-1 1 0,1 1 0,1 2 0,-1 1 0,1 1 0,-45 21 0,-185 113 0,229-125 0,2 1 0,1 0 0,0 2 0,2 1 0,0 1 0,2 1 0,1 1 0,-38 54 0,37-37 0,1 1 0,2 1 0,-15 48 0,24-59 0,2 0 0,1 1 0,2 0 0,-3 43 0,5 138 0,5-146 0,-1-61 0,1 0 0,0 0 0,0 0 0,1 0 0,0 0 0,1 0 0,-1-1 0,1 1 0,1-1 0,0 0 0,0 0 0,0 0 0,1 0 0,9 10 0,-5-8 0,0 0 0,0-1 0,1 0 0,0-1 0,1 0 0,-1-1 0,1 0 0,0 0 0,15 4 0,-13-6 0,0 0 0,0-1 0,1 0 0,-1-1 0,1-1 0,-1 0 0,1-1 0,-1 0 0,1-1 0,-1-1 0,1 0 0,-1-1 0,0 0 0,0-1 0,0-1 0,0 0 0,-1 0 0,1-1 0,-2-1 0,1 0 0,-1-1 0,0 0 0,0-1 0,9-10 0,15-16 0,42-55 0,-64 71 0,0 1 0,-1-2 0,-1 0 0,-1 0 0,10-31 0,18-53 0,-24 70 0,-1 0 0,-1-2 0,-3 1 0,0-1 0,-3-1 0,3-36 0,-9-242 112,-2 128-1589,2 164-5349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8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939 1 24575,'-77'64'0,"2"4"0,-83 98 0,84-86 0,-209 234 0,175-193 0,61-72 0,29-31 0,0 1 0,-27 38 0,21-23-1365,12-22-5461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29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24575,'22'12'0,"0"2"0,35 27 0,12 9 0,174 86 0,-194-110 0,-1 3 0,78 59 0,-121-84 0,2 1-195,0-1 0,1 1 0,0-1 0,0 0 0,0-1 0,16 5 0,-1-3-6631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33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24575,'5'0'0,"10"5"0,13 6 0,10 1 0,13-2 0,2-2 0,2-2 0,0-3 0,1-2 0,-5 4 0,-2 1 0,0 0 0,1-2 0,-3-1 0,-5-1 0,-10 3 0,-10 2-8191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34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24575,'4'3'0,"-1"0"0,1 0 0,0-1 0,1 1 0,-1-1 0,0 0 0,1 0 0,-1-1 0,1 1 0,-1-1 0,1 0 0,9 1 0,63 1 0,-57-3 0,256-1-1365,-253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04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0 24575,'-1'25'0,"-1"-1"0,-1 0 0,-8 27 0,0 5 0,-14 99 0,-6 207 0,27-290 0,-2-1 0,-21 87 0,20-121 0,1 0 0,2 1 0,1-1 0,2 1 0,2-1 0,1 1 0,2-1 0,16 68 0,-19-102 0,0 1 0,0-1 0,0 0 0,1 0 0,-1 1 0,1-1 0,-1 0 0,1 0 0,0-1 0,0 1 0,0 0 0,1-1 0,-1 1 0,1-1 0,-1 1 0,1-1 0,0 0 0,0 0 0,3 1 0,-2-2 0,0 0 0,0 0 0,0 0 0,0 0 0,0-1 0,0 0 0,0 0 0,0 0 0,0 0 0,0-1 0,0 1 0,0-1 0,0 0 0,4-2 0,6-2 0,1-2 0,-2 0 0,1 0 0,-1-2 0,0 1 0,0-2 0,12-12 0,38-40 0,69-91 0,-112 125 0,-1-1 0,22-43 0,0-2 0,-28 46 0,0 0 0,-2-1 0,-1-1 0,10-51 0,-15 61 0,14-76 0,15-49 0,-27 113 0,0 0 0,-3-1 0,0 0 0,-3 0 0,-3-55 0,7 340 0,7-58 0,26 593 0,-24-534 0,0 30 0,-12-254 0,9 54 0,-5-52 0,2 43 0,-8-48-1365,0-2-5461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05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24575,'23'0'0,"31"0"0,25 0 0,13 0 0,-5 0 0,-12 0 0,-15 0 0,-12 0 0,-10 0 0,-7 0 0,-4 0 0,-2 0 0,0 0 0,0 0 0,0 0 0,1 0 0,-4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06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24575,'0'11'0,"17"491"0,-6-164 0,-10-325 19,0 1-1,2-1 1,-1 1 0,2-1-1,0 0 1,9 20-1,-7-18-317,-1-1 0,0 1 0,-1 0 0,4 27 0,-7-18-6527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36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 24575,'-5'225'0,"-62"420"0,63-611 0,0 52 0,1-9 0,0-57 0,-10 38 0,4-25 0,-1 7 0,4-18 0,1 0 0,2-1 0,-3 35 0,6 53-1365,1-86-5461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36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38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1219 0 24575,'-16'2'0,"1"0"0,-1 1 0,1 0 0,0 2 0,-21 7 0,6-2 0,-55 21 0,2 3 0,1 4 0,2 4 0,1 3 0,-80 62 0,151-102 0,0 1 0,1 0 0,0 1 0,0 0 0,1 0 0,0 0 0,0 1 0,-8 13 0,12-15 0,-1-1 0,1 1 0,0 0 0,0 0 0,1 0 0,-1 1 0,1-1 0,1 0 0,-1 0 0,1 1 0,0-1 0,1 0 0,0 0 0,1 9 0,3 1 0,0 0 0,1 0 0,0 0 0,1-1 0,1 0 0,10 15 0,65 83 0,-41-60 0,-6-4 0,85 105 0,-78-111 0,2-1 0,64 45 0,29 25 0,-116-91 0,-1 1 0,-1 0 0,34 50 0,-44-56 0,-2-4 0,0 0 0,-1 1 0,11 25 0,-17-35 0,0-1 0,0 1 0,0 0 0,0 0 0,-1 0 0,1 0 0,-1-1 0,0 1 0,0 0 0,0 0 0,0 0 0,-1 0 0,1 0 0,-1 0 0,1-1 0,-1 1 0,0 0 0,0 0 0,-1-1 0,1 1 0,0-1 0,-1 1 0,0-1 0,1 1 0,-4 2 0,-5 3 0,0 0 0,0-1 0,-1 0 0,0-1 0,0 0 0,-1 0 0,-17 5 0,-89 21 0,34-15 0,0-4 0,-107 2 0,-174-14 0,176-4 0,180 3-124,0 0 0,0-1 0,0 0 0,0-1 0,0 0 0,1 0-1,-1-1 1,0 0 0,1 0 0,-8-6 0,2 0-6702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42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24575,'0'23'0,"0"45"0,5 38 0,1 26 0,10 12 0,1-13 0,-2-20 0,-3-24 0,-5-22 0,-2-17 0,-3-13 0,-1-7 0,-1-4 0,-1-6-8191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39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24575,'28'-4'0,"51"-2"0,35-5 0,12 0 0,-10 2 0,-21 2 0,-22 3 0,-18 1 0,-14 2 0,-10 1 0,-5 0 0,-7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43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24575,'634'0'0,"-627"0"-273,1 0 0,-1 1 0,0 0 0,10 2 0,-1 3-6553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44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24575,'4'75'0,"3"0"0,30 134 0,-19-124 0,57 392 0,-71-445 38,2-1 0,9 32 0,-7-36-531,-1 1 0,4 45 0,-10-49-6333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46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24575,'228'-45'0,"290"-18"0,-504 62 0,1-1 0,1 1 0,0 1 0,-1 0 0,28 4 0,-40-3 0,0 0 0,0-1 0,0 1 0,1 0 0,-1 1 0,0-1 0,0 0 0,-1 1 0,1 0 0,0 0 0,0 0 0,-1 0 0,1 0 0,-1 0 0,0 1 0,1-1 0,-1 1 0,-1-1 0,1 1 0,0 0 0,0 0 0,-1 0 0,0 0 0,0 0 0,1 0 0,-2 0 0,1 1 0,0 3 0,3 35 0,-2 1 0,-7 77 0,1-92 0,0-1 0,-1 0 0,-2 0 0,-1-1 0,-1 0 0,-1 0 0,-1-1 0,-2 0 0,0-1 0,-21 28 0,2-9 0,-3-1 0,-1-2 0,-2-1 0,-53 42 0,55-54 0,-63 37 0,15-12 0,1 7 0,87-56 0,1 0 0,0-1 0,1 0 0,-1 0 0,0 0 0,8 1 0,-13-3 0,271 55 0,19 4 0,-68 3 0,-204-55-1365,-4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47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24575,'30'2'0,"1"1"0,56 14 0,-29-5 0,95 21 0,43 7 0,-159-37-92,-1-1 0,40-2 0,-42-1-997,-11 1-5737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48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24575,'0'687'0,"-2"-655"0,-10 63 0,5-60 0,-1 47 0,8 75-1365,0-130-5461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55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24575,'-5'28'0,"-6"60"0,-5 43 0,-6 27 0,2-3 0,4-15 0,5-22 0,4-26 0,4-24 0,1-19 0,2-14 0,1-7 0,0-4 0,0-2 0,-1 0 0,1 2 0,-1 0 0,0-3-8191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56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5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817 3 24575,'-116'-2'0,"-127"4"0,239-1 0,-1-1 0,0 1 0,1 0 0,-1 0 0,1 1 0,-1-1 0,1 1 0,-1 0 0,1 0 0,0 1 0,0-1 0,0 1 0,0 0 0,1 0 0,-1 0 0,1 0 0,0 1 0,0 0 0,0-1 0,0 1 0,0 0 0,1 0 0,0 0 0,0 1 0,-2 6 0,-3 9 0,2 1 0,0 0 0,1 0 0,-1 31 0,2-19 0,1-18 0,1 1 0,0-1 0,2 1 0,-1-1 0,2 1 0,5 25 0,-4-31 0,1 0 0,0 0 0,0-1 0,1 1 0,0-1 0,0 0 0,1 0 0,0-1 0,1 0 0,13 14 0,91 87 0,-103-102 0,0 2 0,-1-1 0,0 1 0,0 0 0,-1 1 0,0-1 0,-1 1 0,0 1 0,0-1 0,-1 1 0,0-1 0,-1 1 0,-1 0 0,0 0 0,0 1 0,-1-1 0,0 0 0,-1 1 0,0-1 0,-1 0 0,0 1 0,-1-1 0,0 0 0,-1 0 0,-6 17 0,4-17 0,-1-1 0,0 1 0,0-1 0,-1 0 0,0-1 0,-1 1 0,0-1 0,0-1 0,-1 0 0,0 0 0,-1-1 0,0 0 0,0 0 0,0-1 0,-13 5 0,-2 1 0,-1-1 0,-1-2 0,0-1 0,0-1 0,-39 5 0,24-8-29,-80-4 0,66-2-1278,33 2-5519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58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24575,'9'0'0,"17"0"0,14 0 0,9 0 0,5 0 0,4 0 0,0 0 0,-5 0 0,-1 0 0,-6 0 0,-6 0 0,-5 0 0,-3 0 0,-4 0 0,-5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4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24575,'47'0'0,"107"0"0,84 9 0,53 3 0,14 0-4356,-13-3 4356,-37-2 0,-53-3 366,-56-2-366,-48-1 918,-41 4-918,-34 1 0,-27-1 0,-11-1-5119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3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24575,'398'-17'0,"50"7"-600,-390 10-165,-36 0-6061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0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24575,'4'28'0,"2"51"0,9 44 0,2 11 0,3-3 0,-2-16 0,-4-21 0,-4-23 0,-5-19 0,-2-13 0,-2-9 0,-1-5 0,-1-2 0,0-4-8191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02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24575,'77'-1'0,"89"3"0,-161-2 0,0 1 0,0 0 0,0 0 0,0 0 0,0 0 0,0 1 0,-1 0 0,1 0 0,-1 0 0,1 1 0,-1-1 0,0 1 0,0 0 0,0 0 0,-1 1 0,1-1 0,-1 1 0,1 0 0,-1 0 0,0 0 0,-1 0 0,1 0 0,-1 1 0,0-1 0,0 1 0,0-1 0,0 1 0,1 7 0,-1 1 0,1 0 0,-2 1 0,0 0 0,0-1 0,-1 1 0,-1-1 0,0 1 0,-1 0 0,-5 17 0,4-17 0,-1 1 0,-1-1 0,0 0 0,-10 17 0,12-25 0,-2 0 0,1 0 0,0-1 0,-1 1 0,0-1 0,-1 0 0,1 0 0,-1-1 0,0 0 0,-12 7 0,-1-1 0,-17 11 0,36-21 0,0 1 0,-1-1 0,1 0 0,0 0 0,0 0 0,0 0 0,0 1 0,0-1 0,0 0 0,0 0 0,0 0 0,-1 1 0,1-1 0,0 0 0,0 0 0,0 0 0,0 1 0,0-1 0,0 0 0,0 0 0,0 1 0,1-1 0,-1 0 0,0 0 0,0 0 0,0 1 0,0-1 0,0 0 0,0 0 0,0 0 0,0 0 0,0 1 0,1-1 0,-1 0 0,0 0 0,0 0 0,0 0 0,0 1 0,0-1 0,1 0 0,-1 0 0,0 0 0,0 0 0,0 0 0,1 0 0,-1 0 0,0 0 0,0 0 0,0 0 0,1 1 0,-1-1 0,0 0 0,0 0 0,0 0 0,1 0 0,-1 0 0,0-1 0,0 1 0,1 0 0,-1 0 0,0 0 0,0 0 0,1 0 0,16 2 0,-17-2 0,13 0 0,0 1 0,-1 1 0,1 0 0,0 1 0,-1 0 0,0 1 0,0 1 0,0-1 0,0 2 0,-1 0 0,17 11 0,-23-13 0,0 0 0,0 0 0,-1 0 0,0 1 0,1-1 0,-1 1 0,-1 0 0,1 0 0,-1 1 0,0-1 0,0 1 0,0 0 0,-1-1 0,0 1 0,0 0 0,-1 0 0,0 1 0,0-1 0,0 0 0,0 0 0,-1 1 0,0-1 0,-1 0 0,1 0 0,-3 9 0,0-5 0,0-1 0,-1 0 0,0 0 0,0 0 0,-1 0 0,0-1 0,-1 1 0,1-1 0,-2-1 0,-12 14 0,-5 1 0,-50 37 0,45-41 0,-30 15 0,16-10 0,35-19-151,0 0-1,0-1 0,0 0 0,-1 0 1,0-1-1,1 0 0,-1-1 1,-14 1-1,1-1-6674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04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05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652 1 24575,'-5'0'0,"-178"4"0,143-1 0,1 2 0,-61 16 0,81-16 0,1 2 0,0 0 0,0 1 0,1 1 0,0 1 0,0 0 0,1 1 0,0 1 0,1 1 0,1 0 0,0 0 0,1 2 0,0 0 0,-18 28 0,28-39 0,0 1 0,1-1 0,0 1 0,0-1 0,0 1 0,0 0 0,1-1 0,0 1 0,0 0 0,0 0 0,0 0 0,1 0 0,0 0 0,0 0 0,2 9 0,-1-7 0,1 1 0,1-1 0,-1 0 0,1 0 0,1 0 0,-1 0 0,1-1 0,0 1 0,8 8 0,6 5 0,2-1 0,0 0 0,1-2 0,38 26 0,-5-9 0,-22-14 0,-1 2 0,31 27 0,-34-25 0,-12-10 0,-1 0 0,17 20 0,-28-29 0,0 1 0,0-1 0,-1 1 0,0 0 0,0-1 0,0 1 0,-1 1 0,0-1 0,0 0 0,0 1 0,0 7 0,1 4 0,-2 0 0,-1-1 0,0 1 0,-1 0 0,-4 22 0,3-33 0,0 1 0,0 0 0,-1-1 0,0 0 0,0 0 0,-1 0 0,0 0 0,0 0 0,0-1 0,-1 0 0,0 0 0,0 0 0,-1 0 0,-7 5 0,-9 4 0,-1-1 0,-1-1 0,0-1 0,-1-1 0,0-1 0,-43 10 0,-31 13 0,87-28-227,0-2-1,0 0 1,-1 0-1,1-1 1,-18 0-1,8-1-6598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42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24049,'4944'-26'0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50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1175 0 24575,'-632'0'0,"621"1"0,0 0 0,0 0 0,0 1 0,0 1 0,0 0 0,-13 5 0,-63 32 0,43-18 0,11-6 0,0 2 0,-49 33 0,66-38 0,0 1 0,0 0 0,2 1 0,0 0 0,0 1 0,-12 19 0,17-21 0,1-1 0,0 1 0,1 0 0,1 1 0,-7 21 0,11-28 0,0 0 0,1-1 0,0 1 0,0 0 0,1 0 0,0 0 0,1 0 0,-1 0 0,2 0 0,-1-1 0,1 1 0,0 0 0,3 7 0,7 10 0,0 0 0,2-1 0,1-1 0,0 0 0,2-1 0,25 25 0,-8-11 0,2-3 0,68 49 0,-64-54 0,1-3 0,2-1 0,0-3 0,1-1 0,1-2 0,1-2 0,56 12 0,-86-25 0,125 25 0,-122-27 0,-1 1 0,1-2 0,0-1 0,-1 0 0,33-7 0,10-5 0,-18 5 0,-1-2 0,52-20 0,-24 6 0,-53 19 0,0 0 0,0-1 0,-1-1 0,0 0 0,0-1 0,-1-1 0,20-15 0,-23 14 0,0-1 0,-1 0 0,0-1 0,-1 0 0,0 0 0,-1-1 0,0-1 0,-1 1 0,-1-1 0,0-1 0,-1 1 0,-1-1 0,0 0 0,-1-1 0,4-30 0,-6 18 0,-2-1 0,-4-45 0,1 59 0,0 0 0,0 1 0,-1-1 0,-1 0 0,-1 1 0,-11-22 0,6 14 0,0 1 0,-2 1 0,0 0 0,-2 1 0,0 0 0,-1 1 0,-19-16 0,-2 2-63,23 18-198,-2 1 1,1 1 0,-2 0-1,-25-14 1,24 19-6566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09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1 498 24575,'4'0'0,"12"-5"0,16-6 0,31-10 0,41-12 0,41-8 0,47-17 0,36-7 0,9-3-1125,-14 12 1125,-35 9 0,-41 14 0,-35 7 0,-33 8 0,-24 8 0,-23 4-7066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7:10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1 440 24575,'4'0'0,"1"-1"0,0 0 0,0 0 0,-1 0 0,10-4 0,8-3 0,21-5 0,45-20 0,-21 7 0,150-55 0,141-50 0,-242 95 0,136-25 0,-186 48-73,-20 3-357,0 2-1,51-2 0,-76 10-6395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52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24575,'6'213'0,"47"303"0,-38-369-127,-6 243 0,-10-262-984,1-105-5715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45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24575,'3'54'0,"2"1"0,3-1 0,30 104 0,-26-112 0,-7-24 0,-1-4 0,1 1 0,1-1 0,15 33 0,-18-45 0,0-1 0,0 0 0,1 0 0,0 0 0,0 0 0,0-1 0,1 0 0,-1 0 0,1 0 0,0 0 0,0-1 0,1 1 0,-1-1 0,1-1 0,-1 1 0,8 2 0,8-1 0,1 0 0,-1-1 0,0-1 0,1-1 0,-1-1 0,43-5 0,-53 3 0,0-1 0,0 0 0,0 0 0,-1-1 0,1 0 0,-1-1 0,0 0 0,0-1 0,-1 0 0,17-15 0,6-7 0,41-47 0,-67 69 0,0-2 0,-1 0 0,1 0 0,-1-1 0,-1 0 0,0 0 0,5-14 0,7-16 0,-9 24 0,-1-1 0,-1 1 0,-1-1 0,0 1 0,-1-1 0,2-31 0,-6-102 0,-2 64 0,3 66 0,-1-14 0,2 26 0,0 14 0,13 122 0,29 457 0,-45 64-1365,2-626-5461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53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24575,'147'-1'0,"169"3"0,-292-1 0,-1 1 0,1 1 0,-1 1 0,1 1 0,-1 1 0,-1 1 0,40 18 0,-52-20 0,0 1 0,0 0 0,0 0 0,-1 1 0,0 0 0,0 1 0,-1 0 0,0 0 0,-1 1 0,1 0 0,-2 0 0,1 0 0,-1 1 0,-1 0 0,0 1 0,0-1 0,-1 1 0,4 13 0,-3 3 0,0 1 0,-2-1 0,-1 1 0,-1 0 0,-1 0 0,-2 0 0,0 0 0,-2 0 0,-2-1 0,0 0 0,-2 0 0,-20 49 0,2-21 0,-3-1 0,-2-1 0,-2-2 0,-75 87 0,92-117 0,-2-2 0,-1 0 0,0-1 0,-34 23 0,38-33 0,-1-1 0,-1 0 0,1-2 0,-1 0 0,-27 5 0,38-9 0,90-10 0,697-97-979,-763 104 900,946-76-132,-901 77-943,-24 1-4614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54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24575,'28'0'0,"65"0"0,86-14 0,78-4 0,27 0-2233,3-1 2233,-29 3-2100,-53 3 2100,-58 5 0,-48 4 989,-46 2-989,-33 1-4847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56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 0 24575,'-58'256'0,"-16"86"0,6 86 0,56-306 0,4 191 0,7-294 34,0 0-1,-1 0 0,-7 27 0,-3 30-1531,10-53-5328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4:59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1339 83 24575,'-78'1'0,"-123"16"0,152-11 0,18-2 0,0 1 0,0 2 0,-32 10 0,-65 20 0,41-14 0,71-18 0,-13 2 0,0 2 0,0 1 0,1 1 0,1 1 0,0 2 0,-42 28 0,48-27 0,-33 18 0,37-25 0,1 2 0,0 0 0,1 1 0,-23 21 0,20-10 0,0 0 0,2 1 0,0 0 0,2 1 0,1 1 0,0 1 0,2 0 0,-9 34 0,-41 186 0,58-227 0,0 1 0,1-1 0,1 1 0,1-1 0,1 1 0,1-1 0,0 1 0,2-1 0,0 0 0,1 0 0,1 0 0,0-1 0,2 1 0,0-2 0,1 1 0,1-1 0,0-1 0,2 0 0,15 18 0,2-2 0,1-1 0,2-1 0,2-2 0,0-1 0,2-2 0,50 28 0,43 14 0,3-6 0,147 47 0,-198-85 0,0-3 0,150 14 0,307 2 0,-418-38 0,-1-4 0,226-43 0,-258 32 0,-43 10 0,-1-2 0,1-2 0,-2-1 0,47-21 0,-75 25 0,1-1 0,-1 0 0,-1-1 0,0 0 0,0-1 0,-1 0 0,-1-1 0,0 0 0,0-1 0,-1-1 0,-1 1 0,0-2 0,-1 1 0,-1-1 0,0 0 0,-1-1 0,0 1 0,-1-1 0,-1 0 0,-1 0 0,0-1 0,0-17 0,-1 1 0,-1-1 0,-1 0 0,-2 0 0,-2 0 0,-1 0 0,-1 1 0,-2 0 0,-15-39 0,1 16 0,-3 1 0,-2 2 0,-2 0 0,-3 2 0,-51-63 0,38 58 0,-2 2 0,-88-75 0,80 84 0,-3 2 0,-1 3 0,-96-48 0,65 45 0,-2 5 0,-1 3 0,-2 5 0,-190-36 0,225 57 0,0 0 0,-80-3 0,-125 13-1365,240-1-5461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5:04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6296 1546 24371,'-3'61'0,"-4"-1"0,-5 1 0,-5-1 0,-5 0 0,-4-1 0,-6 0 0,-3-1 0,-6-1 0,-4-1 0,-5 0 0,-3-1 0,-6-2 0,-3 0 0,-5-2 0,-4-2 0,-3 0 0,-5-2 0,-3-2 0,-3-1 0,-4-2 0,-4-2 0,-2-1 0,-4-3 0,-2-1 0,-3-2 0,-3-2 0,-2-3 0,-2-1 0,-2-3 0,-3-2 0,0-2 0,-3-2 0,0-3 0,-2-2 0,-1-2 0,0-3 0,-1-2 0,0-3 0,-1-1 0,0-4 0,1-1 0,0-3 0,1-2 0,0-3 0,1-2 0,2-2 0,0-3 0,3-2 0,0-2 0,3-2 0,2-3 0,2-1 0,2-3 0,3-2 0,3-2 0,2-1 0,4-3 0,2-1 0,4-2 0,4-2 0,3-1 0,3-2 0,5-2 0,3 0 0,4-2 0,5-2 0,3 0 0,6-2 0,3-1 0,5 0 0,4-1 0,6-1 0,3-1 0,6 0 0,4-1 0,5 0 0,5-1 0,5 1 0,4-1 0,6 0 0,4 1 0,5-1 0,5 1 0,5 0 0,4 1 0,6 0 0,3 1 0,6 1 0,4 1 0,5 0 0,3 1 0,6 2 0,3 0 0,5 2 0,4 2 0,3 0 0,5 2 0,3 2 0,3 1 0,4 2 0,4 2 0,2 1 0,4 3 0,2 1 0,3 2 0,3 2 0,2 3 0,2 1 0,2 3 0,3 2 0,0 2 0,3 2 0,0 3 0,2 2 0,1 2 0,0 3 0,1 2 0,0 3 0,1 1 0,0 4 0,-1 1 0,0 3 0,-1 2 0,0 3 0,-1 2 0,-2 2 0,0 3 0,-3 2 0,0 2 0,-3 2 0,-2 3 0,-2 1 0,-2 3 0,-3 2 0,-3 2 0,-2 1 0,-4 3 0,-2 1 0,-4 2 0,-4 2 0,-3 1 0,-3 2 0,-5 2 0,-3 0 0,-4 2 0,-5 2 0,-3 0 0,-6 2 0,-3 1 0,-5 0 0,-4 1 0,-6 1 0,-3 1 0,-6 0 0,-4 1 0,-5 0 0,-5 1 0,-5-1 0,-4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5:48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5:51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7:14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24575,'22'361'0,"27"-2"0,1 13 0,-30 3 0,-24-117-1365,4-236-5461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7:15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24575,'1506'0'-1365,"-1483"0"-5461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47:1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24575,'800'-29'-1036,"-6"0"1172,-628 16 595,-70 3-562,31-2-203,164-6-1297,-269 18-5495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49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654 1 24575,'-135'122'0,"36"-35"0,-115 134 0,145-147 0,41-44-87,-61 60-1191,70-74-5548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09:35:50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24575,'23'14'0,"36"23"0,21 29 0,26 17 0,22 22 0,3-3 0,-11 1 0,-17-12 0,-16-14 0,-19-14 0,-16-13 0,-12-11 0,-9-8 0,-9-3 0,-4-8 0,-5-2 0,-4-4-8191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FD5C28D1-F7D4-0379-C03B-F9933F84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06913CDD-4E10-2445-2A95-FE56F58E0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D49B2BFB-44A3-740E-A375-24CB125C2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64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8746F98-250C-EEFF-000D-13993C85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9E0A09D2-808A-BFD1-17B4-4A77CD8DF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B6B1BFB-2E48-50AC-8DDB-FDDD52F8C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07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4DCED66-B56B-B8C8-2F10-E4263EEB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9EE7C93-7B59-EBBB-996F-EC89F84A4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EE475C1-51B4-2540-01FA-F5F5F834A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08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4714FD5-ADC5-594A-9472-9DE7831F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9354C5AE-CDDA-2DDC-31E3-4262A8AC1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79F6D346-C193-F9B8-597E-10048F3CE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40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31FD012-1C11-EBC1-DFDD-DBB79C8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7511C83-A034-4756-D2F6-1D00305E2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AD6876-A317-C585-E09F-09C380CFA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382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6975-F5E3-314A-FF89-564EE031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CF09880C-83EF-EF16-D97C-DFD08E8E6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B9AD53F-A2FF-A3B3-12E0-78AD08FEA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36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6DC27D8-EA0F-D234-AA18-C84CCFA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54508DA-C2CA-5EBE-066D-7627F52B0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28B5ED7-088D-433F-4C10-3728E001D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2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9868E3E-B1A5-2E5A-5ABF-5359A302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5B2D342-C4C8-BE89-67BE-39212A254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0193551-E91D-A1D1-507A-F7390A74F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346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CCD26B74-0319-AC0D-5E4A-DB0D00B7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9E481A09-1CA0-5CB8-ADD3-11F7910D8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6C0D4BA-1E4B-8083-FD19-5DD53C7CC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50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6DC533A9-7378-14A1-DF6A-376368D5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14C4EF58-361D-803E-71F9-B5EB6E8B9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06442C2-024F-6ED4-0D38-EAB91C054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1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47739C7C-3FE6-1727-B115-D60A435C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2FD9B25E-9657-1AF0-6F0E-312BC6CEF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DC97249B-74EE-1570-B667-C7623C893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137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92B519A6-4374-6903-7790-673558FBD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35B9C1F-C6F6-1E1E-1F47-C9A255919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6E263238-E80C-B18F-51B3-C3928D56D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93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3C2BE291-BB88-9822-0F81-9022D858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C5D2F50E-E57E-EDF9-4E83-913EF87E3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3B5BFB87-3E17-D0EE-E827-BABEAB768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22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1C6185E-EFAC-9EDF-6B9D-7105A393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71D7256-29DE-1416-B156-C52A369AF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7A215958-1828-7A26-6C44-3B2776C9E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089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image" Target="../media/image44.png"/><Relationship Id="rId138" Type="http://schemas.openxmlformats.org/officeDocument/2006/relationships/customXml" Target="../ink/ink71.xml"/><Relationship Id="rId107" Type="http://schemas.openxmlformats.org/officeDocument/2006/relationships/image" Target="../media/image55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image" Target="../media/image39.png"/><Relationship Id="rId128" Type="http://schemas.openxmlformats.org/officeDocument/2006/relationships/customXml" Target="../ink/ink66.xml"/><Relationship Id="rId5" Type="http://schemas.openxmlformats.org/officeDocument/2006/relationships/image" Target="../media/image5.png"/><Relationship Id="rId90" Type="http://schemas.openxmlformats.org/officeDocument/2006/relationships/image" Target="../media/image47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7.png"/><Relationship Id="rId113" Type="http://schemas.openxmlformats.org/officeDocument/2006/relationships/customXml" Target="../ink/ink58.xml"/><Relationship Id="rId118" Type="http://schemas.openxmlformats.org/officeDocument/2006/relationships/image" Target="../media/image60.png"/><Relationship Id="rId134" Type="http://schemas.openxmlformats.org/officeDocument/2006/relationships/customXml" Target="../ink/ink69.xml"/><Relationship Id="rId139" Type="http://schemas.openxmlformats.org/officeDocument/2006/relationships/image" Target="../media/image70.png"/><Relationship Id="rId80" Type="http://schemas.openxmlformats.org/officeDocument/2006/relationships/image" Target="../media/image42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3.png"/><Relationship Id="rId108" Type="http://schemas.openxmlformats.org/officeDocument/2006/relationships/customXml" Target="../ink/ink55.xml"/><Relationship Id="rId124" Type="http://schemas.openxmlformats.org/officeDocument/2006/relationships/customXml" Target="../ink/ink6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customXml" Target="../ink/ink49.xml"/><Relationship Id="rId140" Type="http://schemas.openxmlformats.org/officeDocument/2006/relationships/customXml" Target="../ink/ink72.xml"/><Relationship Id="rId14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image" Target="../media/image58.png"/><Relationship Id="rId119" Type="http://schemas.openxmlformats.org/officeDocument/2006/relationships/customXml" Target="../ink/ink61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5.png"/><Relationship Id="rId81" Type="http://schemas.openxmlformats.org/officeDocument/2006/relationships/customXml" Target="../ink/ink41.xml"/><Relationship Id="rId86" Type="http://schemas.openxmlformats.org/officeDocument/2006/relationships/image" Target="../media/image45.png"/><Relationship Id="rId130" Type="http://schemas.openxmlformats.org/officeDocument/2006/relationships/customXml" Target="../ink/ink67.xml"/><Relationship Id="rId135" Type="http://schemas.openxmlformats.org/officeDocument/2006/relationships/image" Target="../media/image68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97" Type="http://schemas.openxmlformats.org/officeDocument/2006/relationships/image" Target="../media/image50.png"/><Relationship Id="rId104" Type="http://schemas.openxmlformats.org/officeDocument/2006/relationships/customXml" Target="../ink/ink53.xml"/><Relationship Id="rId120" Type="http://schemas.openxmlformats.org/officeDocument/2006/relationships/image" Target="../media/image61.png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5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customXml" Target="../ink/ink59.xml"/><Relationship Id="rId131" Type="http://schemas.openxmlformats.org/officeDocument/2006/relationships/image" Target="../media/image66.png"/><Relationship Id="rId136" Type="http://schemas.openxmlformats.org/officeDocument/2006/relationships/customXml" Target="../ink/ink70.xml"/><Relationship Id="rId61" Type="http://schemas.openxmlformats.org/officeDocument/2006/relationships/image" Target="../media/image33.png"/><Relationship Id="rId82" Type="http://schemas.openxmlformats.org/officeDocument/2006/relationships/image" Target="../media/image43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customXml" Target="../ink/ink76.xml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42" Type="http://schemas.openxmlformats.org/officeDocument/2006/relationships/customXml" Target="../ink/ink73.xml"/><Relationship Id="rId3" Type="http://schemas.openxmlformats.org/officeDocument/2006/relationships/image" Target="../media/image2.jp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image" Target="../media/image59.png"/><Relationship Id="rId137" Type="http://schemas.openxmlformats.org/officeDocument/2006/relationships/image" Target="../media/image69.png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88" Type="http://schemas.openxmlformats.org/officeDocument/2006/relationships/image" Target="../media/image46.png"/><Relationship Id="rId111" Type="http://schemas.openxmlformats.org/officeDocument/2006/relationships/image" Target="../media/image57.png"/><Relationship Id="rId132" Type="http://schemas.openxmlformats.org/officeDocument/2006/relationships/customXml" Target="../ink/ink68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image" Target="../media/image62.png"/><Relationship Id="rId143" Type="http://schemas.openxmlformats.org/officeDocument/2006/relationships/image" Target="../media/image7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26" Type="http://schemas.openxmlformats.org/officeDocument/2006/relationships/customXml" Target="../ink/ink13.xml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image" Target="../media/image67.png"/><Relationship Id="rId16" Type="http://schemas.openxmlformats.org/officeDocument/2006/relationships/customXml" Target="../ink/ink8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customXml" Target="../ink/ink7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2.jp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5" Type="http://schemas.openxmlformats.org/officeDocument/2006/relationships/image" Target="../media/image74.png"/><Relationship Id="rId4" Type="http://schemas.openxmlformats.org/officeDocument/2006/relationships/customXml" Target="../ink/ink77.xml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Measures of Dispersion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activity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E6AC-271E-9C3A-9552-345BD45CA24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10, 12, 14</a:t>
            </a:r>
          </a:p>
          <a:p>
            <a:endParaRPr lang="en-US" dirty="0"/>
          </a:p>
          <a:p>
            <a:r>
              <a:rPr lang="en-US" dirty="0"/>
              <a:t>Mean = ?</a:t>
            </a:r>
          </a:p>
          <a:p>
            <a:r>
              <a:rPr lang="en-US" dirty="0"/>
              <a:t>Variance ≈ ? (</a:t>
            </a:r>
            <a:r>
              <a:rPr lang="en-US" dirty="0" err="1"/>
              <a:t>upto</a:t>
            </a:r>
            <a:r>
              <a:rPr lang="en-US" dirty="0"/>
              <a:t> 2 decimal places) </a:t>
            </a:r>
          </a:p>
          <a:p>
            <a:r>
              <a:rPr lang="en-US" dirty="0"/>
              <a:t>SD ≈ ? (</a:t>
            </a:r>
            <a:r>
              <a:rPr lang="en-US" dirty="0" err="1"/>
              <a:t>upto</a:t>
            </a:r>
            <a:r>
              <a:rPr lang="en-US" dirty="0"/>
              <a:t> 2 decimal places)</a:t>
            </a:r>
          </a:p>
        </p:txBody>
      </p:sp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27C9DAE3-68E0-0174-35CD-ED533954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B65D6DE-7D65-B9BF-F10B-BB34D94B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activity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78B8D4-8E7E-4048-5F3D-BDCC60E9F7F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Data: 10, 12, 14</a:t>
            </a:r>
          </a:p>
          <a:p>
            <a:endParaRPr lang="en-US"/>
          </a:p>
          <a:p>
            <a:r>
              <a:rPr lang="en-US"/>
              <a:t>Mean = 12</a:t>
            </a:r>
          </a:p>
          <a:p>
            <a:r>
              <a:rPr lang="en-US"/>
              <a:t>Variance ≈ 2.67</a:t>
            </a:r>
          </a:p>
          <a:p>
            <a:r>
              <a:rPr lang="en-US"/>
              <a:t>SD ≈ 1.63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167F802C-DDA4-C26D-A98C-D91FE67F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71AEF4E-55DF-2AA6-B7F2-2B76B9713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Coefficient of variation (CV)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2093A0-7099-091F-5476-1F0C6B51118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Formula:</a:t>
            </a:r>
          </a:p>
          <a:p>
            <a:r>
              <a:rPr lang="en-US"/>
              <a:t>CV = (SD / Mean) × 100</a:t>
            </a:r>
          </a:p>
          <a:p>
            <a:endParaRPr lang="en-US"/>
          </a:p>
          <a:p>
            <a:pPr marL="0" indent="0">
              <a:buFont typeface="Arial"/>
              <a:buNone/>
            </a:pPr>
            <a:r>
              <a:rPr lang="en-US"/>
              <a:t>Example:</a:t>
            </a:r>
          </a:p>
          <a:p>
            <a:r>
              <a:rPr lang="en-US"/>
              <a:t>Mean = 50, SD = 5</a:t>
            </a:r>
          </a:p>
          <a:p>
            <a:r>
              <a:rPr lang="en-US"/>
              <a:t>CV = (5/50)×100 =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Interquartile Range (IQR)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BAA0E7B-79DB-4CB5-186E-2703B56F4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276548"/>
              </p:ext>
            </p:extLst>
          </p:nvPr>
        </p:nvGraphicFramePr>
        <p:xfrm>
          <a:off x="514349" y="1687286"/>
          <a:ext cx="8999765" cy="418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How to Calculate Q1 and Q3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32D858E-C2E7-241B-2842-CB6270A80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83401"/>
              </p:ext>
            </p:extLst>
          </p:nvPr>
        </p:nvGraphicFramePr>
        <p:xfrm>
          <a:off x="483042" y="1480457"/>
          <a:ext cx="9564472" cy="4824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5AE9DDF2-64F5-63B7-97DF-51E7E5A4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B2DF86-F9F2-316A-8B4B-5DB33DA77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IQR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3963-52A1-0052-745C-653522C677AC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26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5, 7, 8, 12, 14, 18, 21</a:t>
            </a:r>
          </a:p>
          <a:p>
            <a:endParaRPr lang="en-US" dirty="0"/>
          </a:p>
          <a:p>
            <a:r>
              <a:rPr lang="en-US" dirty="0"/>
              <a:t>Q1 = 2nd value = 7</a:t>
            </a:r>
          </a:p>
          <a:p>
            <a:r>
              <a:rPr lang="en-US" dirty="0"/>
              <a:t>Q3 = 6th value = 18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3C928-1A9A-6875-6BC7-730D2325B02B}"/>
              </a:ext>
            </a:extLst>
          </p:cNvPr>
          <p:cNvGrpSpPr/>
          <p:nvPr/>
        </p:nvGrpSpPr>
        <p:grpSpPr>
          <a:xfrm>
            <a:off x="900106" y="4569099"/>
            <a:ext cx="8635780" cy="688699"/>
            <a:chOff x="0" y="1370038"/>
            <a:chExt cx="9564472" cy="9833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FFD6CE-A2A7-6382-FDA5-FC227FC9E61D}"/>
                </a:ext>
              </a:extLst>
            </p:cNvPr>
            <p:cNvSpPr/>
            <p:nvPr/>
          </p:nvSpPr>
          <p:spPr>
            <a:xfrm>
              <a:off x="0" y="1370038"/>
              <a:ext cx="9564472" cy="9833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DEEFF66-27FD-E160-E318-D00B84CA7F45}"/>
                </a:ext>
              </a:extLst>
            </p:cNvPr>
            <p:cNvSpPr txBox="1"/>
            <p:nvPr/>
          </p:nvSpPr>
          <p:spPr>
            <a:xfrm>
              <a:off x="48005" y="1418043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Q1 = (N+1)/4 th value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598A-34E2-30A4-8E29-FFB84F1214E0}"/>
              </a:ext>
            </a:extLst>
          </p:cNvPr>
          <p:cNvGrpSpPr/>
          <p:nvPr/>
        </p:nvGrpSpPr>
        <p:grpSpPr>
          <a:xfrm>
            <a:off x="900106" y="5670564"/>
            <a:ext cx="8635780" cy="688699"/>
            <a:chOff x="0" y="2471503"/>
            <a:chExt cx="9564472" cy="9833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7ED188-86F5-F256-C0CD-3AE9EEC65D31}"/>
                </a:ext>
              </a:extLst>
            </p:cNvPr>
            <p:cNvSpPr/>
            <p:nvPr/>
          </p:nvSpPr>
          <p:spPr>
            <a:xfrm>
              <a:off x="0" y="2471503"/>
              <a:ext cx="9564472" cy="983384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1310BE-DEE2-D4F8-7B46-21DC2188D6CC}"/>
                </a:ext>
              </a:extLst>
            </p:cNvPr>
            <p:cNvSpPr txBox="1"/>
            <p:nvPr/>
          </p:nvSpPr>
          <p:spPr>
            <a:xfrm>
              <a:off x="48005" y="2519508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Q3 = 3(N+1)/4 </a:t>
              </a:r>
              <a:r>
                <a:rPr lang="en-US" sz="4100" kern="1200" dirty="0" err="1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th</a:t>
              </a:r>
              <a:r>
                <a:rPr lang="en-US" sz="4100" kern="120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4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98CE79E-C630-72A7-18B3-87AF85B3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9738F72F-A574-C0D7-F375-CA5E4A5A4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IQR Example 2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6579C8-2D8F-5069-8547-28B7355B7962}"/>
              </a:ext>
            </a:extLst>
          </p:cNvPr>
          <p:cNvGrpSpPr/>
          <p:nvPr/>
        </p:nvGrpSpPr>
        <p:grpSpPr>
          <a:xfrm>
            <a:off x="900106" y="4569099"/>
            <a:ext cx="8635780" cy="688699"/>
            <a:chOff x="0" y="1370038"/>
            <a:chExt cx="9564472" cy="9833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E7F6C1-3BC4-6910-D00F-EC7C51FEF7EE}"/>
                </a:ext>
              </a:extLst>
            </p:cNvPr>
            <p:cNvSpPr/>
            <p:nvPr/>
          </p:nvSpPr>
          <p:spPr>
            <a:xfrm>
              <a:off x="0" y="1370038"/>
              <a:ext cx="9564472" cy="9833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CEC726C-35F6-3DB2-02DC-7515A1BEE2C0}"/>
                </a:ext>
              </a:extLst>
            </p:cNvPr>
            <p:cNvSpPr txBox="1"/>
            <p:nvPr/>
          </p:nvSpPr>
          <p:spPr>
            <a:xfrm>
              <a:off x="48005" y="1418043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marR="0" lvl="0" indent="0" algn="l" defTabSz="18224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4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Q1 = (N+1)/4 </a:t>
              </a:r>
              <a:r>
                <a:rPr kumimoji="0" lang="en-US" sz="41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th</a:t>
              </a:r>
              <a:r>
                <a:rPr kumimoji="0" lang="en-US" sz="4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 value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7A416F-B6C0-C73F-477A-2F33B7BF9583}"/>
              </a:ext>
            </a:extLst>
          </p:cNvPr>
          <p:cNvGrpSpPr/>
          <p:nvPr/>
        </p:nvGrpSpPr>
        <p:grpSpPr>
          <a:xfrm>
            <a:off x="900106" y="5670564"/>
            <a:ext cx="8635780" cy="688699"/>
            <a:chOff x="0" y="2471503"/>
            <a:chExt cx="9564472" cy="9833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45584-B829-D0D6-8DAB-AED7239E9E15}"/>
                </a:ext>
              </a:extLst>
            </p:cNvPr>
            <p:cNvSpPr/>
            <p:nvPr/>
          </p:nvSpPr>
          <p:spPr>
            <a:xfrm>
              <a:off x="0" y="2471503"/>
              <a:ext cx="9564472" cy="983384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B66A95-9856-7D50-7C66-7E6ABAD53358}"/>
                </a:ext>
              </a:extLst>
            </p:cNvPr>
            <p:cNvSpPr txBox="1"/>
            <p:nvPr/>
          </p:nvSpPr>
          <p:spPr>
            <a:xfrm>
              <a:off x="48005" y="2519508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marR="0" lvl="0" indent="0" algn="l" defTabSz="18224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4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Q3 = 3(N+1)/4 th value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35500-9AAB-702F-2FA7-AD6B8A6C83F8}"/>
              </a:ext>
            </a:extLst>
          </p:cNvPr>
          <p:cNvSpPr txBox="1">
            <a:spLocks/>
          </p:cNvSpPr>
          <p:nvPr/>
        </p:nvSpPr>
        <p:spPr>
          <a:xfrm>
            <a:off x="740229" y="1496340"/>
            <a:ext cx="8229600" cy="264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2, 4, 6, 8, 10, </a:t>
            </a:r>
            <a:r>
              <a:rPr lang="en-US" dirty="0">
                <a:highlight>
                  <a:srgbClr val="FFFF00"/>
                </a:highlight>
              </a:rPr>
              <a:t>12, 14</a:t>
            </a:r>
            <a:r>
              <a:rPr lang="en-US" dirty="0"/>
              <a:t>, 16.  N = 8 </a:t>
            </a:r>
          </a:p>
          <a:p>
            <a:endParaRPr lang="en-US" dirty="0"/>
          </a:p>
          <a:p>
            <a:r>
              <a:rPr lang="en-US" dirty="0"/>
              <a:t>Q1 = 9/4 = 2.25th value = 4.5 = 4 + (1/4 * 2) = 4.5 </a:t>
            </a:r>
          </a:p>
          <a:p>
            <a:r>
              <a:rPr lang="en-US" dirty="0"/>
              <a:t>Q3 = 6.75th value = 13.5 = 12 + (3/4 * 2) = 13.5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7BFA6-37C0-ED4F-4CFB-17D5BA56D903}"/>
              </a:ext>
            </a:extLst>
          </p:cNvPr>
          <p:cNvGrpSpPr/>
          <p:nvPr/>
        </p:nvGrpSpPr>
        <p:grpSpPr>
          <a:xfrm>
            <a:off x="9731090" y="1651548"/>
            <a:ext cx="494280" cy="345960"/>
            <a:chOff x="9731090" y="1651548"/>
            <a:chExt cx="49428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C711BB-7A26-8295-2711-C1E891EE6744}"/>
                    </a:ext>
                  </a:extLst>
                </p14:cNvPr>
                <p14:cNvContentPartPr/>
                <p14:nvPr/>
              </p14:nvContentPartPr>
              <p14:xfrm>
                <a:off x="9731090" y="1651548"/>
                <a:ext cx="172080" cy="32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C711BB-7A26-8295-2711-C1E891EE67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24970" y="1645428"/>
                  <a:ext cx="184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83FC66-BA21-E3F6-FCCC-EF9B8BB7A49D}"/>
                    </a:ext>
                  </a:extLst>
                </p14:cNvPr>
                <p14:cNvContentPartPr/>
                <p14:nvPr/>
              </p14:nvContentPartPr>
              <p14:xfrm>
                <a:off x="9889490" y="1681428"/>
                <a:ext cx="335880" cy="31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83FC66-BA21-E3F6-FCCC-EF9B8BB7A4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83370" y="1675308"/>
                  <a:ext cx="34812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ED95DA-E8C5-C948-398C-B8FD8219B2CC}"/>
                  </a:ext>
                </a:extLst>
              </p14:cNvPr>
              <p14:cNvContentPartPr/>
              <p14:nvPr/>
            </p14:nvContentPartPr>
            <p14:xfrm>
              <a:off x="2693450" y="2674308"/>
              <a:ext cx="344880" cy="501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ED95DA-E8C5-C948-398C-B8FD8219B2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7330" y="2668188"/>
                <a:ext cx="357120" cy="51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154FA52-76D2-EFEE-546B-5AC2E6C3E49D}"/>
              </a:ext>
            </a:extLst>
          </p:cNvPr>
          <p:cNvGrpSpPr/>
          <p:nvPr/>
        </p:nvGrpSpPr>
        <p:grpSpPr>
          <a:xfrm>
            <a:off x="9851690" y="4031148"/>
            <a:ext cx="759240" cy="1149480"/>
            <a:chOff x="9851690" y="4031148"/>
            <a:chExt cx="759240" cy="11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5E160F-84FB-2B5A-A4AB-35D395F1CAF8}"/>
                    </a:ext>
                  </a:extLst>
                </p14:cNvPr>
                <p14:cNvContentPartPr/>
                <p14:nvPr/>
              </p14:nvContentPartPr>
              <p14:xfrm>
                <a:off x="9969410" y="4031148"/>
                <a:ext cx="31320" cy="36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5E160F-84FB-2B5A-A4AB-35D395F1CA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63290" y="4025028"/>
                  <a:ext cx="43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9699AE-A172-0637-38E4-025CFD8CCEC8}"/>
                    </a:ext>
                  </a:extLst>
                </p14:cNvPr>
                <p14:cNvContentPartPr/>
                <p14:nvPr/>
              </p14:nvContentPartPr>
              <p14:xfrm>
                <a:off x="9851690" y="4503108"/>
                <a:ext cx="759240" cy="2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9699AE-A172-0637-38E4-025CFD8CCE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5570" y="4496988"/>
                  <a:ext cx="771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6231C7-21FD-437C-3AE3-A18D01CA7AA8}"/>
                    </a:ext>
                  </a:extLst>
                </p14:cNvPr>
                <p14:cNvContentPartPr/>
                <p14:nvPr/>
              </p14:nvContentPartPr>
              <p14:xfrm>
                <a:off x="10009010" y="4677708"/>
                <a:ext cx="276480" cy="502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6231C7-21FD-437C-3AE3-A18D01CA7A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2890" y="4671588"/>
                  <a:ext cx="288720" cy="5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0EA70D-69CE-DACB-2225-270A51FFBE63}"/>
              </a:ext>
            </a:extLst>
          </p:cNvPr>
          <p:cNvGrpSpPr/>
          <p:nvPr/>
        </p:nvGrpSpPr>
        <p:grpSpPr>
          <a:xfrm>
            <a:off x="10835570" y="4315908"/>
            <a:ext cx="1110600" cy="339480"/>
            <a:chOff x="10835570" y="4315908"/>
            <a:chExt cx="111060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E4212E-5704-9956-7207-91513F338D5C}"/>
                    </a:ext>
                  </a:extLst>
                </p14:cNvPr>
                <p14:cNvContentPartPr/>
                <p14:nvPr/>
              </p14:nvContentPartPr>
              <p14:xfrm>
                <a:off x="10835570" y="4315908"/>
                <a:ext cx="235800" cy="23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E4212E-5704-9956-7207-91513F338D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29450" y="4309788"/>
                  <a:ext cx="248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E1E497-B234-6C53-5E30-ECE74A30BB97}"/>
                    </a:ext>
                  </a:extLst>
                </p14:cNvPr>
                <p14:cNvContentPartPr/>
                <p14:nvPr/>
              </p14:nvContentPartPr>
              <p14:xfrm>
                <a:off x="10864730" y="4315908"/>
                <a:ext cx="392400" cy="33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E1E497-B234-6C53-5E30-ECE74A30BB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58610" y="4309788"/>
                  <a:ext cx="404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AA1E55-42C1-2C41-4BC7-959B90BFC241}"/>
                    </a:ext>
                  </a:extLst>
                </p14:cNvPr>
                <p14:cNvContentPartPr/>
                <p14:nvPr/>
              </p14:nvContentPartPr>
              <p14:xfrm>
                <a:off x="11346410" y="4354788"/>
                <a:ext cx="599760" cy="19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AA1E55-42C1-2C41-4BC7-959B90BFC2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40290" y="4348668"/>
                  <a:ext cx="6120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4F66F0-67C5-8E25-5E7D-2BA66568DB55}"/>
              </a:ext>
            </a:extLst>
          </p:cNvPr>
          <p:cNvGrpSpPr/>
          <p:nvPr/>
        </p:nvGrpSpPr>
        <p:grpSpPr>
          <a:xfrm>
            <a:off x="10645130" y="5093148"/>
            <a:ext cx="1034640" cy="453600"/>
            <a:chOff x="10645130" y="5093148"/>
            <a:chExt cx="103464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71B3F2-FA04-B9A7-CDE7-0BB63376CCB5}"/>
                    </a:ext>
                  </a:extLst>
                </p14:cNvPr>
                <p14:cNvContentPartPr/>
                <p14:nvPr/>
              </p14:nvContentPartPr>
              <p14:xfrm>
                <a:off x="10645130" y="5093148"/>
                <a:ext cx="340200" cy="33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71B3F2-FA04-B9A7-CDE7-0BB63376CC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9010" y="5087028"/>
                  <a:ext cx="352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856961-5333-E905-EDEB-EABBA5A39470}"/>
                    </a:ext>
                  </a:extLst>
                </p14:cNvPr>
                <p14:cNvContentPartPr/>
                <p14:nvPr/>
              </p14:nvContentPartPr>
              <p14:xfrm>
                <a:off x="11169290" y="5309148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856961-5333-E905-EDEB-EABBA5A394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63170" y="53030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8974D2-AD06-E8C8-76A2-0DA1676A3C03}"/>
                    </a:ext>
                  </a:extLst>
                </p14:cNvPr>
                <p14:cNvContentPartPr/>
                <p14:nvPr/>
              </p14:nvContentPartPr>
              <p14:xfrm>
                <a:off x="11277290" y="5122308"/>
                <a:ext cx="271800" cy="424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8974D2-AD06-E8C8-76A2-0DA1676A3C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1170" y="5116188"/>
                  <a:ext cx="2840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325186-5126-61AB-F0AE-059C055B5564}"/>
                    </a:ext>
                  </a:extLst>
                </p14:cNvPr>
                <p14:cNvContentPartPr/>
                <p14:nvPr/>
              </p14:nvContentPartPr>
              <p14:xfrm>
                <a:off x="11513450" y="5112588"/>
                <a:ext cx="16632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325186-5126-61AB-F0AE-059C055B55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07330" y="5106468"/>
                  <a:ext cx="1785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A4692F5-A643-4B3A-E9F9-54869AC2CCCE}"/>
                  </a:ext>
                </a:extLst>
              </p14:cNvPr>
              <p14:cNvContentPartPr/>
              <p14:nvPr/>
            </p14:nvContentPartPr>
            <p14:xfrm>
              <a:off x="2506970" y="2064468"/>
              <a:ext cx="19620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A4692F5-A643-4B3A-E9F9-54869AC2CC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00850" y="2058348"/>
                <a:ext cx="20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538087-3B10-C97C-865D-903340C59DE7}"/>
                  </a:ext>
                </a:extLst>
              </p14:cNvPr>
              <p14:cNvContentPartPr/>
              <p14:nvPr/>
            </p14:nvContentPartPr>
            <p14:xfrm>
              <a:off x="7895090" y="3057708"/>
              <a:ext cx="41220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538087-3B10-C97C-865D-903340C59D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8970" y="3051588"/>
                <a:ext cx="4244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2C377D-606E-DC42-B7E5-7EB09AA81BF9}"/>
              </a:ext>
            </a:extLst>
          </p:cNvPr>
          <p:cNvGrpSpPr/>
          <p:nvPr/>
        </p:nvGrpSpPr>
        <p:grpSpPr>
          <a:xfrm>
            <a:off x="157250" y="3568908"/>
            <a:ext cx="422640" cy="462960"/>
            <a:chOff x="157250" y="3568908"/>
            <a:chExt cx="4226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E1E9AC-89FD-138C-38AE-BCE36F2A86EB}"/>
                    </a:ext>
                  </a:extLst>
                </p14:cNvPr>
                <p14:cNvContentPartPr/>
                <p14:nvPr/>
              </p14:nvContentPartPr>
              <p14:xfrm>
                <a:off x="383330" y="3568908"/>
                <a:ext cx="38880" cy="26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E1E9AC-89FD-138C-38AE-BCE36F2A86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7210" y="3562788"/>
                  <a:ext cx="5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B8B689E-3220-CE55-3432-6837B4CA9EC9}"/>
                    </a:ext>
                  </a:extLst>
                </p14:cNvPr>
                <p14:cNvContentPartPr/>
                <p14:nvPr/>
              </p14:nvContentPartPr>
              <p14:xfrm>
                <a:off x="157250" y="3971748"/>
                <a:ext cx="422640" cy="60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B8B689E-3220-CE55-3432-6837B4CA9E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1130" y="3965628"/>
                  <a:ext cx="43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86C2AA6-6A74-83D8-F588-44F3A4710A52}"/>
                  </a:ext>
                </a:extLst>
              </p14:cNvPr>
              <p14:cNvContentPartPr/>
              <p14:nvPr/>
            </p14:nvContentPartPr>
            <p14:xfrm>
              <a:off x="372890" y="4227708"/>
              <a:ext cx="264960" cy="525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86C2AA6-6A74-83D8-F588-44F3A4710A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770" y="4221588"/>
                <a:ext cx="277200" cy="53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353E61E-9D1A-3831-3F69-56B8FB8DC652}"/>
              </a:ext>
            </a:extLst>
          </p:cNvPr>
          <p:cNvGrpSpPr/>
          <p:nvPr/>
        </p:nvGrpSpPr>
        <p:grpSpPr>
          <a:xfrm>
            <a:off x="992810" y="3873828"/>
            <a:ext cx="694800" cy="352440"/>
            <a:chOff x="992810" y="3873828"/>
            <a:chExt cx="69480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CB9A7A-26E9-DA99-59E1-9EFC3C9C7C38}"/>
                    </a:ext>
                  </a:extLst>
                </p14:cNvPr>
                <p14:cNvContentPartPr/>
                <p14:nvPr/>
              </p14:nvContentPartPr>
              <p14:xfrm>
                <a:off x="997130" y="3893268"/>
                <a:ext cx="418680" cy="306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CB9A7A-26E9-DA99-59E1-9EFC3C9C7C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1010" y="3887148"/>
                  <a:ext cx="430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9F31C3-1821-4F25-22EE-1135094F0E34}"/>
                    </a:ext>
                  </a:extLst>
                </p14:cNvPr>
                <p14:cNvContentPartPr/>
                <p14:nvPr/>
              </p14:nvContentPartPr>
              <p14:xfrm>
                <a:off x="992810" y="3873828"/>
                <a:ext cx="694800" cy="352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9F31C3-1821-4F25-22EE-1135094F0E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690" y="3867708"/>
                  <a:ext cx="70704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0ABC66C-489B-ADD9-EE93-C3D7D7F0C6EB}"/>
                  </a:ext>
                </a:extLst>
              </p14:cNvPr>
              <p14:cNvContentPartPr/>
              <p14:nvPr/>
            </p14:nvContentPartPr>
            <p14:xfrm>
              <a:off x="7314770" y="3018108"/>
              <a:ext cx="14688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0ABC66C-489B-ADD9-EE93-C3D7D7F0C6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08650" y="3011988"/>
                <a:ext cx="1591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C240BDA-B723-1540-9D98-15B4507309B0}"/>
              </a:ext>
            </a:extLst>
          </p:cNvPr>
          <p:cNvGrpSpPr/>
          <p:nvPr/>
        </p:nvGrpSpPr>
        <p:grpSpPr>
          <a:xfrm>
            <a:off x="9773210" y="2467668"/>
            <a:ext cx="2443680" cy="858600"/>
            <a:chOff x="9773210" y="2467668"/>
            <a:chExt cx="2443680" cy="85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490E1C-4FAB-4DA0-FC33-E7A4714C6379}"/>
                    </a:ext>
                  </a:extLst>
                </p14:cNvPr>
                <p14:cNvContentPartPr/>
                <p14:nvPr/>
              </p14:nvContentPartPr>
              <p14:xfrm>
                <a:off x="9799490" y="2467668"/>
                <a:ext cx="435960" cy="69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490E1C-4FAB-4DA0-FC33-E7A4714C63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93370" y="2461548"/>
                  <a:ext cx="44820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BDCCA1-0905-DD98-3D83-D76F51331DF8}"/>
                    </a:ext>
                  </a:extLst>
                </p14:cNvPr>
                <p14:cNvContentPartPr/>
                <p14:nvPr/>
              </p14:nvContentPartPr>
              <p14:xfrm>
                <a:off x="10107650" y="2850348"/>
                <a:ext cx="456840" cy="3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BDCCA1-0905-DD98-3D83-D76F51331D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1530" y="2844228"/>
                  <a:ext cx="469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4C4B69-71BF-D575-CD28-0B9EBAFE5A85}"/>
                    </a:ext>
                  </a:extLst>
                </p14:cNvPr>
                <p14:cNvContentPartPr/>
                <p14:nvPr/>
              </p14:nvContentPartPr>
              <p14:xfrm>
                <a:off x="10774730" y="2625348"/>
                <a:ext cx="385560" cy="70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4C4B69-71BF-D575-CD28-0B9EBAFE5A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68610" y="2619228"/>
                  <a:ext cx="3978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20C995-1F24-ECAD-0B2B-9E3CE3896DA2}"/>
                    </a:ext>
                  </a:extLst>
                </p14:cNvPr>
                <p14:cNvContentPartPr/>
                <p14:nvPr/>
              </p14:nvContentPartPr>
              <p14:xfrm>
                <a:off x="11405450" y="3076068"/>
                <a:ext cx="392760" cy="3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20C995-1F24-ECAD-0B2B-9E3CE3896D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99330" y="3069948"/>
                  <a:ext cx="40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A1B452-94BE-FE28-8C46-ECD1AFBD92F3}"/>
                    </a:ext>
                  </a:extLst>
                </p14:cNvPr>
                <p14:cNvContentPartPr/>
                <p14:nvPr/>
              </p14:nvContentPartPr>
              <p14:xfrm>
                <a:off x="11523530" y="2939628"/>
                <a:ext cx="21564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A1B452-94BE-FE28-8C46-ECD1AFBD92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17410" y="2933508"/>
                  <a:ext cx="227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460B55-D397-F7AB-6E33-4C3626C9683A}"/>
                    </a:ext>
                  </a:extLst>
                </p14:cNvPr>
                <p14:cNvContentPartPr/>
                <p14:nvPr/>
              </p14:nvContentPartPr>
              <p14:xfrm>
                <a:off x="11867690" y="2801748"/>
                <a:ext cx="349200" cy="39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460B55-D397-F7AB-6E33-4C3626C968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61570" y="2795628"/>
                  <a:ext cx="361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B271321-AB83-45D5-AE8B-5FEF1B9564E7}"/>
                    </a:ext>
                  </a:extLst>
                </p14:cNvPr>
                <p14:cNvContentPartPr/>
                <p14:nvPr/>
              </p14:nvContentPartPr>
              <p14:xfrm>
                <a:off x="9773210" y="2495028"/>
                <a:ext cx="454320" cy="789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B271321-AB83-45D5-AE8B-5FEF1B9564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67090" y="2488908"/>
                  <a:ext cx="466560" cy="80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6101B77-B4A3-F093-C502-FC72BB85C8C2}"/>
                  </a:ext>
                </a:extLst>
              </p14:cNvPr>
              <p14:cNvContentPartPr/>
              <p14:nvPr/>
            </p14:nvContentPartPr>
            <p14:xfrm>
              <a:off x="1877690" y="3658188"/>
              <a:ext cx="490680" cy="393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6101B77-B4A3-F093-C502-FC72BB85C8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71570" y="3652068"/>
                <a:ext cx="502920" cy="4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034C3D-BCC6-F69A-C67E-8D090309150B}"/>
              </a:ext>
            </a:extLst>
          </p:cNvPr>
          <p:cNvGrpSpPr/>
          <p:nvPr/>
        </p:nvGrpSpPr>
        <p:grpSpPr>
          <a:xfrm>
            <a:off x="4011050" y="3559188"/>
            <a:ext cx="1505160" cy="984600"/>
            <a:chOff x="4011050" y="3559188"/>
            <a:chExt cx="1505160" cy="9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5A67DC-8DC1-B701-A0BD-73A05FF0327B}"/>
                    </a:ext>
                  </a:extLst>
                </p14:cNvPr>
                <p14:cNvContentPartPr/>
                <p14:nvPr/>
              </p14:nvContentPartPr>
              <p14:xfrm>
                <a:off x="4011050" y="3624348"/>
                <a:ext cx="677520" cy="51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5A67DC-8DC1-B701-A0BD-73A05FF032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4930" y="3618228"/>
                  <a:ext cx="6897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935A074-63F0-AFDB-A5D4-1D30557C63F0}"/>
                    </a:ext>
                  </a:extLst>
                </p14:cNvPr>
                <p14:cNvContentPartPr/>
                <p14:nvPr/>
              </p14:nvContentPartPr>
              <p14:xfrm>
                <a:off x="4916090" y="3559188"/>
                <a:ext cx="137880" cy="915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935A074-63F0-AFDB-A5D4-1D30557C63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9970" y="3553068"/>
                  <a:ext cx="15012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6853A5B-6AF9-D361-7C34-6DEC9671F5D6}"/>
                    </a:ext>
                  </a:extLst>
                </p14:cNvPr>
                <p14:cNvContentPartPr/>
                <p14:nvPr/>
              </p14:nvContentPartPr>
              <p14:xfrm>
                <a:off x="5219210" y="3843948"/>
                <a:ext cx="297000" cy="699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6853A5B-6AF9-D361-7C34-6DEC9671F5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13090" y="3837828"/>
                  <a:ext cx="309240" cy="71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E2AC136-89D1-CB1D-68D6-F90445D3CC6F}"/>
              </a:ext>
            </a:extLst>
          </p:cNvPr>
          <p:cNvGrpSpPr/>
          <p:nvPr/>
        </p:nvGrpSpPr>
        <p:grpSpPr>
          <a:xfrm>
            <a:off x="4715570" y="1838388"/>
            <a:ext cx="2903760" cy="718920"/>
            <a:chOff x="4715570" y="1838388"/>
            <a:chExt cx="290376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2A0177-1880-E184-4E39-72FD66DCF48D}"/>
                    </a:ext>
                  </a:extLst>
                </p14:cNvPr>
                <p14:cNvContentPartPr/>
                <p14:nvPr/>
              </p14:nvContentPartPr>
              <p14:xfrm>
                <a:off x="7140890" y="1838388"/>
                <a:ext cx="478440" cy="503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2A0177-1880-E184-4E39-72FD66DCF4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34770" y="1832268"/>
                  <a:ext cx="490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5594007-3FA0-52DE-215A-F0686B08FDF5}"/>
                    </a:ext>
                  </a:extLst>
                </p14:cNvPr>
                <p14:cNvContentPartPr/>
                <p14:nvPr/>
              </p14:nvContentPartPr>
              <p14:xfrm>
                <a:off x="4715570" y="2139348"/>
                <a:ext cx="535320" cy="379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5594007-3FA0-52DE-215A-F0686B08FD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09450" y="2133228"/>
                  <a:ext cx="5475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4EF0A0-A48B-8023-7AF7-A70F62EA16C3}"/>
                    </a:ext>
                  </a:extLst>
                </p14:cNvPr>
                <p14:cNvContentPartPr/>
                <p14:nvPr/>
              </p14:nvContentPartPr>
              <p14:xfrm>
                <a:off x="5437370" y="2330148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4EF0A0-A48B-8023-7AF7-A70F62EA16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1250" y="23240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C9ADE51-BDD7-FAD5-EDE8-F07B7878D8AB}"/>
                    </a:ext>
                  </a:extLst>
                </p14:cNvPr>
                <p14:cNvContentPartPr/>
                <p14:nvPr/>
              </p14:nvContentPartPr>
              <p14:xfrm>
                <a:off x="5545010" y="2034228"/>
                <a:ext cx="473400" cy="501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C9ADE51-BDD7-FAD5-EDE8-F07B7878D8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38890" y="2028108"/>
                  <a:ext cx="4856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970F466-4CF4-F27E-4F28-603460F16907}"/>
                    </a:ext>
                  </a:extLst>
                </p14:cNvPr>
                <p14:cNvContentPartPr/>
                <p14:nvPr/>
              </p14:nvContentPartPr>
              <p14:xfrm>
                <a:off x="5712410" y="2261028"/>
                <a:ext cx="404280" cy="88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970F466-4CF4-F27E-4F28-603460F1690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06290" y="2254908"/>
                  <a:ext cx="416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83AF44-C565-DAFC-C936-82E73106809C}"/>
                    </a:ext>
                  </a:extLst>
                </p14:cNvPr>
                <p14:cNvContentPartPr/>
                <p14:nvPr/>
              </p14:nvContentPartPr>
              <p14:xfrm>
                <a:off x="6224330" y="2015148"/>
                <a:ext cx="217800" cy="542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83AF44-C565-DAFC-C936-82E73106809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18210" y="2009028"/>
                  <a:ext cx="230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F191D4-F1E7-1360-D643-62E04C239433}"/>
                    </a:ext>
                  </a:extLst>
                </p14:cNvPr>
                <p14:cNvContentPartPr/>
                <p14:nvPr/>
              </p14:nvContentPartPr>
              <p14:xfrm>
                <a:off x="6780530" y="1956108"/>
                <a:ext cx="338400" cy="361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F191D4-F1E7-1360-D643-62E04C2394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74410" y="1949988"/>
                  <a:ext cx="350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DFDEA6-F0DF-3E27-D96D-712BF2B6E20F}"/>
                    </a:ext>
                  </a:extLst>
                </p14:cNvPr>
                <p14:cNvContentPartPr/>
                <p14:nvPr/>
              </p14:nvContentPartPr>
              <p14:xfrm>
                <a:off x="6774050" y="1985988"/>
                <a:ext cx="264600" cy="158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DFDEA6-F0DF-3E27-D96D-712BF2B6E2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67930" y="1979868"/>
                  <a:ext cx="2768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A345E3B-260B-EB26-3E0A-26D4B67572BD}"/>
              </a:ext>
            </a:extLst>
          </p:cNvPr>
          <p:cNvGrpSpPr/>
          <p:nvPr/>
        </p:nvGrpSpPr>
        <p:grpSpPr>
          <a:xfrm>
            <a:off x="7934690" y="2104068"/>
            <a:ext cx="261360" cy="217440"/>
            <a:chOff x="7934690" y="2104068"/>
            <a:chExt cx="26136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5F3120D-7211-A82A-12E9-628FAACBBA96}"/>
                    </a:ext>
                  </a:extLst>
                </p14:cNvPr>
                <p14:cNvContentPartPr/>
                <p14:nvPr/>
              </p14:nvContentPartPr>
              <p14:xfrm>
                <a:off x="7944410" y="2104068"/>
                <a:ext cx="251640" cy="34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5F3120D-7211-A82A-12E9-628FAACBBA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38290" y="2097948"/>
                  <a:ext cx="263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8E8604E-C2A9-DE2D-28EE-C975E4AB06B0}"/>
                    </a:ext>
                  </a:extLst>
                </p14:cNvPr>
                <p14:cNvContentPartPr/>
                <p14:nvPr/>
              </p14:nvContentPartPr>
              <p14:xfrm>
                <a:off x="7934690" y="2310348"/>
                <a:ext cx="166320" cy="1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8E8604E-C2A9-DE2D-28EE-C975E4AB06B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28570" y="2304228"/>
                  <a:ext cx="1785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7FD4743-01B7-B698-5888-52C4F1554BCB}"/>
              </a:ext>
            </a:extLst>
          </p:cNvPr>
          <p:cNvGrpSpPr/>
          <p:nvPr/>
        </p:nvGrpSpPr>
        <p:grpSpPr>
          <a:xfrm>
            <a:off x="8543450" y="1366428"/>
            <a:ext cx="968760" cy="1437120"/>
            <a:chOff x="8543450" y="1366428"/>
            <a:chExt cx="968760" cy="14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2AC7B3-D807-F32A-9BE9-F930547BCFAB}"/>
                    </a:ext>
                  </a:extLst>
                </p14:cNvPr>
                <p14:cNvContentPartPr/>
                <p14:nvPr/>
              </p14:nvContentPartPr>
              <p14:xfrm>
                <a:off x="8581610" y="1366428"/>
                <a:ext cx="297720" cy="82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2AC7B3-D807-F32A-9BE9-F930547BCF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75490" y="1360308"/>
                  <a:ext cx="3099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242D73-B65A-2493-E60F-7705EEE67823}"/>
                    </a:ext>
                  </a:extLst>
                </p14:cNvPr>
                <p14:cNvContentPartPr/>
                <p14:nvPr/>
              </p14:nvContentPartPr>
              <p14:xfrm>
                <a:off x="9124130" y="1818948"/>
                <a:ext cx="27468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242D73-B65A-2493-E60F-7705EEE6782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18010" y="1812828"/>
                  <a:ext cx="28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09EB42-64D6-81AC-4D4C-1291D550630C}"/>
                    </a:ext>
                  </a:extLst>
                </p14:cNvPr>
                <p14:cNvContentPartPr/>
                <p14:nvPr/>
              </p14:nvContentPartPr>
              <p14:xfrm>
                <a:off x="9251930" y="1641828"/>
                <a:ext cx="30960" cy="39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09EB42-64D6-81AC-4D4C-1291D550630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45810" y="1635708"/>
                  <a:ext cx="432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928DE8-4975-9025-F407-E6DB2BAD153C}"/>
                    </a:ext>
                  </a:extLst>
                </p14:cNvPr>
                <p14:cNvContentPartPr/>
                <p14:nvPr/>
              </p14:nvContentPartPr>
              <p14:xfrm>
                <a:off x="8543450" y="2005428"/>
                <a:ext cx="50040" cy="529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928DE8-4975-9025-F407-E6DB2BAD153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37330" y="1999308"/>
                  <a:ext cx="622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730A542-054C-4B7F-DF46-AB07C1A1F287}"/>
                    </a:ext>
                  </a:extLst>
                </p14:cNvPr>
                <p14:cNvContentPartPr/>
                <p14:nvPr/>
              </p14:nvContentPartPr>
              <p14:xfrm>
                <a:off x="8701490" y="2379468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730A542-054C-4B7F-DF46-AB07C1A1F2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95370" y="23733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5C67B9-F499-E817-0D32-25D5C5A4260E}"/>
                    </a:ext>
                  </a:extLst>
                </p14:cNvPr>
                <p14:cNvContentPartPr/>
                <p14:nvPr/>
              </p14:nvContentPartPr>
              <p14:xfrm>
                <a:off x="8783930" y="2182548"/>
                <a:ext cx="458280" cy="621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5C67B9-F499-E817-0D32-25D5C5A426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77810" y="2176428"/>
                  <a:ext cx="4705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41EDBEF-E63F-4E08-2E36-D500750ED0D1}"/>
                    </a:ext>
                  </a:extLst>
                </p14:cNvPr>
                <p14:cNvContentPartPr/>
                <p14:nvPr/>
              </p14:nvContentPartPr>
              <p14:xfrm>
                <a:off x="9222770" y="2152308"/>
                <a:ext cx="289440" cy="20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41EDBEF-E63F-4E08-2E36-D500750ED0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16650" y="2146188"/>
                  <a:ext cx="30168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A261023-E4F1-8A33-502D-6F7D47B47C27}"/>
                  </a:ext>
                </a:extLst>
              </p14:cNvPr>
              <p14:cNvContentPartPr/>
              <p14:nvPr/>
            </p14:nvContentPartPr>
            <p14:xfrm>
              <a:off x="4040930" y="2094348"/>
              <a:ext cx="251280" cy="43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A261023-E4F1-8A33-502D-6F7D47B47C2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34810" y="2088228"/>
                <a:ext cx="263520" cy="1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7244B46-6334-3750-ED86-136C8D90DD65}"/>
              </a:ext>
            </a:extLst>
          </p:cNvPr>
          <p:cNvGrpSpPr/>
          <p:nvPr/>
        </p:nvGrpSpPr>
        <p:grpSpPr>
          <a:xfrm>
            <a:off x="3549530" y="973308"/>
            <a:ext cx="1178640" cy="489960"/>
            <a:chOff x="3549530" y="973308"/>
            <a:chExt cx="117864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030733-71F0-D04E-0669-19111E70F789}"/>
                    </a:ext>
                  </a:extLst>
                </p14:cNvPr>
                <p14:cNvContentPartPr/>
                <p14:nvPr/>
              </p14:nvContentPartPr>
              <p14:xfrm>
                <a:off x="3549530" y="973308"/>
                <a:ext cx="69840" cy="432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030733-71F0-D04E-0669-19111E70F7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3410" y="967188"/>
                  <a:ext cx="82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CF850F-68C7-8037-D346-1F8971BFE180}"/>
                    </a:ext>
                  </a:extLst>
                </p14:cNvPr>
                <p14:cNvContentPartPr/>
                <p14:nvPr/>
              </p14:nvContentPartPr>
              <p14:xfrm>
                <a:off x="3746090" y="1001748"/>
                <a:ext cx="409320" cy="448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CF850F-68C7-8037-D346-1F8971BFE1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39970" y="995628"/>
                  <a:ext cx="4215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9ACA56-E4E8-0732-4785-FF434DB2EC46}"/>
                    </a:ext>
                  </a:extLst>
                </p14:cNvPr>
                <p14:cNvContentPartPr/>
                <p14:nvPr/>
              </p14:nvContentPartPr>
              <p14:xfrm>
                <a:off x="4453850" y="1169868"/>
                <a:ext cx="274320" cy="40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9ACA56-E4E8-0732-4785-FF434DB2EC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47730" y="1163748"/>
                  <a:ext cx="286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DADC1B-412E-6655-F7FD-4B550396EFD2}"/>
                    </a:ext>
                  </a:extLst>
                </p14:cNvPr>
                <p14:cNvContentPartPr/>
                <p14:nvPr/>
              </p14:nvContentPartPr>
              <p14:xfrm>
                <a:off x="4601090" y="1061508"/>
                <a:ext cx="10800" cy="401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DADC1B-412E-6655-F7FD-4B550396EF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94970" y="1055388"/>
                  <a:ext cx="230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D2504DB-E5BB-99B7-C318-931A7640D04F}"/>
              </a:ext>
            </a:extLst>
          </p:cNvPr>
          <p:cNvGrpSpPr/>
          <p:nvPr/>
        </p:nvGrpSpPr>
        <p:grpSpPr>
          <a:xfrm>
            <a:off x="4963970" y="1031628"/>
            <a:ext cx="2312280" cy="481680"/>
            <a:chOff x="4963970" y="1031628"/>
            <a:chExt cx="23122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A842EA0-8F84-AAA4-A4C0-7F078B74BEAE}"/>
                    </a:ext>
                  </a:extLst>
                </p14:cNvPr>
                <p14:cNvContentPartPr/>
                <p14:nvPr/>
              </p14:nvContentPartPr>
              <p14:xfrm>
                <a:off x="4963970" y="1071228"/>
                <a:ext cx="40680" cy="442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A842EA0-8F84-AAA4-A4C0-7F078B74BEA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57850" y="1065108"/>
                  <a:ext cx="529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A5C34D7-1A59-2CF0-4750-5C2AD3BF3043}"/>
                    </a:ext>
                  </a:extLst>
                </p14:cNvPr>
                <p14:cNvContentPartPr/>
                <p14:nvPr/>
              </p14:nvContentPartPr>
              <p14:xfrm>
                <a:off x="5112650" y="1199748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A5C34D7-1A59-2CF0-4750-5C2AD3BF30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6530" y="11936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03E931D-AC81-306D-EC1F-D0D24788D0B5}"/>
                    </a:ext>
                  </a:extLst>
                </p14:cNvPr>
                <p14:cNvContentPartPr/>
                <p14:nvPr/>
              </p14:nvContentPartPr>
              <p14:xfrm>
                <a:off x="5212010" y="1031628"/>
                <a:ext cx="294120" cy="39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03E931D-AC81-306D-EC1F-D0D24788D0B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05890" y="1025508"/>
                  <a:ext cx="306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7CF5BB1-EDA7-AA05-3C16-9BA106CD11D3}"/>
                    </a:ext>
                  </a:extLst>
                </p14:cNvPr>
                <p14:cNvContentPartPr/>
                <p14:nvPr/>
              </p14:nvContentPartPr>
              <p14:xfrm>
                <a:off x="5761370" y="1169868"/>
                <a:ext cx="21744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7CF5BB1-EDA7-AA05-3C16-9BA106CD11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55250" y="1163748"/>
                  <a:ext cx="229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30D5951-FDE7-8D98-D903-3CCEAC0FB8E6}"/>
                    </a:ext>
                  </a:extLst>
                </p14:cNvPr>
                <p14:cNvContentPartPr/>
                <p14:nvPr/>
              </p14:nvContentPartPr>
              <p14:xfrm>
                <a:off x="5791250" y="1386228"/>
                <a:ext cx="333720" cy="10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30D5951-FDE7-8D98-D903-3CCEAC0FB8E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85130" y="1380108"/>
                  <a:ext cx="345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B4DE990-8E69-7E01-F20F-A4A48B7E9183}"/>
                    </a:ext>
                  </a:extLst>
                </p14:cNvPr>
                <p14:cNvContentPartPr/>
                <p14:nvPr/>
              </p14:nvContentPartPr>
              <p14:xfrm>
                <a:off x="6282650" y="1091388"/>
                <a:ext cx="41400" cy="346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B4DE990-8E69-7E01-F20F-A4A48B7E918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76530" y="1085268"/>
                  <a:ext cx="53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C69B687-8A1C-49DC-FA7D-2CD4B0FB8D9A}"/>
                    </a:ext>
                  </a:extLst>
                </p14:cNvPr>
                <p14:cNvContentPartPr/>
                <p14:nvPr/>
              </p14:nvContentPartPr>
              <p14:xfrm>
                <a:off x="6420170" y="1140348"/>
                <a:ext cx="159120" cy="335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C69B687-8A1C-49DC-FA7D-2CD4B0FB8D9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414050" y="1134228"/>
                  <a:ext cx="171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AB67DB8-3F7E-9560-342C-7B27A85CD7D6}"/>
                    </a:ext>
                  </a:extLst>
                </p14:cNvPr>
                <p14:cNvContentPartPr/>
                <p14:nvPr/>
              </p14:nvContentPartPr>
              <p14:xfrm>
                <a:off x="6774050" y="1258428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AB67DB8-3F7E-9560-342C-7B27A85CD7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67930" y="12523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8F8C1E9-50E3-145A-0560-BD1BCFC912F0}"/>
                    </a:ext>
                  </a:extLst>
                </p14:cNvPr>
                <p14:cNvContentPartPr/>
                <p14:nvPr/>
              </p14:nvContentPartPr>
              <p14:xfrm>
                <a:off x="7041170" y="1071228"/>
                <a:ext cx="235080" cy="424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8F8C1E9-50E3-145A-0560-BD1BCFC912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35050" y="1065108"/>
                  <a:ext cx="247320" cy="43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D6EC901-A85A-E8B4-AE62-4DD0311CDAEB}"/>
                  </a:ext>
                </a:extLst>
              </p14:cNvPr>
              <p14:cNvContentPartPr/>
              <p14:nvPr/>
            </p14:nvContentPartPr>
            <p14:xfrm>
              <a:off x="1985690" y="3578988"/>
              <a:ext cx="1780200" cy="9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D6EC901-A85A-E8B4-AE62-4DD0311CDAE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979570" y="3572508"/>
                <a:ext cx="17924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5CB3F95-165B-FF39-51C5-F71641ABD4AA}"/>
                  </a:ext>
                </a:extLst>
              </p14:cNvPr>
              <p14:cNvContentPartPr/>
              <p14:nvPr/>
            </p14:nvContentPartPr>
            <p14:xfrm>
              <a:off x="3962450" y="1691148"/>
              <a:ext cx="581400" cy="383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5CB3F95-165B-FF39-51C5-F71641ABD4A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56330" y="1685028"/>
                <a:ext cx="593640" cy="39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537E050-79AB-7442-4FD2-41DD68807578}"/>
              </a:ext>
            </a:extLst>
          </p:cNvPr>
          <p:cNvGrpSpPr/>
          <p:nvPr/>
        </p:nvGrpSpPr>
        <p:grpSpPr>
          <a:xfrm>
            <a:off x="6145130" y="3618228"/>
            <a:ext cx="2604960" cy="648000"/>
            <a:chOff x="6145130" y="3618228"/>
            <a:chExt cx="260496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FBF1BCC-94EC-C23E-C0A9-36620BC58E7E}"/>
                    </a:ext>
                  </a:extLst>
                </p14:cNvPr>
                <p14:cNvContentPartPr/>
                <p14:nvPr/>
              </p14:nvContentPartPr>
              <p14:xfrm>
                <a:off x="6145130" y="3980028"/>
                <a:ext cx="668880" cy="179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FBF1BCC-94EC-C23E-C0A9-36620BC58E7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39010" y="3973908"/>
                  <a:ext cx="681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B0B82B0-5F19-F8A3-2FED-BA60492A8F11}"/>
                    </a:ext>
                  </a:extLst>
                </p14:cNvPr>
                <p14:cNvContentPartPr/>
                <p14:nvPr/>
              </p14:nvContentPartPr>
              <p14:xfrm>
                <a:off x="6272930" y="3705708"/>
                <a:ext cx="531720" cy="158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B0B82B0-5F19-F8A3-2FED-BA60492A8F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66810" y="3699588"/>
                  <a:ext cx="543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B6428F2-DE22-83E5-CADD-B9A0406ABC14}"/>
                    </a:ext>
                  </a:extLst>
                </p14:cNvPr>
                <p14:cNvContentPartPr/>
                <p14:nvPr/>
              </p14:nvContentPartPr>
              <p14:xfrm>
                <a:off x="7118210" y="3618228"/>
                <a:ext cx="30240" cy="510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B6428F2-DE22-83E5-CADD-B9A0406ABC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12090" y="3612108"/>
                  <a:ext cx="424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AB2A1F3-7DB8-82B3-CE94-DF411D33BF6A}"/>
                    </a:ext>
                  </a:extLst>
                </p14:cNvPr>
                <p14:cNvContentPartPr/>
                <p14:nvPr/>
              </p14:nvContentPartPr>
              <p14:xfrm>
                <a:off x="7295330" y="3706068"/>
                <a:ext cx="813240" cy="413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AB2A1F3-7DB8-82B3-CE94-DF411D33BF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89210" y="3699948"/>
                  <a:ext cx="825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EC22D4C-3D30-1138-D11D-ABDAA6F02E54}"/>
                    </a:ext>
                  </a:extLst>
                </p14:cNvPr>
                <p14:cNvContentPartPr/>
                <p14:nvPr/>
              </p14:nvContentPartPr>
              <p14:xfrm>
                <a:off x="8062130" y="3833148"/>
                <a:ext cx="687960" cy="41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EC22D4C-3D30-1138-D11D-ABDAA6F02E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56010" y="3827028"/>
                  <a:ext cx="700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F096070-CACC-DF45-DCB7-C32199D3E776}"/>
                    </a:ext>
                  </a:extLst>
                </p14:cNvPr>
                <p14:cNvContentPartPr/>
                <p14:nvPr/>
              </p14:nvContentPartPr>
              <p14:xfrm>
                <a:off x="8475050" y="3667188"/>
                <a:ext cx="89280" cy="599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F096070-CACC-DF45-DCB7-C32199D3E7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68930" y="3661068"/>
                  <a:ext cx="101520" cy="61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14C0153-70DA-5380-2161-3651C135DB88}"/>
                  </a:ext>
                </a:extLst>
              </p14:cNvPr>
              <p14:cNvContentPartPr/>
              <p14:nvPr/>
            </p14:nvContentPartPr>
            <p14:xfrm>
              <a:off x="2064890" y="3106308"/>
              <a:ext cx="1083600" cy="679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14C0153-70DA-5380-2161-3651C135DB8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58770" y="3100188"/>
                <a:ext cx="109584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A338D97-9466-7FA2-0861-48455173F104}"/>
                  </a:ext>
                </a:extLst>
              </p14:cNvPr>
              <p14:cNvContentPartPr/>
              <p14:nvPr/>
            </p14:nvContentPartPr>
            <p14:xfrm>
              <a:off x="2154170" y="5274588"/>
              <a:ext cx="2266560" cy="11131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A338D97-9466-7FA2-0861-48455173F1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48050" y="5268468"/>
                <a:ext cx="227880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14BCF3E-62F6-55AF-1F16-85B8902C5F89}"/>
                  </a:ext>
                </a:extLst>
              </p14:cNvPr>
              <p14:cNvContentPartPr/>
              <p14:nvPr/>
            </p14:nvContentPartPr>
            <p14:xfrm>
              <a:off x="5004290" y="2339868"/>
              <a:ext cx="360" cy="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14BCF3E-62F6-55AF-1F16-85B8902C5F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98170" y="233374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46C43D9-F4B1-AFBF-C39C-04D3D65FF2EC}"/>
                  </a:ext>
                </a:extLst>
              </p14:cNvPr>
              <p14:cNvContentPartPr/>
              <p14:nvPr/>
            </p14:nvContentPartPr>
            <p14:xfrm>
              <a:off x="10805690" y="6046788"/>
              <a:ext cx="36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46C43D9-F4B1-AFBF-C39C-04D3D65FF2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99570" y="604066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14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435B-CD37-6F85-F9BC-BA5A39E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¼ = 0.25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E026EB-F1A6-04C5-FF95-36E8F57600D7}"/>
              </a:ext>
            </a:extLst>
          </p:cNvPr>
          <p:cNvSpPr txBox="1">
            <a:spLocks/>
          </p:cNvSpPr>
          <p:nvPr/>
        </p:nvSpPr>
        <p:spPr>
          <a:xfrm>
            <a:off x="838199" y="2106385"/>
            <a:ext cx="10515599" cy="400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2, 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6</a:t>
            </a:r>
            <a:r>
              <a:rPr lang="en-US" dirty="0"/>
              <a:t>, 8, 10, 12, 14, 16.  </a:t>
            </a:r>
            <a:r>
              <a:rPr lang="en-US" dirty="0">
                <a:highlight>
                  <a:srgbClr val="FFFF00"/>
                </a:highlight>
              </a:rPr>
              <a:t>N = 8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N = 8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N + 1 = 9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3 * (N=1) = 3 * 9 = 27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27/4 = 6.75</a:t>
            </a:r>
          </a:p>
          <a:p>
            <a:endParaRPr lang="en-US" dirty="0"/>
          </a:p>
          <a:p>
            <a:r>
              <a:rPr lang="en-US" dirty="0"/>
              <a:t>Q1 = 9/4 = 2.25th value = 4.5 = 4 + (1/4 * 2) = 4.5 </a:t>
            </a:r>
          </a:p>
          <a:p>
            <a:r>
              <a:rPr lang="en-US" dirty="0"/>
              <a:t>Q3 = 6.75th value = 13.5 = 12 + (3/4 * 2) = 13.5</a:t>
            </a:r>
          </a:p>
        </p:txBody>
      </p:sp>
    </p:spTree>
    <p:extLst>
      <p:ext uri="{BB962C8B-B14F-4D97-AF65-F5344CB8AC3E}">
        <p14:creationId xmlns:p14="http://schemas.microsoft.com/office/powerpoint/2010/main" val="428509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98A54B6-CED6-3FA7-566B-D24CE5CC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611A14-08AA-866F-0E96-AED196DDB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Detecting Outliers using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1304-D427-0FB4-B5C1-F94125B295F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287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Rule:</a:t>
            </a:r>
          </a:p>
          <a:p>
            <a:r>
              <a:rPr lang="en-US" dirty="0"/>
              <a:t>Lower Bound = </a:t>
            </a:r>
            <a:r>
              <a:rPr lang="en-US" dirty="0">
                <a:highlight>
                  <a:srgbClr val="FFFF00"/>
                </a:highlight>
              </a:rPr>
              <a:t>Q1 - 1.5×IQR</a:t>
            </a:r>
          </a:p>
          <a:p>
            <a:r>
              <a:rPr lang="en-US" dirty="0"/>
              <a:t>Upper Bound = Q3 + 1.5×IQR</a:t>
            </a:r>
          </a:p>
          <a:p>
            <a:endParaRPr lang="en-US" dirty="0"/>
          </a:p>
          <a:p>
            <a:r>
              <a:rPr lang="en-US" dirty="0"/>
              <a:t>IQR = Q3 – Q1 </a:t>
            </a:r>
          </a:p>
          <a:p>
            <a:endParaRPr lang="en-US" dirty="0"/>
          </a:p>
          <a:p>
            <a:r>
              <a:rPr lang="en-US" dirty="0"/>
              <a:t>Values outside bounds = Outliers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927EFA-3BF6-59AD-E5A8-3AC0826429F5}"/>
              </a:ext>
            </a:extLst>
          </p:cNvPr>
          <p:cNvGrpSpPr/>
          <p:nvPr/>
        </p:nvGrpSpPr>
        <p:grpSpPr>
          <a:xfrm>
            <a:off x="953930" y="4719108"/>
            <a:ext cx="826920" cy="738000"/>
            <a:chOff x="953930" y="4719108"/>
            <a:chExt cx="82692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010657-2A45-A288-03A0-1088DC7D1410}"/>
                    </a:ext>
                  </a:extLst>
                </p14:cNvPr>
                <p14:cNvContentPartPr/>
                <p14:nvPr/>
              </p14:nvContentPartPr>
              <p14:xfrm>
                <a:off x="1238690" y="4719108"/>
                <a:ext cx="51120" cy="629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010657-2A45-A288-03A0-1088DC7D14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2570" y="4712988"/>
                  <a:ext cx="633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A6B2E7-B3D8-EB99-8A99-CE96FD3B5E16}"/>
                    </a:ext>
                  </a:extLst>
                </p14:cNvPr>
                <p14:cNvContentPartPr/>
                <p14:nvPr/>
              </p14:nvContentPartPr>
              <p14:xfrm>
                <a:off x="992810" y="4787868"/>
                <a:ext cx="55080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A6B2E7-B3D8-EB99-8A99-CE96FD3B5E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6690" y="4781748"/>
                  <a:ext cx="563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A8B4D2-1611-A2E1-0C4A-48DCAC699AEC}"/>
                    </a:ext>
                  </a:extLst>
                </p14:cNvPr>
                <p14:cNvContentPartPr/>
                <p14:nvPr/>
              </p14:nvContentPartPr>
              <p14:xfrm>
                <a:off x="953930" y="5416788"/>
                <a:ext cx="826920" cy="4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A8B4D2-1611-A2E1-0C4A-48DCAC699A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810" y="5410668"/>
                  <a:ext cx="839160" cy="5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437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D015C9B-392C-2314-D93C-B8932ED4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CB6F46D-D2D2-6956-F5D8-99185CA08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Outlier using IQR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A1FCC2-F81D-63D5-AFB8-6AE7FE121B8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Data: 5, 7, 8, 12, 14, 18, 21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How many outliers are there using IQR rule?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5F87-408D-BE81-ABAE-A7F1719686D3}"/>
              </a:ext>
            </a:extLst>
          </p:cNvPr>
          <p:cNvSpPr txBox="1">
            <a:spLocks/>
          </p:cNvSpPr>
          <p:nvPr/>
        </p:nvSpPr>
        <p:spPr>
          <a:xfrm>
            <a:off x="438705" y="3418114"/>
            <a:ext cx="8229600" cy="287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Rule:</a:t>
            </a:r>
          </a:p>
          <a:p>
            <a:r>
              <a:rPr lang="en-US" dirty="0"/>
              <a:t>Lower Bound = Q1 - 1.5×IQR = 7 – 1.5 * 11 = -9.5  </a:t>
            </a:r>
          </a:p>
          <a:p>
            <a:r>
              <a:rPr lang="en-US" dirty="0"/>
              <a:t>Upper Bound = Q3 + 1.5×IQR = 18 + 1.5 * 11 = 34.5</a:t>
            </a:r>
          </a:p>
          <a:p>
            <a:r>
              <a:rPr lang="en-US" dirty="0"/>
              <a:t>How many values are below Lower Bound? 0</a:t>
            </a:r>
          </a:p>
          <a:p>
            <a:r>
              <a:rPr lang="en-US" dirty="0"/>
              <a:t>How many values are above Upper Bound? 0</a:t>
            </a:r>
          </a:p>
          <a:p>
            <a:r>
              <a:rPr lang="en-US" dirty="0"/>
              <a:t>Values outside bounds = Outliers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DC990E-DE70-0075-0DF4-1FBC1E747627}"/>
              </a:ext>
            </a:extLst>
          </p:cNvPr>
          <p:cNvSpPr txBox="1">
            <a:spLocks/>
          </p:cNvSpPr>
          <p:nvPr/>
        </p:nvSpPr>
        <p:spPr>
          <a:xfrm>
            <a:off x="9665108" y="1374432"/>
            <a:ext cx="2202425" cy="26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5, 7, 8, 12, 14, 18, 21</a:t>
            </a:r>
          </a:p>
          <a:p>
            <a:endParaRPr lang="en-US" dirty="0"/>
          </a:p>
          <a:p>
            <a:r>
              <a:rPr lang="en-US" dirty="0"/>
              <a:t>Q1 = 2nd value = 7</a:t>
            </a:r>
          </a:p>
          <a:p>
            <a:r>
              <a:rPr lang="en-US" dirty="0"/>
              <a:t>Q3 = 6th value = 18</a:t>
            </a:r>
          </a:p>
          <a:p>
            <a:endParaRPr lang="en-US" dirty="0"/>
          </a:p>
          <a:p>
            <a:r>
              <a:rPr lang="en-US" dirty="0"/>
              <a:t>IQR = 11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12E2F4-00E6-E200-835C-47CA3786C966}"/>
              </a:ext>
            </a:extLst>
          </p:cNvPr>
          <p:cNvSpPr txBox="1">
            <a:spLocks/>
          </p:cNvSpPr>
          <p:nvPr/>
        </p:nvSpPr>
        <p:spPr>
          <a:xfrm>
            <a:off x="710333" y="2310899"/>
            <a:ext cx="10243972" cy="299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600" dirty="0"/>
              <a:t>Understand dispersion concepts</a:t>
            </a:r>
          </a:p>
          <a:p>
            <a:r>
              <a:rPr lang="en-US" sz="3600" dirty="0"/>
              <a:t>Calculate Range, Variance, SD, CV, IQR</a:t>
            </a:r>
          </a:p>
          <a:p>
            <a:r>
              <a:rPr lang="en-US" sz="3600" dirty="0"/>
              <a:t>Detect outliers</a:t>
            </a:r>
          </a:p>
          <a:p>
            <a:r>
              <a:rPr lang="en-US" sz="3600" dirty="0"/>
              <a:t>Examples and quizzes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FEEF018-80CE-0DB0-63D9-5897526E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499979A-ED0C-5B0B-71E8-004B901E7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Outlier using IQR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E362E6-A60C-4799-39CE-C76A3A85C9A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5, 7, 8, 12, 14, 18, 21</a:t>
            </a:r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if all the values of the data lies between lower bound and upper bound values, than it is evident that the data has no outliers. </a:t>
            </a:r>
          </a:p>
          <a:p>
            <a:endParaRPr lang="en-US" dirty="0"/>
          </a:p>
          <a:p>
            <a:r>
              <a:rPr lang="en-US" dirty="0"/>
              <a:t>No outliers found using bounds!</a:t>
            </a:r>
          </a:p>
        </p:txBody>
      </p:sp>
    </p:spTree>
    <p:extLst>
      <p:ext uri="{BB962C8B-B14F-4D97-AF65-F5344CB8AC3E}">
        <p14:creationId xmlns:p14="http://schemas.microsoft.com/office/powerpoint/2010/main" val="188246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70652E6-79AC-48D7-648C-5594A1D6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EE639660-F045-C740-AF78-7610FA79C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Real-World Applications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574331-10C1-2960-2465-5C0BD541A53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Quantitative Fields:</a:t>
            </a:r>
          </a:p>
          <a:p>
            <a:pPr marL="0" indent="0">
              <a:buFont typeface="Arial"/>
              <a:buNone/>
            </a:pPr>
            <a:r>
              <a:rPr lang="en-US" dirty="0"/>
              <a:t>- Machine learning model errors</a:t>
            </a:r>
          </a:p>
          <a:p>
            <a:pPr marL="0" indent="0">
              <a:buFont typeface="Arial"/>
              <a:buNone/>
            </a:pPr>
            <a:r>
              <a:rPr lang="en-US" dirty="0"/>
              <a:t>- Manufacturing quality control</a:t>
            </a:r>
          </a:p>
          <a:p>
            <a:endParaRPr lang="en-US" dirty="0"/>
          </a:p>
          <a:p>
            <a:r>
              <a:rPr lang="en-US" dirty="0"/>
              <a:t>Finance:</a:t>
            </a:r>
          </a:p>
          <a:p>
            <a:pPr marL="0" indent="0">
              <a:buFont typeface="Arial"/>
              <a:buNone/>
            </a:pPr>
            <a:r>
              <a:rPr lang="en-US" dirty="0"/>
              <a:t>- SD for stock risk/volatility</a:t>
            </a:r>
          </a:p>
          <a:p>
            <a:pPr marL="0" indent="0">
              <a:buFont typeface="Arial"/>
              <a:buNone/>
            </a:pPr>
            <a:r>
              <a:rPr lang="en-US" dirty="0"/>
              <a:t>- IQR for detecting abnormal returns</a:t>
            </a:r>
          </a:p>
        </p:txBody>
      </p:sp>
    </p:spTree>
    <p:extLst>
      <p:ext uri="{BB962C8B-B14F-4D97-AF65-F5344CB8AC3E}">
        <p14:creationId xmlns:p14="http://schemas.microsoft.com/office/powerpoint/2010/main" val="205274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03E6A85-FA0D-2C1B-8BCC-F244B41AC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1EA2102-C526-2A93-2E69-684D4D565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952C-2562-8B90-7089-290EEEA6F12B}"/>
              </a:ext>
            </a:extLst>
          </p:cNvPr>
          <p:cNvSpPr txBox="1"/>
          <p:nvPr/>
        </p:nvSpPr>
        <p:spPr>
          <a:xfrm>
            <a:off x="195942" y="1178709"/>
            <a:ext cx="98080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Q1. Which of the following is NOT a measure of dispersion?</a:t>
            </a:r>
          </a:p>
          <a:p>
            <a:r>
              <a:rPr lang="en-US" sz="2400" dirty="0"/>
              <a:t>a) Range</a:t>
            </a:r>
            <a:br>
              <a:rPr lang="en-US" sz="2400" dirty="0"/>
            </a:br>
            <a:r>
              <a:rPr lang="en-US" sz="2400" dirty="0"/>
              <a:t>b) Variance</a:t>
            </a:r>
            <a:br>
              <a:rPr lang="en-US" sz="2400" dirty="0"/>
            </a:br>
            <a:r>
              <a:rPr lang="en-US" sz="2400" dirty="0"/>
              <a:t>c) Mean</a:t>
            </a:r>
            <a:br>
              <a:rPr lang="en-US" sz="2400" dirty="0"/>
            </a:br>
            <a:r>
              <a:rPr lang="en-US" sz="2400" dirty="0"/>
              <a:t>d) Standard Deviation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E8E92-CA58-6C0F-57AD-699E27E2439A}"/>
              </a:ext>
            </a:extLst>
          </p:cNvPr>
          <p:cNvSpPr txBox="1"/>
          <p:nvPr/>
        </p:nvSpPr>
        <p:spPr>
          <a:xfrm>
            <a:off x="141513" y="3990850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Q2. What does a high standard deviation indicate about a data set?</a:t>
            </a:r>
          </a:p>
          <a:p>
            <a:r>
              <a:rPr lang="en-US" sz="2400" dirty="0"/>
              <a:t>a) The data points are closely clustered around the mean</a:t>
            </a:r>
            <a:br>
              <a:rPr lang="en-US" sz="2400" dirty="0"/>
            </a:br>
            <a:r>
              <a:rPr lang="en-US" sz="2400" dirty="0"/>
              <a:t>b) The data has a perfect bell shape</a:t>
            </a:r>
            <a:br>
              <a:rPr lang="en-US" sz="2400" dirty="0"/>
            </a:br>
            <a:r>
              <a:rPr lang="en-US" sz="2400" dirty="0"/>
              <a:t>c) The data points are widely spread out from the mean</a:t>
            </a:r>
            <a:br>
              <a:rPr lang="en-US" sz="2400" dirty="0"/>
            </a:br>
            <a:r>
              <a:rPr lang="en-US" sz="2400" dirty="0"/>
              <a:t>d) The data has no variation</a:t>
            </a:r>
          </a:p>
        </p:txBody>
      </p:sp>
    </p:spTree>
    <p:extLst>
      <p:ext uri="{BB962C8B-B14F-4D97-AF65-F5344CB8AC3E}">
        <p14:creationId xmlns:p14="http://schemas.microsoft.com/office/powerpoint/2010/main" val="253093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8A2C8116-98CD-CE1B-7DBB-3E928472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1C6EF39-3F5C-E144-4A4E-852D3B5E9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4017A-55CD-90BE-E24A-326C7FFC7599}"/>
              </a:ext>
            </a:extLst>
          </p:cNvPr>
          <p:cNvSpPr txBox="1"/>
          <p:nvPr/>
        </p:nvSpPr>
        <p:spPr>
          <a:xfrm>
            <a:off x="195942" y="1178709"/>
            <a:ext cx="98080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Q1. Which of the following is NOT a measure of dispersion?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Range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Variance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c) Mean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Standard Deviation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C040-9187-5596-BA1B-C70176F24FA3}"/>
              </a:ext>
            </a:extLst>
          </p:cNvPr>
          <p:cNvSpPr txBox="1"/>
          <p:nvPr/>
        </p:nvSpPr>
        <p:spPr>
          <a:xfrm>
            <a:off x="141513" y="3990850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Q2. What does a high standard deviation indicate about a data set?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The data points are closely clustered around the mean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The data has a perfect bell shape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c) The data points are widely spread out from the mean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The data has no variation</a:t>
            </a:r>
          </a:p>
        </p:txBody>
      </p:sp>
    </p:spTree>
    <p:extLst>
      <p:ext uri="{BB962C8B-B14F-4D97-AF65-F5344CB8AC3E}">
        <p14:creationId xmlns:p14="http://schemas.microsoft.com/office/powerpoint/2010/main" val="203836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9B2FB90-DFA5-5A3F-7E16-0A000FCC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090A0C66-9E94-3C29-D0EF-410A3DD87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D0F6-5460-F18B-8815-7C7750108B1D}"/>
              </a:ext>
            </a:extLst>
          </p:cNvPr>
          <p:cNvSpPr txBox="1">
            <a:spLocks/>
          </p:cNvSpPr>
          <p:nvPr/>
        </p:nvSpPr>
        <p:spPr>
          <a:xfrm>
            <a:off x="174171" y="1166018"/>
            <a:ext cx="10780134" cy="48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None/>
            </a:pPr>
            <a:r>
              <a:rPr lang="en-US" b="1" dirty="0"/>
              <a:t>Q3. Which measure of dispersion is calculated as the difference between the highest and lowest values?</a:t>
            </a:r>
          </a:p>
          <a:p>
            <a:r>
              <a:rPr lang="en-US" dirty="0"/>
              <a:t>a) Standard Deviation</a:t>
            </a:r>
            <a:br>
              <a:rPr lang="en-US" dirty="0"/>
            </a:br>
            <a:r>
              <a:rPr lang="en-US" dirty="0"/>
              <a:t>b) Interquartile Range</a:t>
            </a:r>
            <a:br>
              <a:rPr lang="en-US" dirty="0"/>
            </a:br>
            <a:r>
              <a:rPr lang="en-US" dirty="0"/>
              <a:t>c) Mean Absolute Deviation</a:t>
            </a:r>
            <a:br>
              <a:rPr lang="en-US" dirty="0"/>
            </a:br>
            <a:r>
              <a:rPr lang="en-US" dirty="0"/>
              <a:t>d) Range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Q4. The square of the standard deviation is known as:</a:t>
            </a:r>
          </a:p>
          <a:p>
            <a:r>
              <a:rPr lang="en-US" dirty="0"/>
              <a:t>a) Range</a:t>
            </a:r>
            <a:br>
              <a:rPr lang="en-US" dirty="0"/>
            </a:br>
            <a:r>
              <a:rPr lang="en-US" dirty="0"/>
              <a:t>b) Mode</a:t>
            </a:r>
            <a:br>
              <a:rPr lang="en-US" dirty="0"/>
            </a:br>
            <a:r>
              <a:rPr lang="en-US" dirty="0"/>
              <a:t>c) Variance</a:t>
            </a:r>
            <a:br>
              <a:rPr lang="en-US" dirty="0"/>
            </a:br>
            <a:r>
              <a:rPr lang="en-US" dirty="0"/>
              <a:t>d) Coefficient of Variation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B6A31B8-6ADF-3699-2EAF-4AEC8A24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38836936-E580-0527-CD73-2C37DF249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4691-AA53-996F-3075-5E72D159E006}"/>
              </a:ext>
            </a:extLst>
          </p:cNvPr>
          <p:cNvSpPr txBox="1">
            <a:spLocks/>
          </p:cNvSpPr>
          <p:nvPr/>
        </p:nvSpPr>
        <p:spPr>
          <a:xfrm>
            <a:off x="174171" y="1166018"/>
            <a:ext cx="10780134" cy="48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Q3. Which measure of dispersion is calculated as the difference between the highest and lowest values?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Standard Deviation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Interquartile Range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Mean Absolute Deviation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d) Range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Q4. The square of the standard deviation is known as: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Range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Mode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c) Variance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Coefficient of Variation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24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26574" y="1882563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D069-C5FE-104A-E51D-76045A84C773}"/>
              </a:ext>
            </a:extLst>
          </p:cNvPr>
          <p:cNvSpPr txBox="1">
            <a:spLocks/>
          </p:cNvSpPr>
          <p:nvPr/>
        </p:nvSpPr>
        <p:spPr>
          <a:xfrm>
            <a:off x="710333" y="2310899"/>
            <a:ext cx="10243972" cy="299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dispersion concepts</a:t>
            </a:r>
          </a:p>
          <a:p>
            <a:r>
              <a:rPr lang="en-US" dirty="0"/>
              <a:t>Calculate Range, Variance, SD, CV, IQR</a:t>
            </a:r>
          </a:p>
          <a:p>
            <a:r>
              <a:rPr lang="en-US" dirty="0"/>
              <a:t>Detect outliers</a:t>
            </a:r>
          </a:p>
          <a:p>
            <a:r>
              <a:rPr lang="en-US" dirty="0"/>
              <a:t>Examples and quizzes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Dispersion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6795E1-A350-323A-6B32-6937A9D514DD}"/>
              </a:ext>
            </a:extLst>
          </p:cNvPr>
          <p:cNvSpPr txBox="1">
            <a:spLocks/>
          </p:cNvSpPr>
          <p:nvPr/>
        </p:nvSpPr>
        <p:spPr>
          <a:xfrm>
            <a:off x="239485" y="1342332"/>
            <a:ext cx="8229600" cy="230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Dispersion?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Describes spread of data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dispersion: data points are tightly clustered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dispersion: data points are widely spread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8BA26-74F3-06CB-0CE5-644C30B0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87" y="4093737"/>
            <a:ext cx="5753396" cy="22480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757E4B-D127-1DF7-C4F5-68A08DE85F9A}"/>
                  </a:ext>
                </a:extLst>
              </p14:cNvPr>
              <p14:cNvContentPartPr/>
              <p14:nvPr/>
            </p14:nvContentPartPr>
            <p14:xfrm>
              <a:off x="501705" y="2538143"/>
              <a:ext cx="10452600" cy="410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757E4B-D127-1DF7-C4F5-68A08DE85F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45" y="2528783"/>
                <a:ext cx="10471320" cy="41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778D7F09-22F3-BF48-E264-650BBDFE1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55FB466E-F9CE-0A58-699B-4BB836D88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Importance of Dispersion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B3336-1AD7-B410-3D82-069C7A84B377}"/>
              </a:ext>
            </a:extLst>
          </p:cNvPr>
          <p:cNvSpPr txBox="1">
            <a:spLocks/>
          </p:cNvSpPr>
          <p:nvPr/>
        </p:nvSpPr>
        <p:spPr>
          <a:xfrm>
            <a:off x="253647" y="1349826"/>
            <a:ext cx="10218410" cy="336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Complements central tendency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Helps assess risk, variability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Used in business, finance, data science</a:t>
            </a:r>
          </a:p>
        </p:txBody>
      </p:sp>
    </p:spTree>
    <p:extLst>
      <p:ext uri="{BB962C8B-B14F-4D97-AF65-F5344CB8AC3E}">
        <p14:creationId xmlns:p14="http://schemas.microsoft.com/office/powerpoint/2010/main" val="62915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Five Number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74B60B-09F4-5948-3C2F-B5E685EB5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735224"/>
              </p:ext>
            </p:extLst>
          </p:nvPr>
        </p:nvGraphicFramePr>
        <p:xfrm>
          <a:off x="613671" y="1404257"/>
          <a:ext cx="9978129" cy="489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Example Five Number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127D-FAD6-2C1C-BD1C-4187616D02D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686800" cy="461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nn-NO" dirty="0"/>
              <a:t>Data: 5, 7, 8, 12, 14, 18, 21</a:t>
            </a:r>
          </a:p>
          <a:p>
            <a:endParaRPr lang="nn-NO" dirty="0"/>
          </a:p>
          <a:p>
            <a:pPr marL="0" indent="0">
              <a:buFont typeface="Arial"/>
              <a:buNone/>
            </a:pPr>
            <a:r>
              <a:rPr lang="nn-NO" dirty="0"/>
              <a:t>- Min = ?</a:t>
            </a:r>
          </a:p>
          <a:p>
            <a:pPr marL="0" indent="0">
              <a:buFont typeface="Arial"/>
              <a:buNone/>
            </a:pPr>
            <a:r>
              <a:rPr lang="nn-NO" dirty="0"/>
              <a:t>- Q1 = 7</a:t>
            </a:r>
          </a:p>
          <a:p>
            <a:pPr marL="0" indent="0">
              <a:buFont typeface="Arial"/>
              <a:buNone/>
            </a:pPr>
            <a:r>
              <a:rPr lang="nn-NO" dirty="0"/>
              <a:t>- Median = ? </a:t>
            </a:r>
          </a:p>
          <a:p>
            <a:pPr marL="0" indent="0">
              <a:buFont typeface="Arial"/>
              <a:buNone/>
            </a:pPr>
            <a:r>
              <a:rPr lang="nn-NO" dirty="0"/>
              <a:t>- Q3 = 18</a:t>
            </a:r>
          </a:p>
          <a:p>
            <a:pPr marL="0" indent="0">
              <a:buFont typeface="Arial"/>
              <a:buNone/>
            </a:pPr>
            <a:r>
              <a:rPr lang="nn-NO" dirty="0"/>
              <a:t>- Max = ?</a:t>
            </a:r>
          </a:p>
        </p:txBody>
      </p:sp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sym typeface="Avenir"/>
              </a:rPr>
              <a:t>Measures of Dispersion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BF39643-E63A-9502-2948-47EDA9FB9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520307"/>
              </p:ext>
            </p:extLst>
          </p:nvPr>
        </p:nvGraphicFramePr>
        <p:xfrm>
          <a:off x="711199" y="1413933"/>
          <a:ext cx="10778067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04746BEE-4112-F22B-D860-9FA80C69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5CE05EA-3F3D-1099-529E-0EDF82EDF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Range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3319-25F8-0B22-B20F-7D2E9BA6ABFF}"/>
              </a:ext>
            </a:extLst>
          </p:cNvPr>
          <p:cNvSpPr txBox="1">
            <a:spLocks/>
          </p:cNvSpPr>
          <p:nvPr/>
        </p:nvSpPr>
        <p:spPr>
          <a:xfrm>
            <a:off x="264534" y="1066800"/>
            <a:ext cx="11198123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b="1" dirty="0"/>
              <a:t>Range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difference between the largest (L) and the smallest value (S) in a distribution.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of Range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Relative measure of range = (L-S)/(L+S)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Formula: Range = Maximum - Minimum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Example: Data: 15, 20, 25, 30, 35</a:t>
            </a:r>
          </a:p>
          <a:p>
            <a:r>
              <a:rPr lang="en-US" dirty="0"/>
              <a:t>Range = ?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of Range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Variance and Standard Deviation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49E0B-D0A2-B7CA-12A9-A9963E6C394B}"/>
              </a:ext>
            </a:extLst>
          </p:cNvPr>
          <p:cNvSpPr txBox="1"/>
          <p:nvPr/>
        </p:nvSpPr>
        <p:spPr>
          <a:xfrm>
            <a:off x="242762" y="1124282"/>
            <a:ext cx="113178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Deviation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measure which shows how much variation (such as spread, dispersion, spread,) from the mean exists. </a:t>
            </a:r>
          </a:p>
          <a:p>
            <a:pPr algn="just">
              <a:buSzPct val="100000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square of standard deviation. The variance estimates the average degree to which each observation differs from the mean of all observations of the data.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339FA-09DB-0964-00B4-C531F8B8141F}"/>
              </a:ext>
            </a:extLst>
          </p:cNvPr>
          <p:cNvSpPr txBox="1">
            <a:spLocks/>
          </p:cNvSpPr>
          <p:nvPr/>
        </p:nvSpPr>
        <p:spPr>
          <a:xfrm>
            <a:off x="337457" y="3281561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Variance:</a:t>
            </a:r>
          </a:p>
          <a:p>
            <a:pPr marL="0" indent="0">
              <a:buFont typeface="Arial"/>
              <a:buNone/>
            </a:pPr>
            <a:r>
              <a:rPr lang="el-GR"/>
              <a:t>σ² = Σ(</a:t>
            </a:r>
            <a:r>
              <a:rPr lang="en-US"/>
              <a:t>X-</a:t>
            </a:r>
            <a:r>
              <a:rPr lang="el-GR"/>
              <a:t>μ)² / </a:t>
            </a:r>
            <a:r>
              <a:rPr lang="en-US"/>
              <a:t>N</a:t>
            </a:r>
          </a:p>
          <a:p>
            <a:endParaRPr lang="en-US"/>
          </a:p>
          <a:p>
            <a:r>
              <a:rPr lang="en-US"/>
              <a:t>Standard Deviation:</a:t>
            </a:r>
          </a:p>
          <a:p>
            <a:pPr marL="0" indent="0">
              <a:buFont typeface="Arial"/>
              <a:buNone/>
            </a:pPr>
            <a:r>
              <a:rPr lang="el-GR"/>
              <a:t>σ = √σ²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1218</Words>
  <Application>Microsoft Office PowerPoint</Application>
  <PresentationFormat>Widescreen</PresentationFormat>
  <Paragraphs>180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</vt:lpstr>
      <vt:lpstr>Calibri</vt:lpstr>
      <vt:lpstr>Office Theme</vt:lpstr>
      <vt:lpstr>PowerPoint Presentation</vt:lpstr>
      <vt:lpstr>Learning Objectives</vt:lpstr>
      <vt:lpstr>Dispersion</vt:lpstr>
      <vt:lpstr>Importance of Dispersion</vt:lpstr>
      <vt:lpstr>Five Number Summary</vt:lpstr>
      <vt:lpstr>Example Five Number Summary</vt:lpstr>
      <vt:lpstr>Measures of Dispersion</vt:lpstr>
      <vt:lpstr>Range</vt:lpstr>
      <vt:lpstr>Variance and Standard Deviation</vt:lpstr>
      <vt:lpstr>Class activity</vt:lpstr>
      <vt:lpstr>Class activity</vt:lpstr>
      <vt:lpstr>Coefficient of variation (CV)</vt:lpstr>
      <vt:lpstr>Interquartile Range (IQR)</vt:lpstr>
      <vt:lpstr>How to Calculate Q1 and Q3</vt:lpstr>
      <vt:lpstr>IQR Example</vt:lpstr>
      <vt:lpstr>IQR Example 2</vt:lpstr>
      <vt:lpstr>¼ = 0.25</vt:lpstr>
      <vt:lpstr>Detecting Outliers using IQR</vt:lpstr>
      <vt:lpstr>Outlier using IQR</vt:lpstr>
      <vt:lpstr>Outlier using IQR</vt:lpstr>
      <vt:lpstr>Real-World Applications</vt:lpstr>
      <vt:lpstr>MCQ</vt:lpstr>
      <vt:lpstr>MCQ</vt:lpstr>
      <vt:lpstr>MCQ</vt:lpstr>
      <vt:lpstr>MCQ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131</cp:revision>
  <dcterms:created xsi:type="dcterms:W3CDTF">2024-09-27T05:18:16Z</dcterms:created>
  <dcterms:modified xsi:type="dcterms:W3CDTF">2025-10-12T09:58:46Z</dcterms:modified>
</cp:coreProperties>
</file>