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307" r:id="rId4"/>
    <p:sldId id="260" r:id="rId5"/>
    <p:sldId id="274" r:id="rId6"/>
    <p:sldId id="275" r:id="rId7"/>
    <p:sldId id="336" r:id="rId8"/>
    <p:sldId id="295" r:id="rId9"/>
    <p:sldId id="320" r:id="rId10"/>
    <p:sldId id="349" r:id="rId11"/>
    <p:sldId id="321" r:id="rId12"/>
    <p:sldId id="328" r:id="rId13"/>
    <p:sldId id="348" r:id="rId14"/>
    <p:sldId id="329" r:id="rId15"/>
    <p:sldId id="330" r:id="rId16"/>
    <p:sldId id="339" r:id="rId17"/>
    <p:sldId id="331" r:id="rId18"/>
    <p:sldId id="340" r:id="rId19"/>
    <p:sldId id="341" r:id="rId20"/>
    <p:sldId id="342" r:id="rId21"/>
    <p:sldId id="332" r:id="rId22"/>
    <p:sldId id="344" r:id="rId23"/>
    <p:sldId id="345" r:id="rId24"/>
    <p:sldId id="333" r:id="rId25"/>
    <p:sldId id="334" r:id="rId26"/>
    <p:sldId id="346" r:id="rId27"/>
    <p:sldId id="347" r:id="rId28"/>
    <p:sldId id="335" r:id="rId29"/>
    <p:sldId id="265" r:id="rId30"/>
    <p:sldId id="266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wLDOCn0WKxArqnF+jn2TOOhJ2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C5E752-DFE6-4341-9D16-6BC3E664F28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63D662-502C-4E90-ABD1-8C1D2CD07D2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Identifies a representative value</a:t>
          </a:r>
        </a:p>
      </dgm:t>
    </dgm:pt>
    <dgm:pt modelId="{3DD05F75-244C-4339-AFBC-BF4DF2A5367F}" type="parTrans" cxnId="{794C53CC-CFED-49AE-AFE2-7B5E7B9DC34D}">
      <dgm:prSet/>
      <dgm:spPr/>
      <dgm:t>
        <a:bodyPr/>
        <a:lstStyle/>
        <a:p>
          <a:endParaRPr lang="en-US"/>
        </a:p>
      </dgm:t>
    </dgm:pt>
    <dgm:pt modelId="{4D02FDE9-92A0-40E4-90B2-5879ABB3ADA9}" type="sibTrans" cxnId="{794C53CC-CFED-49AE-AFE2-7B5E7B9DC34D}">
      <dgm:prSet/>
      <dgm:spPr/>
      <dgm:t>
        <a:bodyPr/>
        <a:lstStyle/>
        <a:p>
          <a:endParaRPr lang="en-US"/>
        </a:p>
      </dgm:t>
    </dgm:pt>
    <dgm:pt modelId="{7EEC312F-EF5D-4A61-934B-F33BED0A6CDA}">
      <dgm:prSet/>
      <dgm:spPr>
        <a:solidFill>
          <a:schemeClr val="accent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/>
            <a:t>Summarizes large datasets</a:t>
          </a:r>
        </a:p>
      </dgm:t>
    </dgm:pt>
    <dgm:pt modelId="{835A304F-134A-442C-ABCA-567AAB896B50}" type="parTrans" cxnId="{E7653D39-A3DB-4F2F-8D6F-E50553E1DBC6}">
      <dgm:prSet/>
      <dgm:spPr/>
      <dgm:t>
        <a:bodyPr/>
        <a:lstStyle/>
        <a:p>
          <a:endParaRPr lang="en-US"/>
        </a:p>
      </dgm:t>
    </dgm:pt>
    <dgm:pt modelId="{9501F786-D22B-4E69-915C-DD62FB608467}" type="sibTrans" cxnId="{E7653D39-A3DB-4F2F-8D6F-E50553E1DBC6}">
      <dgm:prSet/>
      <dgm:spPr/>
      <dgm:t>
        <a:bodyPr/>
        <a:lstStyle/>
        <a:p>
          <a:endParaRPr lang="en-US"/>
        </a:p>
      </dgm:t>
    </dgm:pt>
    <dgm:pt modelId="{FB7C68E2-9878-48DC-B0B6-D8E04E1298BA}">
      <dgm:prSet/>
      <dgm:spPr/>
      <dgm:t>
        <a:bodyPr/>
        <a:lstStyle/>
        <a:p>
          <a:r>
            <a:rPr lang="en-US"/>
            <a:t>Called as 'averages'</a:t>
          </a:r>
        </a:p>
      </dgm:t>
    </dgm:pt>
    <dgm:pt modelId="{44BC4D6B-8B68-4072-A6CC-71E6C1097BAC}" type="parTrans" cxnId="{F3400615-1605-4847-AFA5-5DF42996C788}">
      <dgm:prSet/>
      <dgm:spPr/>
      <dgm:t>
        <a:bodyPr/>
        <a:lstStyle/>
        <a:p>
          <a:endParaRPr lang="en-US"/>
        </a:p>
      </dgm:t>
    </dgm:pt>
    <dgm:pt modelId="{C4BCBCA7-7847-4241-9CE0-CEE71A714DF7}" type="sibTrans" cxnId="{F3400615-1605-4847-AFA5-5DF42996C788}">
      <dgm:prSet/>
      <dgm:spPr/>
      <dgm:t>
        <a:bodyPr/>
        <a:lstStyle/>
        <a:p>
          <a:endParaRPr lang="en-US"/>
        </a:p>
      </dgm:t>
    </dgm:pt>
    <dgm:pt modelId="{78A6A66D-850E-46E7-AEC0-CD175AC7407A}" type="pres">
      <dgm:prSet presAssocID="{90C5E752-DFE6-4341-9D16-6BC3E664F282}" presName="diagram" presStyleCnt="0">
        <dgm:presLayoutVars>
          <dgm:dir/>
          <dgm:resizeHandles val="exact"/>
        </dgm:presLayoutVars>
      </dgm:prSet>
      <dgm:spPr/>
    </dgm:pt>
    <dgm:pt modelId="{3A75B4CF-595E-448E-A475-A350EAEF364D}" type="pres">
      <dgm:prSet presAssocID="{8163D662-502C-4E90-ABD1-8C1D2CD07D23}" presName="node" presStyleLbl="node1" presStyleIdx="0" presStyleCnt="3">
        <dgm:presLayoutVars>
          <dgm:bulletEnabled val="1"/>
        </dgm:presLayoutVars>
      </dgm:prSet>
      <dgm:spPr/>
    </dgm:pt>
    <dgm:pt modelId="{AE4E72A3-5AA2-4158-A3E9-80179BF8EAB6}" type="pres">
      <dgm:prSet presAssocID="{4D02FDE9-92A0-40E4-90B2-5879ABB3ADA9}" presName="sibTrans" presStyleCnt="0"/>
      <dgm:spPr/>
    </dgm:pt>
    <dgm:pt modelId="{D4F5652C-3DD9-4249-B006-C2C4492AC145}" type="pres">
      <dgm:prSet presAssocID="{7EEC312F-EF5D-4A61-934B-F33BED0A6CDA}" presName="node" presStyleLbl="node1" presStyleIdx="1" presStyleCnt="3">
        <dgm:presLayoutVars>
          <dgm:bulletEnabled val="1"/>
        </dgm:presLayoutVars>
      </dgm:prSet>
      <dgm:spPr/>
    </dgm:pt>
    <dgm:pt modelId="{07D16424-1BCB-4CD6-9034-093BF2A0F4AD}" type="pres">
      <dgm:prSet presAssocID="{9501F786-D22B-4E69-915C-DD62FB608467}" presName="sibTrans" presStyleCnt="0"/>
      <dgm:spPr/>
    </dgm:pt>
    <dgm:pt modelId="{4A5B2AA9-6682-4E1A-B95C-196F3E5D7D18}" type="pres">
      <dgm:prSet presAssocID="{FB7C68E2-9878-48DC-B0B6-D8E04E1298BA}" presName="node" presStyleLbl="node1" presStyleIdx="2" presStyleCnt="3">
        <dgm:presLayoutVars>
          <dgm:bulletEnabled val="1"/>
        </dgm:presLayoutVars>
      </dgm:prSet>
      <dgm:spPr/>
    </dgm:pt>
  </dgm:ptLst>
  <dgm:cxnLst>
    <dgm:cxn modelId="{F3400615-1605-4847-AFA5-5DF42996C788}" srcId="{90C5E752-DFE6-4341-9D16-6BC3E664F282}" destId="{FB7C68E2-9878-48DC-B0B6-D8E04E1298BA}" srcOrd="2" destOrd="0" parTransId="{44BC4D6B-8B68-4072-A6CC-71E6C1097BAC}" sibTransId="{C4BCBCA7-7847-4241-9CE0-CEE71A714DF7}"/>
    <dgm:cxn modelId="{EF445130-6F44-4A7D-8997-50E77242D91A}" type="presOf" srcId="{FB7C68E2-9878-48DC-B0B6-D8E04E1298BA}" destId="{4A5B2AA9-6682-4E1A-B95C-196F3E5D7D18}" srcOrd="0" destOrd="0" presId="urn:microsoft.com/office/officeart/2005/8/layout/default"/>
    <dgm:cxn modelId="{E7653D39-A3DB-4F2F-8D6F-E50553E1DBC6}" srcId="{90C5E752-DFE6-4341-9D16-6BC3E664F282}" destId="{7EEC312F-EF5D-4A61-934B-F33BED0A6CDA}" srcOrd="1" destOrd="0" parTransId="{835A304F-134A-442C-ABCA-567AAB896B50}" sibTransId="{9501F786-D22B-4E69-915C-DD62FB608467}"/>
    <dgm:cxn modelId="{4B11BE86-C9EE-42CB-8356-D6D6FB980972}" type="presOf" srcId="{90C5E752-DFE6-4341-9D16-6BC3E664F282}" destId="{78A6A66D-850E-46E7-AEC0-CD175AC7407A}" srcOrd="0" destOrd="0" presId="urn:microsoft.com/office/officeart/2005/8/layout/default"/>
    <dgm:cxn modelId="{FD73D389-50C8-440D-9D75-617807AF04B7}" type="presOf" srcId="{8163D662-502C-4E90-ABD1-8C1D2CD07D23}" destId="{3A75B4CF-595E-448E-A475-A350EAEF364D}" srcOrd="0" destOrd="0" presId="urn:microsoft.com/office/officeart/2005/8/layout/default"/>
    <dgm:cxn modelId="{127B01A5-603A-4F65-878B-7B40CDD1250B}" type="presOf" srcId="{7EEC312F-EF5D-4A61-934B-F33BED0A6CDA}" destId="{D4F5652C-3DD9-4249-B006-C2C4492AC145}" srcOrd="0" destOrd="0" presId="urn:microsoft.com/office/officeart/2005/8/layout/default"/>
    <dgm:cxn modelId="{794C53CC-CFED-49AE-AFE2-7B5E7B9DC34D}" srcId="{90C5E752-DFE6-4341-9D16-6BC3E664F282}" destId="{8163D662-502C-4E90-ABD1-8C1D2CD07D23}" srcOrd="0" destOrd="0" parTransId="{3DD05F75-244C-4339-AFBC-BF4DF2A5367F}" sibTransId="{4D02FDE9-92A0-40E4-90B2-5879ABB3ADA9}"/>
    <dgm:cxn modelId="{48314F96-8ED8-442E-B97A-61D62F475384}" type="presParOf" srcId="{78A6A66D-850E-46E7-AEC0-CD175AC7407A}" destId="{3A75B4CF-595E-448E-A475-A350EAEF364D}" srcOrd="0" destOrd="0" presId="urn:microsoft.com/office/officeart/2005/8/layout/default"/>
    <dgm:cxn modelId="{7BFE2AAC-33EE-417D-8D0E-1FEA32D9256B}" type="presParOf" srcId="{78A6A66D-850E-46E7-AEC0-CD175AC7407A}" destId="{AE4E72A3-5AA2-4158-A3E9-80179BF8EAB6}" srcOrd="1" destOrd="0" presId="urn:microsoft.com/office/officeart/2005/8/layout/default"/>
    <dgm:cxn modelId="{5841586F-4C51-4DE8-9B21-9F01263133A8}" type="presParOf" srcId="{78A6A66D-850E-46E7-AEC0-CD175AC7407A}" destId="{D4F5652C-3DD9-4249-B006-C2C4492AC145}" srcOrd="2" destOrd="0" presId="urn:microsoft.com/office/officeart/2005/8/layout/default"/>
    <dgm:cxn modelId="{CFA8DB02-B8F7-4219-8535-AC087E179C65}" type="presParOf" srcId="{78A6A66D-850E-46E7-AEC0-CD175AC7407A}" destId="{07D16424-1BCB-4CD6-9034-093BF2A0F4AD}" srcOrd="3" destOrd="0" presId="urn:microsoft.com/office/officeart/2005/8/layout/default"/>
    <dgm:cxn modelId="{08B1D813-13A3-4856-BC93-EB23F2A15179}" type="presParOf" srcId="{78A6A66D-850E-46E7-AEC0-CD175AC7407A}" destId="{4A5B2AA9-6682-4E1A-B95C-196F3E5D7D1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EE65DF-3BE3-4322-8482-DE3C7825187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7F1206-22BB-4959-91B4-1743685DD9A9}">
      <dgm:prSet custT="1"/>
      <dgm:spPr/>
      <dgm:t>
        <a:bodyPr/>
        <a:lstStyle/>
        <a:p>
          <a:r>
            <a:rPr lang="en-US" sz="2400"/>
            <a:t>Represents entire data</a:t>
          </a:r>
        </a:p>
      </dgm:t>
    </dgm:pt>
    <dgm:pt modelId="{F6E6A911-C534-4D4A-B46D-909E4C297EE8}" type="parTrans" cxnId="{A79B4A88-43A6-466A-B46F-BAE7024E6743}">
      <dgm:prSet/>
      <dgm:spPr/>
      <dgm:t>
        <a:bodyPr/>
        <a:lstStyle/>
        <a:p>
          <a:endParaRPr lang="en-US" sz="1800"/>
        </a:p>
      </dgm:t>
    </dgm:pt>
    <dgm:pt modelId="{B9EF16E1-EBED-4B88-9550-8C77BC856CA4}" type="sibTrans" cxnId="{A79B4A88-43A6-466A-B46F-BAE7024E6743}">
      <dgm:prSet/>
      <dgm:spPr/>
      <dgm:t>
        <a:bodyPr/>
        <a:lstStyle/>
        <a:p>
          <a:endParaRPr lang="en-US" sz="1800"/>
        </a:p>
      </dgm:t>
    </dgm:pt>
    <dgm:pt modelId="{FD28F6DE-6614-42AA-B273-E6D7FCDD045D}">
      <dgm:prSet custT="1"/>
      <dgm:spPr/>
      <dgm:t>
        <a:bodyPr/>
        <a:lstStyle/>
        <a:p>
          <a:r>
            <a:rPr lang="en-US" sz="2400"/>
            <a:t>Facilitates comparison</a:t>
          </a:r>
        </a:p>
      </dgm:t>
    </dgm:pt>
    <dgm:pt modelId="{94E892DB-7E74-4DAE-B14B-B4A499F4D23D}" type="parTrans" cxnId="{4DC8D726-A593-47E0-A313-A1658BE442DD}">
      <dgm:prSet/>
      <dgm:spPr/>
      <dgm:t>
        <a:bodyPr/>
        <a:lstStyle/>
        <a:p>
          <a:endParaRPr lang="en-US" sz="1800"/>
        </a:p>
      </dgm:t>
    </dgm:pt>
    <dgm:pt modelId="{20B50C16-6D00-4793-BA87-1A958815B9FC}" type="sibTrans" cxnId="{4DC8D726-A593-47E0-A313-A1658BE442DD}">
      <dgm:prSet/>
      <dgm:spPr/>
      <dgm:t>
        <a:bodyPr/>
        <a:lstStyle/>
        <a:p>
          <a:endParaRPr lang="en-US" sz="1800"/>
        </a:p>
      </dgm:t>
    </dgm:pt>
    <dgm:pt modelId="{D0FAD759-1780-4F62-912A-3E7A723AD69B}">
      <dgm:prSet custT="1"/>
      <dgm:spPr/>
      <dgm:t>
        <a:bodyPr/>
        <a:lstStyle/>
        <a:p>
          <a:r>
            <a:rPr lang="en-US" sz="2400"/>
            <a:t>Simplifies complex data</a:t>
          </a:r>
        </a:p>
      </dgm:t>
    </dgm:pt>
    <dgm:pt modelId="{6AFA5667-AD01-4476-A3CB-3BB9587F27AA}" type="parTrans" cxnId="{F134A65D-096E-4ED7-98A9-DD1FEB73AD3A}">
      <dgm:prSet/>
      <dgm:spPr/>
      <dgm:t>
        <a:bodyPr/>
        <a:lstStyle/>
        <a:p>
          <a:endParaRPr lang="en-US" sz="1800"/>
        </a:p>
      </dgm:t>
    </dgm:pt>
    <dgm:pt modelId="{F0D51F81-602F-4B6F-8032-9118EE41E483}" type="sibTrans" cxnId="{F134A65D-096E-4ED7-98A9-DD1FEB73AD3A}">
      <dgm:prSet/>
      <dgm:spPr/>
      <dgm:t>
        <a:bodyPr/>
        <a:lstStyle/>
        <a:p>
          <a:endParaRPr lang="en-US" sz="1800"/>
        </a:p>
      </dgm:t>
    </dgm:pt>
    <dgm:pt modelId="{5DB3D424-51E0-464F-B7DF-6220CC8BC201}">
      <dgm:prSet custT="1"/>
      <dgm:spPr/>
      <dgm:t>
        <a:bodyPr/>
        <a:lstStyle/>
        <a:p>
          <a:r>
            <a:rPr lang="en-US" sz="2400"/>
            <a:t>Aids decision-making</a:t>
          </a:r>
        </a:p>
      </dgm:t>
    </dgm:pt>
    <dgm:pt modelId="{05DEDF47-8A11-4C26-BF0C-E8BB1BA78F90}" type="parTrans" cxnId="{0532BB68-67E5-4F52-B926-48C968E291A3}">
      <dgm:prSet/>
      <dgm:spPr/>
      <dgm:t>
        <a:bodyPr/>
        <a:lstStyle/>
        <a:p>
          <a:endParaRPr lang="en-US" sz="1800"/>
        </a:p>
      </dgm:t>
    </dgm:pt>
    <dgm:pt modelId="{8B90A205-8B16-45FA-AB2A-68E699101595}" type="sibTrans" cxnId="{0532BB68-67E5-4F52-B926-48C968E291A3}">
      <dgm:prSet/>
      <dgm:spPr/>
      <dgm:t>
        <a:bodyPr/>
        <a:lstStyle/>
        <a:p>
          <a:endParaRPr lang="en-US" sz="1800"/>
        </a:p>
      </dgm:t>
    </dgm:pt>
    <dgm:pt modelId="{5F8AE57C-6715-4FF3-B987-C432BB4564AD}" type="pres">
      <dgm:prSet presAssocID="{6EEE65DF-3BE3-4322-8482-DE3C7825187F}" presName="cycle" presStyleCnt="0">
        <dgm:presLayoutVars>
          <dgm:dir/>
          <dgm:resizeHandles val="exact"/>
        </dgm:presLayoutVars>
      </dgm:prSet>
      <dgm:spPr/>
    </dgm:pt>
    <dgm:pt modelId="{9DF76CB0-D63B-4CE2-B173-2EEE925C1CC0}" type="pres">
      <dgm:prSet presAssocID="{B67F1206-22BB-4959-91B4-1743685DD9A9}" presName="dummy" presStyleCnt="0"/>
      <dgm:spPr/>
    </dgm:pt>
    <dgm:pt modelId="{853AAF73-9DCC-4857-9F8D-EACE0E68E6F0}" type="pres">
      <dgm:prSet presAssocID="{B67F1206-22BB-4959-91B4-1743685DD9A9}" presName="node" presStyleLbl="revTx" presStyleIdx="0" presStyleCnt="4">
        <dgm:presLayoutVars>
          <dgm:bulletEnabled val="1"/>
        </dgm:presLayoutVars>
      </dgm:prSet>
      <dgm:spPr/>
    </dgm:pt>
    <dgm:pt modelId="{6AF067F1-7003-42E3-8352-AF35C4EEF36A}" type="pres">
      <dgm:prSet presAssocID="{B9EF16E1-EBED-4B88-9550-8C77BC856CA4}" presName="sibTrans" presStyleLbl="node1" presStyleIdx="0" presStyleCnt="4"/>
      <dgm:spPr/>
    </dgm:pt>
    <dgm:pt modelId="{A875E411-B670-4F35-BE66-FA229FAA2885}" type="pres">
      <dgm:prSet presAssocID="{FD28F6DE-6614-42AA-B273-E6D7FCDD045D}" presName="dummy" presStyleCnt="0"/>
      <dgm:spPr/>
    </dgm:pt>
    <dgm:pt modelId="{08EE7553-295D-4973-8AAC-888493A0808B}" type="pres">
      <dgm:prSet presAssocID="{FD28F6DE-6614-42AA-B273-E6D7FCDD045D}" presName="node" presStyleLbl="revTx" presStyleIdx="1" presStyleCnt="4">
        <dgm:presLayoutVars>
          <dgm:bulletEnabled val="1"/>
        </dgm:presLayoutVars>
      </dgm:prSet>
      <dgm:spPr/>
    </dgm:pt>
    <dgm:pt modelId="{A51C9A5F-F112-43B8-B048-7FD3462D82A2}" type="pres">
      <dgm:prSet presAssocID="{20B50C16-6D00-4793-BA87-1A958815B9FC}" presName="sibTrans" presStyleLbl="node1" presStyleIdx="1" presStyleCnt="4"/>
      <dgm:spPr/>
    </dgm:pt>
    <dgm:pt modelId="{27752C2D-37D0-4BA5-B7D1-DD2DDBACF601}" type="pres">
      <dgm:prSet presAssocID="{D0FAD759-1780-4F62-912A-3E7A723AD69B}" presName="dummy" presStyleCnt="0"/>
      <dgm:spPr/>
    </dgm:pt>
    <dgm:pt modelId="{104B150E-8927-4483-B752-55E6525414F3}" type="pres">
      <dgm:prSet presAssocID="{D0FAD759-1780-4F62-912A-3E7A723AD69B}" presName="node" presStyleLbl="revTx" presStyleIdx="2" presStyleCnt="4">
        <dgm:presLayoutVars>
          <dgm:bulletEnabled val="1"/>
        </dgm:presLayoutVars>
      </dgm:prSet>
      <dgm:spPr/>
    </dgm:pt>
    <dgm:pt modelId="{FE8BA71F-B07F-400B-B520-70469361EBDF}" type="pres">
      <dgm:prSet presAssocID="{F0D51F81-602F-4B6F-8032-9118EE41E483}" presName="sibTrans" presStyleLbl="node1" presStyleIdx="2" presStyleCnt="4"/>
      <dgm:spPr/>
    </dgm:pt>
    <dgm:pt modelId="{0057857F-517A-49EB-BA17-A855BF85B346}" type="pres">
      <dgm:prSet presAssocID="{5DB3D424-51E0-464F-B7DF-6220CC8BC201}" presName="dummy" presStyleCnt="0"/>
      <dgm:spPr/>
    </dgm:pt>
    <dgm:pt modelId="{667E9373-9112-4AE2-8BD5-6BE8E3D8CDB4}" type="pres">
      <dgm:prSet presAssocID="{5DB3D424-51E0-464F-B7DF-6220CC8BC201}" presName="node" presStyleLbl="revTx" presStyleIdx="3" presStyleCnt="4">
        <dgm:presLayoutVars>
          <dgm:bulletEnabled val="1"/>
        </dgm:presLayoutVars>
      </dgm:prSet>
      <dgm:spPr/>
    </dgm:pt>
    <dgm:pt modelId="{267D747E-E316-48B6-ACD9-37A86A167DB8}" type="pres">
      <dgm:prSet presAssocID="{8B90A205-8B16-45FA-AB2A-68E699101595}" presName="sibTrans" presStyleLbl="node1" presStyleIdx="3" presStyleCnt="4"/>
      <dgm:spPr/>
    </dgm:pt>
  </dgm:ptLst>
  <dgm:cxnLst>
    <dgm:cxn modelId="{4DC8D726-A593-47E0-A313-A1658BE442DD}" srcId="{6EEE65DF-3BE3-4322-8482-DE3C7825187F}" destId="{FD28F6DE-6614-42AA-B273-E6D7FCDD045D}" srcOrd="1" destOrd="0" parTransId="{94E892DB-7E74-4DAE-B14B-B4A499F4D23D}" sibTransId="{20B50C16-6D00-4793-BA87-1A958815B9FC}"/>
    <dgm:cxn modelId="{6CC48640-880C-493A-9D4C-A929DCE652E4}" type="presOf" srcId="{6EEE65DF-3BE3-4322-8482-DE3C7825187F}" destId="{5F8AE57C-6715-4FF3-B987-C432BB4564AD}" srcOrd="0" destOrd="0" presId="urn:microsoft.com/office/officeart/2005/8/layout/cycle1"/>
    <dgm:cxn modelId="{F134A65D-096E-4ED7-98A9-DD1FEB73AD3A}" srcId="{6EEE65DF-3BE3-4322-8482-DE3C7825187F}" destId="{D0FAD759-1780-4F62-912A-3E7A723AD69B}" srcOrd="2" destOrd="0" parTransId="{6AFA5667-AD01-4476-A3CB-3BB9587F27AA}" sibTransId="{F0D51F81-602F-4B6F-8032-9118EE41E483}"/>
    <dgm:cxn modelId="{F64B8760-86AD-487F-8AE0-9BA8A950BF19}" type="presOf" srcId="{20B50C16-6D00-4793-BA87-1A958815B9FC}" destId="{A51C9A5F-F112-43B8-B048-7FD3462D82A2}" srcOrd="0" destOrd="0" presId="urn:microsoft.com/office/officeart/2005/8/layout/cycle1"/>
    <dgm:cxn modelId="{7C9B4463-0017-4E58-A466-B8FD13C9FBDF}" type="presOf" srcId="{B67F1206-22BB-4959-91B4-1743685DD9A9}" destId="{853AAF73-9DCC-4857-9F8D-EACE0E68E6F0}" srcOrd="0" destOrd="0" presId="urn:microsoft.com/office/officeart/2005/8/layout/cycle1"/>
    <dgm:cxn modelId="{0532BB68-67E5-4F52-B926-48C968E291A3}" srcId="{6EEE65DF-3BE3-4322-8482-DE3C7825187F}" destId="{5DB3D424-51E0-464F-B7DF-6220CC8BC201}" srcOrd="3" destOrd="0" parTransId="{05DEDF47-8A11-4C26-BF0C-E8BB1BA78F90}" sibTransId="{8B90A205-8B16-45FA-AB2A-68E699101595}"/>
    <dgm:cxn modelId="{2CA19874-5ECC-4940-8E8A-4418535B55C1}" type="presOf" srcId="{B9EF16E1-EBED-4B88-9550-8C77BC856CA4}" destId="{6AF067F1-7003-42E3-8352-AF35C4EEF36A}" srcOrd="0" destOrd="0" presId="urn:microsoft.com/office/officeart/2005/8/layout/cycle1"/>
    <dgm:cxn modelId="{DB773558-5616-4CDB-9104-00F44E2F9577}" type="presOf" srcId="{D0FAD759-1780-4F62-912A-3E7A723AD69B}" destId="{104B150E-8927-4483-B752-55E6525414F3}" srcOrd="0" destOrd="0" presId="urn:microsoft.com/office/officeart/2005/8/layout/cycle1"/>
    <dgm:cxn modelId="{A79B4A88-43A6-466A-B46F-BAE7024E6743}" srcId="{6EEE65DF-3BE3-4322-8482-DE3C7825187F}" destId="{B67F1206-22BB-4959-91B4-1743685DD9A9}" srcOrd="0" destOrd="0" parTransId="{F6E6A911-C534-4D4A-B46D-909E4C297EE8}" sibTransId="{B9EF16E1-EBED-4B88-9550-8C77BC856CA4}"/>
    <dgm:cxn modelId="{5AC9FB96-0B3B-4779-BACC-C5DE8A231BC1}" type="presOf" srcId="{5DB3D424-51E0-464F-B7DF-6220CC8BC201}" destId="{667E9373-9112-4AE2-8BD5-6BE8E3D8CDB4}" srcOrd="0" destOrd="0" presId="urn:microsoft.com/office/officeart/2005/8/layout/cycle1"/>
    <dgm:cxn modelId="{A17774BD-8E30-434B-A4A7-7E7A0CF8038B}" type="presOf" srcId="{8B90A205-8B16-45FA-AB2A-68E699101595}" destId="{267D747E-E316-48B6-ACD9-37A86A167DB8}" srcOrd="0" destOrd="0" presId="urn:microsoft.com/office/officeart/2005/8/layout/cycle1"/>
    <dgm:cxn modelId="{C189FAC8-8F33-4AB6-8022-E50AA31C991B}" type="presOf" srcId="{FD28F6DE-6614-42AA-B273-E6D7FCDD045D}" destId="{08EE7553-295D-4973-8AAC-888493A0808B}" srcOrd="0" destOrd="0" presId="urn:microsoft.com/office/officeart/2005/8/layout/cycle1"/>
    <dgm:cxn modelId="{7EBC95D9-8C90-423B-96CD-33F3678D2C15}" type="presOf" srcId="{F0D51F81-602F-4B6F-8032-9118EE41E483}" destId="{FE8BA71F-B07F-400B-B520-70469361EBDF}" srcOrd="0" destOrd="0" presId="urn:microsoft.com/office/officeart/2005/8/layout/cycle1"/>
    <dgm:cxn modelId="{BE53AA70-F223-4E29-BEBF-8A742FD3AA84}" type="presParOf" srcId="{5F8AE57C-6715-4FF3-B987-C432BB4564AD}" destId="{9DF76CB0-D63B-4CE2-B173-2EEE925C1CC0}" srcOrd="0" destOrd="0" presId="urn:microsoft.com/office/officeart/2005/8/layout/cycle1"/>
    <dgm:cxn modelId="{E3E3AF0B-61A0-40F4-8507-D84956079EFB}" type="presParOf" srcId="{5F8AE57C-6715-4FF3-B987-C432BB4564AD}" destId="{853AAF73-9DCC-4857-9F8D-EACE0E68E6F0}" srcOrd="1" destOrd="0" presId="urn:microsoft.com/office/officeart/2005/8/layout/cycle1"/>
    <dgm:cxn modelId="{4A2EA6B0-A385-4B09-8EBE-98E12F5737F7}" type="presParOf" srcId="{5F8AE57C-6715-4FF3-B987-C432BB4564AD}" destId="{6AF067F1-7003-42E3-8352-AF35C4EEF36A}" srcOrd="2" destOrd="0" presId="urn:microsoft.com/office/officeart/2005/8/layout/cycle1"/>
    <dgm:cxn modelId="{8D76B7E7-ACD4-463C-811E-15D22B9F82F3}" type="presParOf" srcId="{5F8AE57C-6715-4FF3-B987-C432BB4564AD}" destId="{A875E411-B670-4F35-BE66-FA229FAA2885}" srcOrd="3" destOrd="0" presId="urn:microsoft.com/office/officeart/2005/8/layout/cycle1"/>
    <dgm:cxn modelId="{F2276F81-1579-4159-8C92-2E300FBD3A0B}" type="presParOf" srcId="{5F8AE57C-6715-4FF3-B987-C432BB4564AD}" destId="{08EE7553-295D-4973-8AAC-888493A0808B}" srcOrd="4" destOrd="0" presId="urn:microsoft.com/office/officeart/2005/8/layout/cycle1"/>
    <dgm:cxn modelId="{DD28494C-7179-47F5-8371-9333DB3DC560}" type="presParOf" srcId="{5F8AE57C-6715-4FF3-B987-C432BB4564AD}" destId="{A51C9A5F-F112-43B8-B048-7FD3462D82A2}" srcOrd="5" destOrd="0" presId="urn:microsoft.com/office/officeart/2005/8/layout/cycle1"/>
    <dgm:cxn modelId="{F831248D-BEDC-4B5A-95CC-744A2E61796E}" type="presParOf" srcId="{5F8AE57C-6715-4FF3-B987-C432BB4564AD}" destId="{27752C2D-37D0-4BA5-B7D1-DD2DDBACF601}" srcOrd="6" destOrd="0" presId="urn:microsoft.com/office/officeart/2005/8/layout/cycle1"/>
    <dgm:cxn modelId="{275D6A03-B912-4B08-AE10-A66C7940BB73}" type="presParOf" srcId="{5F8AE57C-6715-4FF3-B987-C432BB4564AD}" destId="{104B150E-8927-4483-B752-55E6525414F3}" srcOrd="7" destOrd="0" presId="urn:microsoft.com/office/officeart/2005/8/layout/cycle1"/>
    <dgm:cxn modelId="{B14CE2B9-090B-45AD-B016-2ACBE4A188F5}" type="presParOf" srcId="{5F8AE57C-6715-4FF3-B987-C432BB4564AD}" destId="{FE8BA71F-B07F-400B-B520-70469361EBDF}" srcOrd="8" destOrd="0" presId="urn:microsoft.com/office/officeart/2005/8/layout/cycle1"/>
    <dgm:cxn modelId="{0EAB761F-CC5B-4479-9940-E96E77C0D9E1}" type="presParOf" srcId="{5F8AE57C-6715-4FF3-B987-C432BB4564AD}" destId="{0057857F-517A-49EB-BA17-A855BF85B346}" srcOrd="9" destOrd="0" presId="urn:microsoft.com/office/officeart/2005/8/layout/cycle1"/>
    <dgm:cxn modelId="{C7C7FD8D-919F-48F4-B3FB-C97D9532A63C}" type="presParOf" srcId="{5F8AE57C-6715-4FF3-B987-C432BB4564AD}" destId="{667E9373-9112-4AE2-8BD5-6BE8E3D8CDB4}" srcOrd="10" destOrd="0" presId="urn:microsoft.com/office/officeart/2005/8/layout/cycle1"/>
    <dgm:cxn modelId="{0B40EEBA-5CCA-4657-8C1D-E7B453CF670C}" type="presParOf" srcId="{5F8AE57C-6715-4FF3-B987-C432BB4564AD}" destId="{267D747E-E316-48B6-ACD9-37A86A167DB8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9DE922-4A0D-4C77-B4D5-E686760EEE5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5CFC18-939F-486C-8E45-D106B30E3032}">
      <dgm:prSet/>
      <dgm:spPr/>
      <dgm:t>
        <a:bodyPr/>
        <a:lstStyle/>
        <a:p>
          <a:r>
            <a:rPr lang="en-US"/>
            <a:t>Rigidly defined</a:t>
          </a:r>
        </a:p>
      </dgm:t>
    </dgm:pt>
    <dgm:pt modelId="{336B1064-3A24-4BB6-BC7C-61159B38FF71}" type="parTrans" cxnId="{07529233-0BAC-4420-ACE1-3CADDDF7A41E}">
      <dgm:prSet/>
      <dgm:spPr/>
      <dgm:t>
        <a:bodyPr/>
        <a:lstStyle/>
        <a:p>
          <a:endParaRPr lang="en-US"/>
        </a:p>
      </dgm:t>
    </dgm:pt>
    <dgm:pt modelId="{B9C7566E-0977-44AD-943D-C3B8EBEB041A}" type="sibTrans" cxnId="{07529233-0BAC-4420-ACE1-3CADDDF7A41E}">
      <dgm:prSet/>
      <dgm:spPr/>
      <dgm:t>
        <a:bodyPr/>
        <a:lstStyle/>
        <a:p>
          <a:endParaRPr lang="en-US"/>
        </a:p>
      </dgm:t>
    </dgm:pt>
    <dgm:pt modelId="{ABA3822D-4E1C-40A7-9791-58EE0C3F1770}">
      <dgm:prSet/>
      <dgm:spPr/>
      <dgm:t>
        <a:bodyPr/>
        <a:lstStyle/>
        <a:p>
          <a:r>
            <a:rPr lang="en-US"/>
            <a:t>Easy to compute</a:t>
          </a:r>
        </a:p>
      </dgm:t>
    </dgm:pt>
    <dgm:pt modelId="{4941636F-58B4-4960-A0D7-62D734D146E2}" type="parTrans" cxnId="{2A8361EE-B30A-4AE4-97B0-5AEF0C55E6F6}">
      <dgm:prSet/>
      <dgm:spPr/>
      <dgm:t>
        <a:bodyPr/>
        <a:lstStyle/>
        <a:p>
          <a:endParaRPr lang="en-US"/>
        </a:p>
      </dgm:t>
    </dgm:pt>
    <dgm:pt modelId="{F2E43778-F696-4B11-80FB-A33773FA0E8A}" type="sibTrans" cxnId="{2A8361EE-B30A-4AE4-97B0-5AEF0C55E6F6}">
      <dgm:prSet/>
      <dgm:spPr/>
      <dgm:t>
        <a:bodyPr/>
        <a:lstStyle/>
        <a:p>
          <a:endParaRPr lang="en-US"/>
        </a:p>
      </dgm:t>
    </dgm:pt>
    <dgm:pt modelId="{9D0D35DC-033B-4068-8B90-6CADA3902EEE}">
      <dgm:prSet/>
      <dgm:spPr/>
      <dgm:t>
        <a:bodyPr/>
        <a:lstStyle/>
        <a:p>
          <a:r>
            <a:rPr lang="en-US"/>
            <a:t>Based on all observations</a:t>
          </a:r>
        </a:p>
      </dgm:t>
    </dgm:pt>
    <dgm:pt modelId="{BD49758F-6020-4DF3-84D9-1CC4503790CB}" type="parTrans" cxnId="{27958920-0B03-4051-8396-5BF6175351E8}">
      <dgm:prSet/>
      <dgm:spPr/>
      <dgm:t>
        <a:bodyPr/>
        <a:lstStyle/>
        <a:p>
          <a:endParaRPr lang="en-US"/>
        </a:p>
      </dgm:t>
    </dgm:pt>
    <dgm:pt modelId="{0BB3FC56-7DB9-4DCD-AFB1-B9B769C165C8}" type="sibTrans" cxnId="{27958920-0B03-4051-8396-5BF6175351E8}">
      <dgm:prSet/>
      <dgm:spPr/>
      <dgm:t>
        <a:bodyPr/>
        <a:lstStyle/>
        <a:p>
          <a:endParaRPr lang="en-US"/>
        </a:p>
      </dgm:t>
    </dgm:pt>
    <dgm:pt modelId="{1F97B733-F121-4204-BCA8-A42A95FE4645}">
      <dgm:prSet/>
      <dgm:spPr/>
      <dgm:t>
        <a:bodyPr/>
        <a:lstStyle/>
        <a:p>
          <a:r>
            <a:rPr lang="en-US"/>
            <a:t>Not unduly affected by outliers (ideally)</a:t>
          </a:r>
        </a:p>
      </dgm:t>
    </dgm:pt>
    <dgm:pt modelId="{33E8A15F-3691-439B-AD17-5C53B8FC2597}" type="parTrans" cxnId="{EE7B00FB-8520-44ED-940C-C6DE41B7D6BA}">
      <dgm:prSet/>
      <dgm:spPr/>
      <dgm:t>
        <a:bodyPr/>
        <a:lstStyle/>
        <a:p>
          <a:endParaRPr lang="en-US"/>
        </a:p>
      </dgm:t>
    </dgm:pt>
    <dgm:pt modelId="{47BA1AB1-0FF1-4BDE-B6DF-6E80D77ED925}" type="sibTrans" cxnId="{EE7B00FB-8520-44ED-940C-C6DE41B7D6BA}">
      <dgm:prSet/>
      <dgm:spPr/>
      <dgm:t>
        <a:bodyPr/>
        <a:lstStyle/>
        <a:p>
          <a:endParaRPr lang="en-US"/>
        </a:p>
      </dgm:t>
    </dgm:pt>
    <dgm:pt modelId="{6D141E00-F090-4269-821A-BAA795930CD9}" type="pres">
      <dgm:prSet presAssocID="{329DE922-4A0D-4C77-B4D5-E686760EEE57}" presName="vert0" presStyleCnt="0">
        <dgm:presLayoutVars>
          <dgm:dir/>
          <dgm:animOne val="branch"/>
          <dgm:animLvl val="lvl"/>
        </dgm:presLayoutVars>
      </dgm:prSet>
      <dgm:spPr/>
    </dgm:pt>
    <dgm:pt modelId="{FB4F0C52-1F6B-45C9-95CD-070B0AA4A320}" type="pres">
      <dgm:prSet presAssocID="{B65CFC18-939F-486C-8E45-D106B30E3032}" presName="thickLine" presStyleLbl="alignNode1" presStyleIdx="0" presStyleCnt="4"/>
      <dgm:spPr/>
    </dgm:pt>
    <dgm:pt modelId="{CAA07BEB-FC8E-4581-A11B-7A54729DB8C2}" type="pres">
      <dgm:prSet presAssocID="{B65CFC18-939F-486C-8E45-D106B30E3032}" presName="horz1" presStyleCnt="0"/>
      <dgm:spPr/>
    </dgm:pt>
    <dgm:pt modelId="{361B16AF-F395-4C7E-A0BD-2231BDA74556}" type="pres">
      <dgm:prSet presAssocID="{B65CFC18-939F-486C-8E45-D106B30E3032}" presName="tx1" presStyleLbl="revTx" presStyleIdx="0" presStyleCnt="4"/>
      <dgm:spPr/>
    </dgm:pt>
    <dgm:pt modelId="{5A5F5258-9589-40BE-BEE2-663A804F07AB}" type="pres">
      <dgm:prSet presAssocID="{B65CFC18-939F-486C-8E45-D106B30E3032}" presName="vert1" presStyleCnt="0"/>
      <dgm:spPr/>
    </dgm:pt>
    <dgm:pt modelId="{340DD3D6-FA75-4B63-BC5D-339D879F0474}" type="pres">
      <dgm:prSet presAssocID="{ABA3822D-4E1C-40A7-9791-58EE0C3F1770}" presName="thickLine" presStyleLbl="alignNode1" presStyleIdx="1" presStyleCnt="4"/>
      <dgm:spPr/>
    </dgm:pt>
    <dgm:pt modelId="{3CCF7132-3F81-4191-8846-BA389820FBA4}" type="pres">
      <dgm:prSet presAssocID="{ABA3822D-4E1C-40A7-9791-58EE0C3F1770}" presName="horz1" presStyleCnt="0"/>
      <dgm:spPr/>
    </dgm:pt>
    <dgm:pt modelId="{219C1CF8-E416-488A-8E63-3EBBE4897A7D}" type="pres">
      <dgm:prSet presAssocID="{ABA3822D-4E1C-40A7-9791-58EE0C3F1770}" presName="tx1" presStyleLbl="revTx" presStyleIdx="1" presStyleCnt="4"/>
      <dgm:spPr/>
    </dgm:pt>
    <dgm:pt modelId="{E2F24F4C-FC92-4449-ABE1-98BA04E8FA1E}" type="pres">
      <dgm:prSet presAssocID="{ABA3822D-4E1C-40A7-9791-58EE0C3F1770}" presName="vert1" presStyleCnt="0"/>
      <dgm:spPr/>
    </dgm:pt>
    <dgm:pt modelId="{56BEBB46-68DD-4EAE-AC86-07894FCBE61C}" type="pres">
      <dgm:prSet presAssocID="{9D0D35DC-033B-4068-8B90-6CADA3902EEE}" presName="thickLine" presStyleLbl="alignNode1" presStyleIdx="2" presStyleCnt="4"/>
      <dgm:spPr/>
    </dgm:pt>
    <dgm:pt modelId="{CDEA404D-7048-40B7-B66C-5DEBA4B7450E}" type="pres">
      <dgm:prSet presAssocID="{9D0D35DC-033B-4068-8B90-6CADA3902EEE}" presName="horz1" presStyleCnt="0"/>
      <dgm:spPr/>
    </dgm:pt>
    <dgm:pt modelId="{A32512ED-FFA1-436E-AC73-D689A34EB436}" type="pres">
      <dgm:prSet presAssocID="{9D0D35DC-033B-4068-8B90-6CADA3902EEE}" presName="tx1" presStyleLbl="revTx" presStyleIdx="2" presStyleCnt="4"/>
      <dgm:spPr/>
    </dgm:pt>
    <dgm:pt modelId="{A6E502AC-FFB3-468D-A946-3005A703309B}" type="pres">
      <dgm:prSet presAssocID="{9D0D35DC-033B-4068-8B90-6CADA3902EEE}" presName="vert1" presStyleCnt="0"/>
      <dgm:spPr/>
    </dgm:pt>
    <dgm:pt modelId="{7F2E8A41-CA9C-47E4-ABC3-37F33968808B}" type="pres">
      <dgm:prSet presAssocID="{1F97B733-F121-4204-BCA8-A42A95FE4645}" presName="thickLine" presStyleLbl="alignNode1" presStyleIdx="3" presStyleCnt="4"/>
      <dgm:spPr/>
    </dgm:pt>
    <dgm:pt modelId="{CCCA3B31-948F-4DFB-BB16-E7B95C22B847}" type="pres">
      <dgm:prSet presAssocID="{1F97B733-F121-4204-BCA8-A42A95FE4645}" presName="horz1" presStyleCnt="0"/>
      <dgm:spPr/>
    </dgm:pt>
    <dgm:pt modelId="{813D2D5F-D3EC-4D17-8EE6-97B78C98F26D}" type="pres">
      <dgm:prSet presAssocID="{1F97B733-F121-4204-BCA8-A42A95FE4645}" presName="tx1" presStyleLbl="revTx" presStyleIdx="3" presStyleCnt="4"/>
      <dgm:spPr/>
    </dgm:pt>
    <dgm:pt modelId="{4205EA6A-355F-460F-8867-589A20886F48}" type="pres">
      <dgm:prSet presAssocID="{1F97B733-F121-4204-BCA8-A42A95FE4645}" presName="vert1" presStyleCnt="0"/>
      <dgm:spPr/>
    </dgm:pt>
  </dgm:ptLst>
  <dgm:cxnLst>
    <dgm:cxn modelId="{27958920-0B03-4051-8396-5BF6175351E8}" srcId="{329DE922-4A0D-4C77-B4D5-E686760EEE57}" destId="{9D0D35DC-033B-4068-8B90-6CADA3902EEE}" srcOrd="2" destOrd="0" parTransId="{BD49758F-6020-4DF3-84D9-1CC4503790CB}" sibTransId="{0BB3FC56-7DB9-4DCD-AFB1-B9B769C165C8}"/>
    <dgm:cxn modelId="{71887727-8FDB-4EC8-B044-78E26F0B6AE6}" type="presOf" srcId="{1F97B733-F121-4204-BCA8-A42A95FE4645}" destId="{813D2D5F-D3EC-4D17-8EE6-97B78C98F26D}" srcOrd="0" destOrd="0" presId="urn:microsoft.com/office/officeart/2008/layout/LinedList"/>
    <dgm:cxn modelId="{07529233-0BAC-4420-ACE1-3CADDDF7A41E}" srcId="{329DE922-4A0D-4C77-B4D5-E686760EEE57}" destId="{B65CFC18-939F-486C-8E45-D106B30E3032}" srcOrd="0" destOrd="0" parTransId="{336B1064-3A24-4BB6-BC7C-61159B38FF71}" sibTransId="{B9C7566E-0977-44AD-943D-C3B8EBEB041A}"/>
    <dgm:cxn modelId="{F47EA1A4-B9D1-4BE2-A796-A62E0BB24228}" type="presOf" srcId="{9D0D35DC-033B-4068-8B90-6CADA3902EEE}" destId="{A32512ED-FFA1-436E-AC73-D689A34EB436}" srcOrd="0" destOrd="0" presId="urn:microsoft.com/office/officeart/2008/layout/LinedList"/>
    <dgm:cxn modelId="{76AF63C2-BFB6-480C-9671-590EDB6735A9}" type="presOf" srcId="{B65CFC18-939F-486C-8E45-D106B30E3032}" destId="{361B16AF-F395-4C7E-A0BD-2231BDA74556}" srcOrd="0" destOrd="0" presId="urn:microsoft.com/office/officeart/2008/layout/LinedList"/>
    <dgm:cxn modelId="{D2D76BEC-ABF5-4CE0-98F4-AC0C1172458C}" type="presOf" srcId="{ABA3822D-4E1C-40A7-9791-58EE0C3F1770}" destId="{219C1CF8-E416-488A-8E63-3EBBE4897A7D}" srcOrd="0" destOrd="0" presId="urn:microsoft.com/office/officeart/2008/layout/LinedList"/>
    <dgm:cxn modelId="{2A8361EE-B30A-4AE4-97B0-5AEF0C55E6F6}" srcId="{329DE922-4A0D-4C77-B4D5-E686760EEE57}" destId="{ABA3822D-4E1C-40A7-9791-58EE0C3F1770}" srcOrd="1" destOrd="0" parTransId="{4941636F-58B4-4960-A0D7-62D734D146E2}" sibTransId="{F2E43778-F696-4B11-80FB-A33773FA0E8A}"/>
    <dgm:cxn modelId="{D30C50F9-701B-4998-9ABE-D7C606EE5516}" type="presOf" srcId="{329DE922-4A0D-4C77-B4D5-E686760EEE57}" destId="{6D141E00-F090-4269-821A-BAA795930CD9}" srcOrd="0" destOrd="0" presId="urn:microsoft.com/office/officeart/2008/layout/LinedList"/>
    <dgm:cxn modelId="{EE7B00FB-8520-44ED-940C-C6DE41B7D6BA}" srcId="{329DE922-4A0D-4C77-B4D5-E686760EEE57}" destId="{1F97B733-F121-4204-BCA8-A42A95FE4645}" srcOrd="3" destOrd="0" parTransId="{33E8A15F-3691-439B-AD17-5C53B8FC2597}" sibTransId="{47BA1AB1-0FF1-4BDE-B6DF-6E80D77ED925}"/>
    <dgm:cxn modelId="{38DAE911-397D-4A6C-B8DD-FD2D2DD547B1}" type="presParOf" srcId="{6D141E00-F090-4269-821A-BAA795930CD9}" destId="{FB4F0C52-1F6B-45C9-95CD-070B0AA4A320}" srcOrd="0" destOrd="0" presId="urn:microsoft.com/office/officeart/2008/layout/LinedList"/>
    <dgm:cxn modelId="{F26883B2-FDAF-4839-999C-FC1A4FE1DEC0}" type="presParOf" srcId="{6D141E00-F090-4269-821A-BAA795930CD9}" destId="{CAA07BEB-FC8E-4581-A11B-7A54729DB8C2}" srcOrd="1" destOrd="0" presId="urn:microsoft.com/office/officeart/2008/layout/LinedList"/>
    <dgm:cxn modelId="{889946C9-06E1-4C44-8C2D-B6545B5FAC12}" type="presParOf" srcId="{CAA07BEB-FC8E-4581-A11B-7A54729DB8C2}" destId="{361B16AF-F395-4C7E-A0BD-2231BDA74556}" srcOrd="0" destOrd="0" presId="urn:microsoft.com/office/officeart/2008/layout/LinedList"/>
    <dgm:cxn modelId="{1BEFD5CA-D08E-4742-A5E6-0E331B93BD6F}" type="presParOf" srcId="{CAA07BEB-FC8E-4581-A11B-7A54729DB8C2}" destId="{5A5F5258-9589-40BE-BEE2-663A804F07AB}" srcOrd="1" destOrd="0" presId="urn:microsoft.com/office/officeart/2008/layout/LinedList"/>
    <dgm:cxn modelId="{93A3857B-9F82-4417-A8E0-2E6CE7E274B0}" type="presParOf" srcId="{6D141E00-F090-4269-821A-BAA795930CD9}" destId="{340DD3D6-FA75-4B63-BC5D-339D879F0474}" srcOrd="2" destOrd="0" presId="urn:microsoft.com/office/officeart/2008/layout/LinedList"/>
    <dgm:cxn modelId="{824FDCA4-B03D-4442-897B-80CFB148FEE1}" type="presParOf" srcId="{6D141E00-F090-4269-821A-BAA795930CD9}" destId="{3CCF7132-3F81-4191-8846-BA389820FBA4}" srcOrd="3" destOrd="0" presId="urn:microsoft.com/office/officeart/2008/layout/LinedList"/>
    <dgm:cxn modelId="{8950D876-DA7D-43F8-A2BE-B88E37B55E44}" type="presParOf" srcId="{3CCF7132-3F81-4191-8846-BA389820FBA4}" destId="{219C1CF8-E416-488A-8E63-3EBBE4897A7D}" srcOrd="0" destOrd="0" presId="urn:microsoft.com/office/officeart/2008/layout/LinedList"/>
    <dgm:cxn modelId="{7E08C510-48F4-48D6-BCAF-57D2E4D8AA1A}" type="presParOf" srcId="{3CCF7132-3F81-4191-8846-BA389820FBA4}" destId="{E2F24F4C-FC92-4449-ABE1-98BA04E8FA1E}" srcOrd="1" destOrd="0" presId="urn:microsoft.com/office/officeart/2008/layout/LinedList"/>
    <dgm:cxn modelId="{2D83151E-B451-4333-9C09-08A98285D468}" type="presParOf" srcId="{6D141E00-F090-4269-821A-BAA795930CD9}" destId="{56BEBB46-68DD-4EAE-AC86-07894FCBE61C}" srcOrd="4" destOrd="0" presId="urn:microsoft.com/office/officeart/2008/layout/LinedList"/>
    <dgm:cxn modelId="{D43CA560-5665-4B1B-9FC2-AFF57749810B}" type="presParOf" srcId="{6D141E00-F090-4269-821A-BAA795930CD9}" destId="{CDEA404D-7048-40B7-B66C-5DEBA4B7450E}" srcOrd="5" destOrd="0" presId="urn:microsoft.com/office/officeart/2008/layout/LinedList"/>
    <dgm:cxn modelId="{767B9D43-43A5-4577-9B2F-3992732FA259}" type="presParOf" srcId="{CDEA404D-7048-40B7-B66C-5DEBA4B7450E}" destId="{A32512ED-FFA1-436E-AC73-D689A34EB436}" srcOrd="0" destOrd="0" presId="urn:microsoft.com/office/officeart/2008/layout/LinedList"/>
    <dgm:cxn modelId="{938061B6-8731-4F26-B1D5-0E516AF82F2A}" type="presParOf" srcId="{CDEA404D-7048-40B7-B66C-5DEBA4B7450E}" destId="{A6E502AC-FFB3-468D-A946-3005A703309B}" srcOrd="1" destOrd="0" presId="urn:microsoft.com/office/officeart/2008/layout/LinedList"/>
    <dgm:cxn modelId="{85C0630D-CAC1-4A49-863C-A2A9711CCA07}" type="presParOf" srcId="{6D141E00-F090-4269-821A-BAA795930CD9}" destId="{7F2E8A41-CA9C-47E4-ABC3-37F33968808B}" srcOrd="6" destOrd="0" presId="urn:microsoft.com/office/officeart/2008/layout/LinedList"/>
    <dgm:cxn modelId="{00167EB0-8473-448A-BC90-8C8CAE78CFEB}" type="presParOf" srcId="{6D141E00-F090-4269-821A-BAA795930CD9}" destId="{CCCA3B31-948F-4DFB-BB16-E7B95C22B847}" srcOrd="7" destOrd="0" presId="urn:microsoft.com/office/officeart/2008/layout/LinedList"/>
    <dgm:cxn modelId="{2B8A04F9-29D2-4059-B178-A23024F35A06}" type="presParOf" srcId="{CCCA3B31-948F-4DFB-BB16-E7B95C22B847}" destId="{813D2D5F-D3EC-4D17-8EE6-97B78C98F26D}" srcOrd="0" destOrd="0" presId="urn:microsoft.com/office/officeart/2008/layout/LinedList"/>
    <dgm:cxn modelId="{3A5C85C3-B65D-4013-B119-011B21CEF1B3}" type="presParOf" srcId="{CCCA3B31-948F-4DFB-BB16-E7B95C22B847}" destId="{4205EA6A-355F-460F-8867-589A20886F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49CCA7-D787-489C-8758-B7D876638B7F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E58D2647-125F-4BEC-841B-D7F3BE88D1C0}">
      <dgm:prSet phldrT="[Text]" custT="1"/>
      <dgm:spPr>
        <a:solidFill>
          <a:schemeClr val="accent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Measures of Central Tendency</a:t>
          </a:r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39C4E2-9F3B-4C85-A14A-1B6B14D5AD20}" type="parTrans" cxnId="{091ADB40-44F1-4F52-A264-6684F5F48CFE}">
      <dgm:prSet/>
      <dgm:spPr/>
      <dgm:t>
        <a:bodyPr/>
        <a:lstStyle/>
        <a:p>
          <a:endParaRPr lang="en-IN"/>
        </a:p>
      </dgm:t>
    </dgm:pt>
    <dgm:pt modelId="{D245562A-5360-4D80-B289-93B2EC48AA7F}" type="sibTrans" cxnId="{091ADB40-44F1-4F52-A264-6684F5F48CFE}">
      <dgm:prSet/>
      <dgm:spPr/>
      <dgm:t>
        <a:bodyPr/>
        <a:lstStyle/>
        <a:p>
          <a:endParaRPr lang="en-IN"/>
        </a:p>
      </dgm:t>
    </dgm:pt>
    <dgm:pt modelId="{F898B124-B895-4AC3-BEAC-777EBF71A45E}">
      <dgm:prSet phldrT="[Text]" custT="1"/>
      <dgm:spPr>
        <a:solidFill>
          <a:srgbClr val="00B05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Mean</a:t>
          </a:r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E07A68-27C0-4842-B13D-D179AAD95948}" type="parTrans" cxnId="{3472A5AD-19D5-4AA7-91A8-A20515F9784B}">
      <dgm:prSet/>
      <dgm:spPr/>
      <dgm:t>
        <a:bodyPr/>
        <a:lstStyle/>
        <a:p>
          <a:endParaRPr lang="en-IN"/>
        </a:p>
      </dgm:t>
    </dgm:pt>
    <dgm:pt modelId="{5A60AF74-945F-4CD6-8C3D-3355AFC8A527}" type="sibTrans" cxnId="{3472A5AD-19D5-4AA7-91A8-A20515F9784B}">
      <dgm:prSet/>
      <dgm:spPr/>
      <dgm:t>
        <a:bodyPr/>
        <a:lstStyle/>
        <a:p>
          <a:endParaRPr lang="en-IN"/>
        </a:p>
      </dgm:t>
    </dgm:pt>
    <dgm:pt modelId="{860B2BFD-5094-4BB0-89AB-4F6FEAAE5819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Median</a:t>
          </a:r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D7DCDF-000D-432A-93FA-C6D65F76BF6C}" type="parTrans" cxnId="{FDA386CF-B28E-4378-A8A7-DF563A46BF5F}">
      <dgm:prSet/>
      <dgm:spPr/>
      <dgm:t>
        <a:bodyPr/>
        <a:lstStyle/>
        <a:p>
          <a:endParaRPr lang="en-IN"/>
        </a:p>
      </dgm:t>
    </dgm:pt>
    <dgm:pt modelId="{EF1DBCBB-3018-40A5-8F8F-429BE0D7A30C}" type="sibTrans" cxnId="{FDA386CF-B28E-4378-A8A7-DF563A46BF5F}">
      <dgm:prSet/>
      <dgm:spPr/>
      <dgm:t>
        <a:bodyPr/>
        <a:lstStyle/>
        <a:p>
          <a:endParaRPr lang="en-IN"/>
        </a:p>
      </dgm:t>
    </dgm:pt>
    <dgm:pt modelId="{377D8EBA-C1B1-488F-8ADC-16374B03D19E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Mode</a:t>
          </a:r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E64451-9508-4B9F-9D85-5E8E37F5FD0F}" type="parTrans" cxnId="{CBFAB2A2-969C-472D-B868-D601E26F41ED}">
      <dgm:prSet/>
      <dgm:spPr/>
      <dgm:t>
        <a:bodyPr/>
        <a:lstStyle/>
        <a:p>
          <a:endParaRPr lang="en-IN"/>
        </a:p>
      </dgm:t>
    </dgm:pt>
    <dgm:pt modelId="{25299ADA-5E4D-4D68-A308-45E47E400196}" type="sibTrans" cxnId="{CBFAB2A2-969C-472D-B868-D601E26F41ED}">
      <dgm:prSet/>
      <dgm:spPr/>
      <dgm:t>
        <a:bodyPr/>
        <a:lstStyle/>
        <a:p>
          <a:endParaRPr lang="en-IN"/>
        </a:p>
      </dgm:t>
    </dgm:pt>
    <dgm:pt modelId="{E6BA007A-9D5C-4B50-8BC6-93D8D419B4AB}" type="pres">
      <dgm:prSet presAssocID="{1349CCA7-D787-489C-8758-B7D876638B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A0BEA6-C31A-48C1-A410-37226BBEFEFA}" type="pres">
      <dgm:prSet presAssocID="{E58D2647-125F-4BEC-841B-D7F3BE88D1C0}" presName="hierRoot1" presStyleCnt="0">
        <dgm:presLayoutVars>
          <dgm:hierBranch val="init"/>
        </dgm:presLayoutVars>
      </dgm:prSet>
      <dgm:spPr/>
    </dgm:pt>
    <dgm:pt modelId="{22FE6099-A700-4A19-8C81-3310E3E0E93F}" type="pres">
      <dgm:prSet presAssocID="{E58D2647-125F-4BEC-841B-D7F3BE88D1C0}" presName="rootComposite1" presStyleCnt="0"/>
      <dgm:spPr/>
    </dgm:pt>
    <dgm:pt modelId="{A28E4DE0-E731-445F-B777-CC4DE7DC117A}" type="pres">
      <dgm:prSet presAssocID="{E58D2647-125F-4BEC-841B-D7F3BE88D1C0}" presName="rootText1" presStyleLbl="node0" presStyleIdx="0" presStyleCnt="1" custScaleX="142138">
        <dgm:presLayoutVars>
          <dgm:chPref val="3"/>
        </dgm:presLayoutVars>
      </dgm:prSet>
      <dgm:spPr/>
    </dgm:pt>
    <dgm:pt modelId="{29553606-4081-492C-A600-3A373D0BCFEC}" type="pres">
      <dgm:prSet presAssocID="{E58D2647-125F-4BEC-841B-D7F3BE88D1C0}" presName="rootConnector1" presStyleLbl="node1" presStyleIdx="0" presStyleCnt="0"/>
      <dgm:spPr/>
    </dgm:pt>
    <dgm:pt modelId="{AC3FF8AB-FDC2-4078-915A-D52A47A3F214}" type="pres">
      <dgm:prSet presAssocID="{E58D2647-125F-4BEC-841B-D7F3BE88D1C0}" presName="hierChild2" presStyleCnt="0"/>
      <dgm:spPr/>
    </dgm:pt>
    <dgm:pt modelId="{19F13720-80D8-4297-BAD8-4B2C93DE698E}" type="pres">
      <dgm:prSet presAssocID="{D0E07A68-27C0-4842-B13D-D179AAD95948}" presName="Name37" presStyleLbl="parChTrans1D2" presStyleIdx="0" presStyleCnt="3"/>
      <dgm:spPr/>
    </dgm:pt>
    <dgm:pt modelId="{06B6CF1B-14A3-4CAB-AC4F-EBC03A070AB5}" type="pres">
      <dgm:prSet presAssocID="{F898B124-B895-4AC3-BEAC-777EBF71A45E}" presName="hierRoot2" presStyleCnt="0">
        <dgm:presLayoutVars>
          <dgm:hierBranch val="init"/>
        </dgm:presLayoutVars>
      </dgm:prSet>
      <dgm:spPr/>
    </dgm:pt>
    <dgm:pt modelId="{7A277AEC-DC4C-4011-AA74-8B1D1D713A02}" type="pres">
      <dgm:prSet presAssocID="{F898B124-B895-4AC3-BEAC-777EBF71A45E}" presName="rootComposite" presStyleCnt="0"/>
      <dgm:spPr/>
    </dgm:pt>
    <dgm:pt modelId="{2D50E680-146B-4F70-B3E8-D10A409DD35B}" type="pres">
      <dgm:prSet presAssocID="{F898B124-B895-4AC3-BEAC-777EBF71A45E}" presName="rootText" presStyleLbl="node2" presStyleIdx="0" presStyleCnt="3">
        <dgm:presLayoutVars>
          <dgm:chPref val="3"/>
        </dgm:presLayoutVars>
      </dgm:prSet>
      <dgm:spPr/>
    </dgm:pt>
    <dgm:pt modelId="{EDCFF866-8C15-4424-B2B7-05839612DF3B}" type="pres">
      <dgm:prSet presAssocID="{F898B124-B895-4AC3-BEAC-777EBF71A45E}" presName="rootConnector" presStyleLbl="node2" presStyleIdx="0" presStyleCnt="3"/>
      <dgm:spPr/>
    </dgm:pt>
    <dgm:pt modelId="{8167BE0E-98FA-47DB-9FEC-E4D1BF56E967}" type="pres">
      <dgm:prSet presAssocID="{F898B124-B895-4AC3-BEAC-777EBF71A45E}" presName="hierChild4" presStyleCnt="0"/>
      <dgm:spPr/>
    </dgm:pt>
    <dgm:pt modelId="{965DFA5D-3699-482A-BFEA-3E570C59C68C}" type="pres">
      <dgm:prSet presAssocID="{F898B124-B895-4AC3-BEAC-777EBF71A45E}" presName="hierChild5" presStyleCnt="0"/>
      <dgm:spPr/>
    </dgm:pt>
    <dgm:pt modelId="{C4602487-7FFF-4EDB-8B3B-57E2215FE412}" type="pres">
      <dgm:prSet presAssocID="{49D7DCDF-000D-432A-93FA-C6D65F76BF6C}" presName="Name37" presStyleLbl="parChTrans1D2" presStyleIdx="1" presStyleCnt="3"/>
      <dgm:spPr/>
    </dgm:pt>
    <dgm:pt modelId="{407705F6-2A58-46CC-BC4F-5DFF0B02C0D1}" type="pres">
      <dgm:prSet presAssocID="{860B2BFD-5094-4BB0-89AB-4F6FEAAE5819}" presName="hierRoot2" presStyleCnt="0">
        <dgm:presLayoutVars>
          <dgm:hierBranch val="init"/>
        </dgm:presLayoutVars>
      </dgm:prSet>
      <dgm:spPr/>
    </dgm:pt>
    <dgm:pt modelId="{8C2586F6-FBF6-495C-A643-F92569A1BC59}" type="pres">
      <dgm:prSet presAssocID="{860B2BFD-5094-4BB0-89AB-4F6FEAAE5819}" presName="rootComposite" presStyleCnt="0"/>
      <dgm:spPr/>
    </dgm:pt>
    <dgm:pt modelId="{417478C8-56FB-4105-AADC-553215680FD8}" type="pres">
      <dgm:prSet presAssocID="{860B2BFD-5094-4BB0-89AB-4F6FEAAE5819}" presName="rootText" presStyleLbl="node2" presStyleIdx="1" presStyleCnt="3">
        <dgm:presLayoutVars>
          <dgm:chPref val="3"/>
        </dgm:presLayoutVars>
      </dgm:prSet>
      <dgm:spPr/>
    </dgm:pt>
    <dgm:pt modelId="{A8C9E6CB-7390-454F-9422-23108FCB0E31}" type="pres">
      <dgm:prSet presAssocID="{860B2BFD-5094-4BB0-89AB-4F6FEAAE5819}" presName="rootConnector" presStyleLbl="node2" presStyleIdx="1" presStyleCnt="3"/>
      <dgm:spPr/>
    </dgm:pt>
    <dgm:pt modelId="{C01FBF79-6FBA-44F3-9B1F-8717D07D691E}" type="pres">
      <dgm:prSet presAssocID="{860B2BFD-5094-4BB0-89AB-4F6FEAAE5819}" presName="hierChild4" presStyleCnt="0"/>
      <dgm:spPr/>
    </dgm:pt>
    <dgm:pt modelId="{DA1683BD-AFE1-40CF-A7FB-7B2DA825BD43}" type="pres">
      <dgm:prSet presAssocID="{860B2BFD-5094-4BB0-89AB-4F6FEAAE5819}" presName="hierChild5" presStyleCnt="0"/>
      <dgm:spPr/>
    </dgm:pt>
    <dgm:pt modelId="{127960FA-348B-486F-A4A6-2A6B754D6A66}" type="pres">
      <dgm:prSet presAssocID="{B1E64451-9508-4B9F-9D85-5E8E37F5FD0F}" presName="Name37" presStyleLbl="parChTrans1D2" presStyleIdx="2" presStyleCnt="3"/>
      <dgm:spPr/>
    </dgm:pt>
    <dgm:pt modelId="{5E4D22DE-5393-4B83-8F16-400ACE7B7B00}" type="pres">
      <dgm:prSet presAssocID="{377D8EBA-C1B1-488F-8ADC-16374B03D19E}" presName="hierRoot2" presStyleCnt="0">
        <dgm:presLayoutVars>
          <dgm:hierBranch val="init"/>
        </dgm:presLayoutVars>
      </dgm:prSet>
      <dgm:spPr/>
    </dgm:pt>
    <dgm:pt modelId="{590468BE-CB9D-45A2-A519-36336D835805}" type="pres">
      <dgm:prSet presAssocID="{377D8EBA-C1B1-488F-8ADC-16374B03D19E}" presName="rootComposite" presStyleCnt="0"/>
      <dgm:spPr/>
    </dgm:pt>
    <dgm:pt modelId="{1BCFACF6-6FD7-441C-8D5F-B9E33EB8D367}" type="pres">
      <dgm:prSet presAssocID="{377D8EBA-C1B1-488F-8ADC-16374B03D19E}" presName="rootText" presStyleLbl="node2" presStyleIdx="2" presStyleCnt="3">
        <dgm:presLayoutVars>
          <dgm:chPref val="3"/>
        </dgm:presLayoutVars>
      </dgm:prSet>
      <dgm:spPr/>
    </dgm:pt>
    <dgm:pt modelId="{77F7019C-E8F8-423A-A1FF-624E67C52270}" type="pres">
      <dgm:prSet presAssocID="{377D8EBA-C1B1-488F-8ADC-16374B03D19E}" presName="rootConnector" presStyleLbl="node2" presStyleIdx="2" presStyleCnt="3"/>
      <dgm:spPr/>
    </dgm:pt>
    <dgm:pt modelId="{734C2C52-7D0F-424F-8946-B753C5E83D86}" type="pres">
      <dgm:prSet presAssocID="{377D8EBA-C1B1-488F-8ADC-16374B03D19E}" presName="hierChild4" presStyleCnt="0"/>
      <dgm:spPr/>
    </dgm:pt>
    <dgm:pt modelId="{76355A44-6BF0-48D6-A2AB-2852F1B40B05}" type="pres">
      <dgm:prSet presAssocID="{377D8EBA-C1B1-488F-8ADC-16374B03D19E}" presName="hierChild5" presStyleCnt="0"/>
      <dgm:spPr/>
    </dgm:pt>
    <dgm:pt modelId="{20BC9472-DC2F-4F15-AF09-4FE6F275CEA6}" type="pres">
      <dgm:prSet presAssocID="{E58D2647-125F-4BEC-841B-D7F3BE88D1C0}" presName="hierChild3" presStyleCnt="0"/>
      <dgm:spPr/>
    </dgm:pt>
  </dgm:ptLst>
  <dgm:cxnLst>
    <dgm:cxn modelId="{7D941406-B0EA-4592-94F1-59C77952E6A3}" type="presOf" srcId="{1349CCA7-D787-489C-8758-B7D876638B7F}" destId="{E6BA007A-9D5C-4B50-8BC6-93D8D419B4AB}" srcOrd="0" destOrd="0" presId="urn:microsoft.com/office/officeart/2005/8/layout/orgChart1"/>
    <dgm:cxn modelId="{B2663412-5DB5-41BE-8CC1-B118200E9A75}" type="presOf" srcId="{860B2BFD-5094-4BB0-89AB-4F6FEAAE5819}" destId="{417478C8-56FB-4105-AADC-553215680FD8}" srcOrd="0" destOrd="0" presId="urn:microsoft.com/office/officeart/2005/8/layout/orgChart1"/>
    <dgm:cxn modelId="{AA56111D-6E15-417B-99DA-E33885E82A8E}" type="presOf" srcId="{E58D2647-125F-4BEC-841B-D7F3BE88D1C0}" destId="{29553606-4081-492C-A600-3A373D0BCFEC}" srcOrd="1" destOrd="0" presId="urn:microsoft.com/office/officeart/2005/8/layout/orgChart1"/>
    <dgm:cxn modelId="{68691534-97AB-4F05-84C4-934AEB53E00F}" type="presOf" srcId="{860B2BFD-5094-4BB0-89AB-4F6FEAAE5819}" destId="{A8C9E6CB-7390-454F-9422-23108FCB0E31}" srcOrd="1" destOrd="0" presId="urn:microsoft.com/office/officeart/2005/8/layout/orgChart1"/>
    <dgm:cxn modelId="{091ADB40-44F1-4F52-A264-6684F5F48CFE}" srcId="{1349CCA7-D787-489C-8758-B7D876638B7F}" destId="{E58D2647-125F-4BEC-841B-D7F3BE88D1C0}" srcOrd="0" destOrd="0" parTransId="{4239C4E2-9F3B-4C85-A14A-1B6B14D5AD20}" sibTransId="{D245562A-5360-4D80-B289-93B2EC48AA7F}"/>
    <dgm:cxn modelId="{8517F650-B9B8-4D54-A556-70EA60C9B3C3}" type="presOf" srcId="{377D8EBA-C1B1-488F-8ADC-16374B03D19E}" destId="{77F7019C-E8F8-423A-A1FF-624E67C52270}" srcOrd="1" destOrd="0" presId="urn:microsoft.com/office/officeart/2005/8/layout/orgChart1"/>
    <dgm:cxn modelId="{049C0E52-20A9-4876-B9F9-B5DB00C8B973}" type="presOf" srcId="{E58D2647-125F-4BEC-841B-D7F3BE88D1C0}" destId="{A28E4DE0-E731-445F-B777-CC4DE7DC117A}" srcOrd="0" destOrd="0" presId="urn:microsoft.com/office/officeart/2005/8/layout/orgChart1"/>
    <dgm:cxn modelId="{B6054952-3DF8-4316-A879-1DDEDD42F3BD}" type="presOf" srcId="{49D7DCDF-000D-432A-93FA-C6D65F76BF6C}" destId="{C4602487-7FFF-4EDB-8B3B-57E2215FE412}" srcOrd="0" destOrd="0" presId="urn:microsoft.com/office/officeart/2005/8/layout/orgChart1"/>
    <dgm:cxn modelId="{A407BD75-F6ED-4CEA-B319-6FDD89043B24}" type="presOf" srcId="{377D8EBA-C1B1-488F-8ADC-16374B03D19E}" destId="{1BCFACF6-6FD7-441C-8D5F-B9E33EB8D367}" srcOrd="0" destOrd="0" presId="urn:microsoft.com/office/officeart/2005/8/layout/orgChart1"/>
    <dgm:cxn modelId="{CBFAB2A2-969C-472D-B868-D601E26F41ED}" srcId="{E58D2647-125F-4BEC-841B-D7F3BE88D1C0}" destId="{377D8EBA-C1B1-488F-8ADC-16374B03D19E}" srcOrd="2" destOrd="0" parTransId="{B1E64451-9508-4B9F-9D85-5E8E37F5FD0F}" sibTransId="{25299ADA-5E4D-4D68-A308-45E47E400196}"/>
    <dgm:cxn modelId="{3472A5AD-19D5-4AA7-91A8-A20515F9784B}" srcId="{E58D2647-125F-4BEC-841B-D7F3BE88D1C0}" destId="{F898B124-B895-4AC3-BEAC-777EBF71A45E}" srcOrd="0" destOrd="0" parTransId="{D0E07A68-27C0-4842-B13D-D179AAD95948}" sibTransId="{5A60AF74-945F-4CD6-8C3D-3355AFC8A527}"/>
    <dgm:cxn modelId="{C95179B5-658D-4A9C-8B4E-39B507D595CA}" type="presOf" srcId="{F898B124-B895-4AC3-BEAC-777EBF71A45E}" destId="{2D50E680-146B-4F70-B3E8-D10A409DD35B}" srcOrd="0" destOrd="0" presId="urn:microsoft.com/office/officeart/2005/8/layout/orgChart1"/>
    <dgm:cxn modelId="{F13313BC-7F7A-44FC-A427-FD03BF4A63F5}" type="presOf" srcId="{B1E64451-9508-4B9F-9D85-5E8E37F5FD0F}" destId="{127960FA-348B-486F-A4A6-2A6B754D6A66}" srcOrd="0" destOrd="0" presId="urn:microsoft.com/office/officeart/2005/8/layout/orgChart1"/>
    <dgm:cxn modelId="{2790D8C2-26CE-42E7-B1BA-243BED756284}" type="presOf" srcId="{F898B124-B895-4AC3-BEAC-777EBF71A45E}" destId="{EDCFF866-8C15-4424-B2B7-05839612DF3B}" srcOrd="1" destOrd="0" presId="urn:microsoft.com/office/officeart/2005/8/layout/orgChart1"/>
    <dgm:cxn modelId="{FDA386CF-B28E-4378-A8A7-DF563A46BF5F}" srcId="{E58D2647-125F-4BEC-841B-D7F3BE88D1C0}" destId="{860B2BFD-5094-4BB0-89AB-4F6FEAAE5819}" srcOrd="1" destOrd="0" parTransId="{49D7DCDF-000D-432A-93FA-C6D65F76BF6C}" sibTransId="{EF1DBCBB-3018-40A5-8F8F-429BE0D7A30C}"/>
    <dgm:cxn modelId="{777D77F0-812A-4310-BF42-7E2A89890D33}" type="presOf" srcId="{D0E07A68-27C0-4842-B13D-D179AAD95948}" destId="{19F13720-80D8-4297-BAD8-4B2C93DE698E}" srcOrd="0" destOrd="0" presId="urn:microsoft.com/office/officeart/2005/8/layout/orgChart1"/>
    <dgm:cxn modelId="{8631E22F-36E1-47FB-BE89-715A63072AD1}" type="presParOf" srcId="{E6BA007A-9D5C-4B50-8BC6-93D8D419B4AB}" destId="{0CA0BEA6-C31A-48C1-A410-37226BBEFEFA}" srcOrd="0" destOrd="0" presId="urn:microsoft.com/office/officeart/2005/8/layout/orgChart1"/>
    <dgm:cxn modelId="{00F68513-09C1-4991-8F52-B5F60967EA10}" type="presParOf" srcId="{0CA0BEA6-C31A-48C1-A410-37226BBEFEFA}" destId="{22FE6099-A700-4A19-8C81-3310E3E0E93F}" srcOrd="0" destOrd="0" presId="urn:microsoft.com/office/officeart/2005/8/layout/orgChart1"/>
    <dgm:cxn modelId="{81BEBE59-B27D-4CC0-9941-695F9E74DA0D}" type="presParOf" srcId="{22FE6099-A700-4A19-8C81-3310E3E0E93F}" destId="{A28E4DE0-E731-445F-B777-CC4DE7DC117A}" srcOrd="0" destOrd="0" presId="urn:microsoft.com/office/officeart/2005/8/layout/orgChart1"/>
    <dgm:cxn modelId="{24401457-1642-4F18-90DF-4E9088A20CE7}" type="presParOf" srcId="{22FE6099-A700-4A19-8C81-3310E3E0E93F}" destId="{29553606-4081-492C-A600-3A373D0BCFEC}" srcOrd="1" destOrd="0" presId="urn:microsoft.com/office/officeart/2005/8/layout/orgChart1"/>
    <dgm:cxn modelId="{1C9258BA-8A9A-4306-B184-9185303E4A71}" type="presParOf" srcId="{0CA0BEA6-C31A-48C1-A410-37226BBEFEFA}" destId="{AC3FF8AB-FDC2-4078-915A-D52A47A3F214}" srcOrd="1" destOrd="0" presId="urn:microsoft.com/office/officeart/2005/8/layout/orgChart1"/>
    <dgm:cxn modelId="{DBFFFEFC-A4CE-436B-9B04-A2DE1912851B}" type="presParOf" srcId="{AC3FF8AB-FDC2-4078-915A-D52A47A3F214}" destId="{19F13720-80D8-4297-BAD8-4B2C93DE698E}" srcOrd="0" destOrd="0" presId="urn:microsoft.com/office/officeart/2005/8/layout/orgChart1"/>
    <dgm:cxn modelId="{C9F57566-0C49-4FEE-BFCF-B0BB80EA3D10}" type="presParOf" srcId="{AC3FF8AB-FDC2-4078-915A-D52A47A3F214}" destId="{06B6CF1B-14A3-4CAB-AC4F-EBC03A070AB5}" srcOrd="1" destOrd="0" presId="urn:microsoft.com/office/officeart/2005/8/layout/orgChart1"/>
    <dgm:cxn modelId="{8FCA109A-C14B-4A64-ABA5-C9DA75580C60}" type="presParOf" srcId="{06B6CF1B-14A3-4CAB-AC4F-EBC03A070AB5}" destId="{7A277AEC-DC4C-4011-AA74-8B1D1D713A02}" srcOrd="0" destOrd="0" presId="urn:microsoft.com/office/officeart/2005/8/layout/orgChart1"/>
    <dgm:cxn modelId="{9C221993-2B9C-42F3-8143-AF8ADC6922FD}" type="presParOf" srcId="{7A277AEC-DC4C-4011-AA74-8B1D1D713A02}" destId="{2D50E680-146B-4F70-B3E8-D10A409DD35B}" srcOrd="0" destOrd="0" presId="urn:microsoft.com/office/officeart/2005/8/layout/orgChart1"/>
    <dgm:cxn modelId="{3ACABD81-C163-4765-A50F-E18D5F938C75}" type="presParOf" srcId="{7A277AEC-DC4C-4011-AA74-8B1D1D713A02}" destId="{EDCFF866-8C15-4424-B2B7-05839612DF3B}" srcOrd="1" destOrd="0" presId="urn:microsoft.com/office/officeart/2005/8/layout/orgChart1"/>
    <dgm:cxn modelId="{8A4FB0CF-4553-41BC-88A4-3A1077E5064B}" type="presParOf" srcId="{06B6CF1B-14A3-4CAB-AC4F-EBC03A070AB5}" destId="{8167BE0E-98FA-47DB-9FEC-E4D1BF56E967}" srcOrd="1" destOrd="0" presId="urn:microsoft.com/office/officeart/2005/8/layout/orgChart1"/>
    <dgm:cxn modelId="{B4ACB96C-7328-4853-9942-C6880C206163}" type="presParOf" srcId="{06B6CF1B-14A3-4CAB-AC4F-EBC03A070AB5}" destId="{965DFA5D-3699-482A-BFEA-3E570C59C68C}" srcOrd="2" destOrd="0" presId="urn:microsoft.com/office/officeart/2005/8/layout/orgChart1"/>
    <dgm:cxn modelId="{F8806C3A-D614-4A1A-96AA-768894B1850A}" type="presParOf" srcId="{AC3FF8AB-FDC2-4078-915A-D52A47A3F214}" destId="{C4602487-7FFF-4EDB-8B3B-57E2215FE412}" srcOrd="2" destOrd="0" presId="urn:microsoft.com/office/officeart/2005/8/layout/orgChart1"/>
    <dgm:cxn modelId="{64318489-7C56-4E8F-A401-161B386F2018}" type="presParOf" srcId="{AC3FF8AB-FDC2-4078-915A-D52A47A3F214}" destId="{407705F6-2A58-46CC-BC4F-5DFF0B02C0D1}" srcOrd="3" destOrd="0" presId="urn:microsoft.com/office/officeart/2005/8/layout/orgChart1"/>
    <dgm:cxn modelId="{7C5A9D5C-4F99-4DC3-A81C-334074179D60}" type="presParOf" srcId="{407705F6-2A58-46CC-BC4F-5DFF0B02C0D1}" destId="{8C2586F6-FBF6-495C-A643-F92569A1BC59}" srcOrd="0" destOrd="0" presId="urn:microsoft.com/office/officeart/2005/8/layout/orgChart1"/>
    <dgm:cxn modelId="{427F6475-C14A-49F3-BCBD-A9AD574FC767}" type="presParOf" srcId="{8C2586F6-FBF6-495C-A643-F92569A1BC59}" destId="{417478C8-56FB-4105-AADC-553215680FD8}" srcOrd="0" destOrd="0" presId="urn:microsoft.com/office/officeart/2005/8/layout/orgChart1"/>
    <dgm:cxn modelId="{9FB2BE43-BBCD-4F81-B3E1-E34CAC10E1A7}" type="presParOf" srcId="{8C2586F6-FBF6-495C-A643-F92569A1BC59}" destId="{A8C9E6CB-7390-454F-9422-23108FCB0E31}" srcOrd="1" destOrd="0" presId="urn:microsoft.com/office/officeart/2005/8/layout/orgChart1"/>
    <dgm:cxn modelId="{7325AC9F-5D70-4C16-8C21-424B99F48E37}" type="presParOf" srcId="{407705F6-2A58-46CC-BC4F-5DFF0B02C0D1}" destId="{C01FBF79-6FBA-44F3-9B1F-8717D07D691E}" srcOrd="1" destOrd="0" presId="urn:microsoft.com/office/officeart/2005/8/layout/orgChart1"/>
    <dgm:cxn modelId="{CC073D9E-84FE-4A0E-AF1C-C844690405E7}" type="presParOf" srcId="{407705F6-2A58-46CC-BC4F-5DFF0B02C0D1}" destId="{DA1683BD-AFE1-40CF-A7FB-7B2DA825BD43}" srcOrd="2" destOrd="0" presId="urn:microsoft.com/office/officeart/2005/8/layout/orgChart1"/>
    <dgm:cxn modelId="{5127B187-A829-4465-B26C-AB803D7ED60F}" type="presParOf" srcId="{AC3FF8AB-FDC2-4078-915A-D52A47A3F214}" destId="{127960FA-348B-486F-A4A6-2A6B754D6A66}" srcOrd="4" destOrd="0" presId="urn:microsoft.com/office/officeart/2005/8/layout/orgChart1"/>
    <dgm:cxn modelId="{B564FCBC-9D8A-40FD-8A91-4DBD747A8A90}" type="presParOf" srcId="{AC3FF8AB-FDC2-4078-915A-D52A47A3F214}" destId="{5E4D22DE-5393-4B83-8F16-400ACE7B7B00}" srcOrd="5" destOrd="0" presId="urn:microsoft.com/office/officeart/2005/8/layout/orgChart1"/>
    <dgm:cxn modelId="{BC049108-EACF-46D7-B48C-2BA5C39A42B1}" type="presParOf" srcId="{5E4D22DE-5393-4B83-8F16-400ACE7B7B00}" destId="{590468BE-CB9D-45A2-A519-36336D835805}" srcOrd="0" destOrd="0" presId="urn:microsoft.com/office/officeart/2005/8/layout/orgChart1"/>
    <dgm:cxn modelId="{63AA92E0-0F90-49B8-A21E-2182F6BEC49B}" type="presParOf" srcId="{590468BE-CB9D-45A2-A519-36336D835805}" destId="{1BCFACF6-6FD7-441C-8D5F-B9E33EB8D367}" srcOrd="0" destOrd="0" presId="urn:microsoft.com/office/officeart/2005/8/layout/orgChart1"/>
    <dgm:cxn modelId="{D66AB927-2715-415F-A531-1381F1A9BB37}" type="presParOf" srcId="{590468BE-CB9D-45A2-A519-36336D835805}" destId="{77F7019C-E8F8-423A-A1FF-624E67C52270}" srcOrd="1" destOrd="0" presId="urn:microsoft.com/office/officeart/2005/8/layout/orgChart1"/>
    <dgm:cxn modelId="{6BA1A48C-FAD5-4645-8D03-8FE599AC1B8F}" type="presParOf" srcId="{5E4D22DE-5393-4B83-8F16-400ACE7B7B00}" destId="{734C2C52-7D0F-424F-8946-B753C5E83D86}" srcOrd="1" destOrd="0" presId="urn:microsoft.com/office/officeart/2005/8/layout/orgChart1"/>
    <dgm:cxn modelId="{C2A73B64-BF73-4294-BD51-12374F22FC36}" type="presParOf" srcId="{5E4D22DE-5393-4B83-8F16-400ACE7B7B00}" destId="{76355A44-6BF0-48D6-A2AB-2852F1B40B05}" srcOrd="2" destOrd="0" presId="urn:microsoft.com/office/officeart/2005/8/layout/orgChart1"/>
    <dgm:cxn modelId="{7BC2B5C0-B01F-4F21-907E-048D4F547093}" type="presParOf" srcId="{0CA0BEA6-C31A-48C1-A410-37226BBEFEFA}" destId="{20BC9472-DC2F-4F15-AF09-4FE6F275CE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5B4CF-595E-448E-A475-A350EAEF364D}">
      <dsp:nvSpPr>
        <dsp:cNvPr id="0" name=""/>
        <dsp:cNvSpPr/>
      </dsp:nvSpPr>
      <dsp:spPr>
        <a:xfrm>
          <a:off x="1096142" y="603"/>
          <a:ext cx="3557861" cy="2134716"/>
        </a:xfrm>
        <a:prstGeom prst="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Identifies a representative value</a:t>
          </a:r>
        </a:p>
      </dsp:txBody>
      <dsp:txXfrm>
        <a:off x="1096142" y="603"/>
        <a:ext cx="3557861" cy="2134716"/>
      </dsp:txXfrm>
    </dsp:sp>
    <dsp:sp modelId="{D4F5652C-3DD9-4249-B006-C2C4492AC145}">
      <dsp:nvSpPr>
        <dsp:cNvPr id="0" name=""/>
        <dsp:cNvSpPr/>
      </dsp:nvSpPr>
      <dsp:spPr>
        <a:xfrm>
          <a:off x="5009790" y="603"/>
          <a:ext cx="3557861" cy="2134716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Summarizes large datasets</a:t>
          </a:r>
        </a:p>
      </dsp:txBody>
      <dsp:txXfrm>
        <a:off x="5009790" y="603"/>
        <a:ext cx="3557861" cy="2134716"/>
      </dsp:txXfrm>
    </dsp:sp>
    <dsp:sp modelId="{4A5B2AA9-6682-4E1A-B95C-196F3E5D7D18}">
      <dsp:nvSpPr>
        <dsp:cNvPr id="0" name=""/>
        <dsp:cNvSpPr/>
      </dsp:nvSpPr>
      <dsp:spPr>
        <a:xfrm>
          <a:off x="3052966" y="2491106"/>
          <a:ext cx="3557861" cy="21347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Called as 'averages'</a:t>
          </a:r>
        </a:p>
      </dsp:txBody>
      <dsp:txXfrm>
        <a:off x="3052966" y="2491106"/>
        <a:ext cx="3557861" cy="2134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AAF73-9DCC-4857-9F8D-EACE0E68E6F0}">
      <dsp:nvSpPr>
        <dsp:cNvPr id="0" name=""/>
        <dsp:cNvSpPr/>
      </dsp:nvSpPr>
      <dsp:spPr>
        <a:xfrm>
          <a:off x="5362991" y="106527"/>
          <a:ext cx="1704167" cy="1704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Represents entire data</a:t>
          </a:r>
        </a:p>
      </dsp:txBody>
      <dsp:txXfrm>
        <a:off x="5362991" y="106527"/>
        <a:ext cx="1704167" cy="1704167"/>
      </dsp:txXfrm>
    </dsp:sp>
    <dsp:sp modelId="{6AF067F1-7003-42E3-8352-AF35C4EEF36A}">
      <dsp:nvSpPr>
        <dsp:cNvPr id="0" name=""/>
        <dsp:cNvSpPr/>
      </dsp:nvSpPr>
      <dsp:spPr>
        <a:xfrm>
          <a:off x="2361384" y="-815"/>
          <a:ext cx="4813117" cy="4813117"/>
        </a:xfrm>
        <a:prstGeom prst="circularArrow">
          <a:avLst>
            <a:gd name="adj1" fmla="val 6904"/>
            <a:gd name="adj2" fmla="val 465531"/>
            <a:gd name="adj3" fmla="val 548664"/>
            <a:gd name="adj4" fmla="val 20585806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E7553-295D-4973-8AAC-888493A0808B}">
      <dsp:nvSpPr>
        <dsp:cNvPr id="0" name=""/>
        <dsp:cNvSpPr/>
      </dsp:nvSpPr>
      <dsp:spPr>
        <a:xfrm>
          <a:off x="5362991" y="3000791"/>
          <a:ext cx="1704167" cy="1704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Facilitates comparison</a:t>
          </a:r>
        </a:p>
      </dsp:txBody>
      <dsp:txXfrm>
        <a:off x="5362991" y="3000791"/>
        <a:ext cx="1704167" cy="1704167"/>
      </dsp:txXfrm>
    </dsp:sp>
    <dsp:sp modelId="{A51C9A5F-F112-43B8-B048-7FD3462D82A2}">
      <dsp:nvSpPr>
        <dsp:cNvPr id="0" name=""/>
        <dsp:cNvSpPr/>
      </dsp:nvSpPr>
      <dsp:spPr>
        <a:xfrm>
          <a:off x="2361384" y="-815"/>
          <a:ext cx="4813117" cy="4813117"/>
        </a:xfrm>
        <a:prstGeom prst="circularArrow">
          <a:avLst>
            <a:gd name="adj1" fmla="val 6904"/>
            <a:gd name="adj2" fmla="val 465531"/>
            <a:gd name="adj3" fmla="val 5948664"/>
            <a:gd name="adj4" fmla="val 4385806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B150E-8927-4483-B752-55E6525414F3}">
      <dsp:nvSpPr>
        <dsp:cNvPr id="0" name=""/>
        <dsp:cNvSpPr/>
      </dsp:nvSpPr>
      <dsp:spPr>
        <a:xfrm>
          <a:off x="2468727" y="3000791"/>
          <a:ext cx="1704167" cy="1704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Simplifies complex data</a:t>
          </a:r>
        </a:p>
      </dsp:txBody>
      <dsp:txXfrm>
        <a:off x="2468727" y="3000791"/>
        <a:ext cx="1704167" cy="1704167"/>
      </dsp:txXfrm>
    </dsp:sp>
    <dsp:sp modelId="{FE8BA71F-B07F-400B-B520-70469361EBDF}">
      <dsp:nvSpPr>
        <dsp:cNvPr id="0" name=""/>
        <dsp:cNvSpPr/>
      </dsp:nvSpPr>
      <dsp:spPr>
        <a:xfrm>
          <a:off x="2361384" y="-815"/>
          <a:ext cx="4813117" cy="4813117"/>
        </a:xfrm>
        <a:prstGeom prst="circularArrow">
          <a:avLst>
            <a:gd name="adj1" fmla="val 6904"/>
            <a:gd name="adj2" fmla="val 465531"/>
            <a:gd name="adj3" fmla="val 11348664"/>
            <a:gd name="adj4" fmla="val 9785806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E9373-9112-4AE2-8BD5-6BE8E3D8CDB4}">
      <dsp:nvSpPr>
        <dsp:cNvPr id="0" name=""/>
        <dsp:cNvSpPr/>
      </dsp:nvSpPr>
      <dsp:spPr>
        <a:xfrm>
          <a:off x="2468727" y="106527"/>
          <a:ext cx="1704167" cy="1704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Aids decision-making</a:t>
          </a:r>
        </a:p>
      </dsp:txBody>
      <dsp:txXfrm>
        <a:off x="2468727" y="106527"/>
        <a:ext cx="1704167" cy="1704167"/>
      </dsp:txXfrm>
    </dsp:sp>
    <dsp:sp modelId="{267D747E-E316-48B6-ACD9-37A86A167DB8}">
      <dsp:nvSpPr>
        <dsp:cNvPr id="0" name=""/>
        <dsp:cNvSpPr/>
      </dsp:nvSpPr>
      <dsp:spPr>
        <a:xfrm>
          <a:off x="2361384" y="-815"/>
          <a:ext cx="4813117" cy="4813117"/>
        </a:xfrm>
        <a:prstGeom prst="circularArrow">
          <a:avLst>
            <a:gd name="adj1" fmla="val 6904"/>
            <a:gd name="adj2" fmla="val 465531"/>
            <a:gd name="adj3" fmla="val 16748664"/>
            <a:gd name="adj4" fmla="val 15185806"/>
            <a:gd name="adj5" fmla="val 805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F0C52-1F6B-45C9-95CD-070B0AA4A320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B16AF-F395-4C7E-A0BD-2231BDA74556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Rigidly defined</a:t>
          </a:r>
        </a:p>
      </dsp:txBody>
      <dsp:txXfrm>
        <a:off x="0" y="0"/>
        <a:ext cx="8229600" cy="1131490"/>
      </dsp:txXfrm>
    </dsp:sp>
    <dsp:sp modelId="{340DD3D6-FA75-4B63-BC5D-339D879F0474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C1CF8-E416-488A-8E63-3EBBE4897A7D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Easy to compute</a:t>
          </a:r>
        </a:p>
      </dsp:txBody>
      <dsp:txXfrm>
        <a:off x="0" y="1131490"/>
        <a:ext cx="8229600" cy="1131490"/>
      </dsp:txXfrm>
    </dsp:sp>
    <dsp:sp modelId="{56BEBB46-68DD-4EAE-AC86-07894FCBE61C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512ED-FFA1-436E-AC73-D689A34EB436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Based on all observations</a:t>
          </a:r>
        </a:p>
      </dsp:txBody>
      <dsp:txXfrm>
        <a:off x="0" y="2262981"/>
        <a:ext cx="8229600" cy="1131490"/>
      </dsp:txXfrm>
    </dsp:sp>
    <dsp:sp modelId="{7F2E8A41-CA9C-47E4-ABC3-37F33968808B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D2D5F-D3EC-4D17-8EE6-97B78C98F26D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Not unduly affected by outliers (ideally)</a:t>
          </a:r>
        </a:p>
      </dsp:txBody>
      <dsp:txXfrm>
        <a:off x="0" y="3394472"/>
        <a:ext cx="8229600" cy="11314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960FA-348B-486F-A4A6-2A6B754D6A66}">
      <dsp:nvSpPr>
        <dsp:cNvPr id="0" name=""/>
        <dsp:cNvSpPr/>
      </dsp:nvSpPr>
      <dsp:spPr>
        <a:xfrm>
          <a:off x="5389033" y="1980538"/>
          <a:ext cx="3812780" cy="661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0861"/>
              </a:lnTo>
              <a:lnTo>
                <a:pt x="3812780" y="330861"/>
              </a:lnTo>
              <a:lnTo>
                <a:pt x="3812780" y="66172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02487-7FFF-4EDB-8B3B-57E2215FE412}">
      <dsp:nvSpPr>
        <dsp:cNvPr id="0" name=""/>
        <dsp:cNvSpPr/>
      </dsp:nvSpPr>
      <dsp:spPr>
        <a:xfrm>
          <a:off x="5343313" y="1980538"/>
          <a:ext cx="91440" cy="6617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172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13720-80D8-4297-BAD8-4B2C93DE698E}">
      <dsp:nvSpPr>
        <dsp:cNvPr id="0" name=""/>
        <dsp:cNvSpPr/>
      </dsp:nvSpPr>
      <dsp:spPr>
        <a:xfrm>
          <a:off x="1576252" y="1980538"/>
          <a:ext cx="3812780" cy="661722"/>
        </a:xfrm>
        <a:custGeom>
          <a:avLst/>
          <a:gdLst/>
          <a:ahLst/>
          <a:cxnLst/>
          <a:rect l="0" t="0" r="0" b="0"/>
          <a:pathLst>
            <a:path>
              <a:moveTo>
                <a:pt x="3812780" y="0"/>
              </a:moveTo>
              <a:lnTo>
                <a:pt x="3812780" y="330861"/>
              </a:lnTo>
              <a:lnTo>
                <a:pt x="0" y="330861"/>
              </a:lnTo>
              <a:lnTo>
                <a:pt x="0" y="66172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E4DE0-E731-445F-B777-CC4DE7DC117A}">
      <dsp:nvSpPr>
        <dsp:cNvPr id="0" name=""/>
        <dsp:cNvSpPr/>
      </dsp:nvSpPr>
      <dsp:spPr>
        <a:xfrm>
          <a:off x="3149607" y="405009"/>
          <a:ext cx="4478851" cy="1575529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Measures of Central Tendency</a:t>
          </a: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49607" y="405009"/>
        <a:ext cx="4478851" cy="1575529"/>
      </dsp:txXfrm>
    </dsp:sp>
    <dsp:sp modelId="{2D50E680-146B-4F70-B3E8-D10A409DD35B}">
      <dsp:nvSpPr>
        <dsp:cNvPr id="0" name=""/>
        <dsp:cNvSpPr/>
      </dsp:nvSpPr>
      <dsp:spPr>
        <a:xfrm>
          <a:off x="723" y="2642261"/>
          <a:ext cx="3151058" cy="1575529"/>
        </a:xfrm>
        <a:prstGeom prst="rect">
          <a:avLst/>
        </a:prstGeom>
        <a:solidFill>
          <a:srgbClr val="00B050"/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Mean</a:t>
          </a: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23" y="2642261"/>
        <a:ext cx="3151058" cy="1575529"/>
      </dsp:txXfrm>
    </dsp:sp>
    <dsp:sp modelId="{417478C8-56FB-4105-AADC-553215680FD8}">
      <dsp:nvSpPr>
        <dsp:cNvPr id="0" name=""/>
        <dsp:cNvSpPr/>
      </dsp:nvSpPr>
      <dsp:spPr>
        <a:xfrm>
          <a:off x="3813504" y="2642261"/>
          <a:ext cx="3151058" cy="1575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Median</a:t>
          </a: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813504" y="2642261"/>
        <a:ext cx="3151058" cy="1575529"/>
      </dsp:txXfrm>
    </dsp:sp>
    <dsp:sp modelId="{1BCFACF6-6FD7-441C-8D5F-B9E33EB8D367}">
      <dsp:nvSpPr>
        <dsp:cNvPr id="0" name=""/>
        <dsp:cNvSpPr/>
      </dsp:nvSpPr>
      <dsp:spPr>
        <a:xfrm>
          <a:off x="7626284" y="2642261"/>
          <a:ext cx="3151058" cy="1575529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Mode</a:t>
          </a: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626284" y="2642261"/>
        <a:ext cx="3151058" cy="1575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17DD441C-5600-21C3-AD56-20213406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FECB4742-CF15-4AA1-C74B-F954BA9A4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EA5A82BE-D8E6-7510-942F-5C81C7D571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3169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20A8B526-40A6-4D5C-2E31-A20D92367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B9A3E098-6914-2E76-E6E8-724640A73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0B5ED1C2-A3C9-2FA9-5738-01E5F3C2B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542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04DCED66-B56B-B8C8-2F10-E4263EEB2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C9EE7C93-7B59-EBBB-996F-EC89F84A4D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BEE475C1-51B4-2540-01FA-F5F5F834A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085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660FD1C8-8FE3-EEAE-FE89-1F22DCAEC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335EAEDB-A401-F0C9-1A25-2CAEC92AB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419EF885-7F13-2A5B-BA5C-34ABB2E43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699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B6DC27D8-EA0F-D234-AA18-C84CCFA95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254508DA-C2CA-5EBE-066D-7627F52B0A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28B5ED7-088D-433F-4C10-3728E001D2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9224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39868E3E-B1A5-2E5A-5ABF-5359A302D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55B2D342-C4C8-BE89-67BE-39212A2541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A0193551-E91D-A1D1-507A-F7390A74F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346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FA7A07A-E8C6-B3BF-F529-737B40A43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82BD5EE8-0762-01D6-12AD-CA39B885A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4E72C208-B348-F362-D517-44D8C5C7BC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794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F7268A9F-FDBF-9912-FE6E-28F3DB6F7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98B4DC6F-6C2B-1DC0-9B36-C8480685BA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02AAAB46-19A4-0C81-4C85-329B0DAB09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449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2B8B91E-C95C-E349-AE94-1BF29D30F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18C2D455-BA5A-716E-D6F7-15F390C6DE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E20B9A1E-9FB2-6B54-33DC-F429EE9B8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324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61C5433-BFE4-9E4C-2B30-3A81C21F6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6C2036ED-9594-7094-FF6F-D9B00918FD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CF018BFC-E339-0EAE-4D37-86C462830B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407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440C3683-931F-B4A3-04B6-49F55BEAE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5E250212-5810-550E-F903-388EAF6DBE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452F1F8A-0600-ABFE-125C-A377BE60DE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269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E8D5F383-6F97-7398-2742-2D20FDA72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AD763FCD-3F57-87A6-7355-CCD4553313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E118AD43-96FB-A013-7DB1-6905728B79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9204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D364B326-F881-B480-687B-3DB35E5A3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4B561A33-CEE1-487E-8283-AB06A7821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C8A861A9-87D7-213F-639E-93760A9206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127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7ECF781B-E4D6-57C4-5884-0C828F13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B76AEB43-15AE-6481-F044-35DD33EE8E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CDE4CF37-AAB0-0512-AC2B-5B4B26851B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010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CCD26B74-0319-AC0D-5E4A-DB0D00B72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9E481A09-1CA0-5CB8-ADD3-11F7910D86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B6C0D4BA-1E4B-8083-FD19-5DD53C7CC3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501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47739C7C-3FE6-1727-B115-D60A435C8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2FD9B25E-9657-1AF0-6F0E-312BC6CEF0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DC97249B-74EE-1570-B667-C7623C8932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137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5925145B-E95E-26BF-F3F4-360494DCE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B0EBF2D8-3CAE-0F0F-D13D-A1102971F9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7071DCD9-FDB0-1C6C-91C4-A1AF00C84E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425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98EDEFF5-29B1-CE85-58A5-7E47B4038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ED8A6902-27C1-8545-A2B6-F0CE8A573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4E31656D-D86B-57AA-9FA2-62EC8FE3DE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1995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51765C5F-57BE-FE62-7EE5-04506D7B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>
            <a:extLst>
              <a:ext uri="{FF2B5EF4-FFF2-40B4-BE49-F238E27FC236}">
                <a16:creationId xmlns:a16="http://schemas.microsoft.com/office/drawing/2014/main" id="{D6634C3C-DA31-F6A3-2F09-1AE1C4B511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>
            <a:extLst>
              <a:ext uri="{FF2B5EF4-FFF2-40B4-BE49-F238E27FC236}">
                <a16:creationId xmlns:a16="http://schemas.microsoft.com/office/drawing/2014/main" id="{4E20B40A-1EA3-FFFD-B0B9-B5C64DCB89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044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9A7DD5DD-F753-1B1B-C05B-3E76EC033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>
            <a:extLst>
              <a:ext uri="{FF2B5EF4-FFF2-40B4-BE49-F238E27FC236}">
                <a16:creationId xmlns:a16="http://schemas.microsoft.com/office/drawing/2014/main" id="{0A6D1E9B-843A-7BB6-3AD3-311673B777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>
            <a:extLst>
              <a:ext uri="{FF2B5EF4-FFF2-40B4-BE49-F238E27FC236}">
                <a16:creationId xmlns:a16="http://schemas.microsoft.com/office/drawing/2014/main" id="{83CB177C-34A6-18BF-3729-2CA5E98D9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6561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E29C17F-8391-1A4E-E52D-94CC141C4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4D4BCE29-AE2C-BEAE-61C1-7FDB00660E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54F7BAF-A79A-0CD0-47BA-7A0DF5059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907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9AAC45F6-692A-2489-8499-51A19DDFB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FAAFC4DF-7498-EAF1-1E72-39672CB06F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9A1DB89E-3E61-5DA2-0E85-B29B17B52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78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61C6185E-EFAC-9EDF-6B9D-7105A393D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771D7256-29DE-1416-B156-C52A369AF7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7A215958-1828-7A26-6C44-3B2776C9EC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089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535C30-C869-FFBB-6412-EEF07E220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BA07A4F7-BA0E-C2D4-5D0C-DE2F96C82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A6FD93C-E480-7BF0-3680-054AEE152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448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795EE27D-83A0-0D7C-9B0E-7E5A8314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302F65CC-76AD-0EE3-71E7-653E715A6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2F395468-706F-30EC-4779-12EA1FB93C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64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6264" y="2224253"/>
            <a:ext cx="2596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Session Name: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16264" y="2624363"/>
            <a:ext cx="6060736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Measures of Central Tendency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Delivered By:</a:t>
            </a:r>
            <a:r>
              <a:rPr lang="en-US" sz="20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Vikash Singh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ED87BBE2-87F4-D3AE-D728-46F0C680C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60D24E20-50DC-219E-0971-5CD17892A9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Median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857D-5F45-A68A-3210-D8B45190B122}"/>
              </a:ext>
            </a:extLst>
          </p:cNvPr>
          <p:cNvSpPr txBox="1">
            <a:spLocks/>
          </p:cNvSpPr>
          <p:nvPr/>
        </p:nvSpPr>
        <p:spPr>
          <a:xfrm>
            <a:off x="457199" y="1461180"/>
            <a:ext cx="10417629" cy="512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Odd N: Middle value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Even N: Average of two middle values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Example (Odd):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Data: 10, 20, 30, 40, 50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Median = </a:t>
            </a:r>
            <a:r>
              <a:rPr lang="en-US" dirty="0">
                <a:solidFill>
                  <a:srgbClr val="000000"/>
                </a:solidFill>
              </a:rPr>
              <a:t>?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Example (Even):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Data: 10, 20, 30, 40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Median = </a:t>
            </a:r>
            <a:r>
              <a:rPr lang="en-US" dirty="0">
                <a:solidFill>
                  <a:srgbClr val="000000"/>
                </a:solidFill>
              </a:rPr>
              <a:t>?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85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AEEAF696-4B7C-6A9A-10EE-D451F20ED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591C8084-4C44-C4C3-8B6A-FF6B159E8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Median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B248-8B62-A417-2335-C6C68E4A0783}"/>
              </a:ext>
            </a:extLst>
          </p:cNvPr>
          <p:cNvSpPr txBox="1">
            <a:spLocks/>
          </p:cNvSpPr>
          <p:nvPr/>
        </p:nvSpPr>
        <p:spPr>
          <a:xfrm>
            <a:off x="457199" y="1461180"/>
            <a:ext cx="10417629" cy="512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Odd N: Middle value</a:t>
            </a:r>
          </a:p>
          <a:p>
            <a:r>
              <a:rPr lang="en-US"/>
              <a:t>Even N: Average of two middle values</a:t>
            </a:r>
          </a:p>
          <a:p>
            <a:endParaRPr lang="en-US"/>
          </a:p>
          <a:p>
            <a:pPr marL="0" indent="0">
              <a:buFont typeface="Arial"/>
              <a:buNone/>
            </a:pPr>
            <a:r>
              <a:rPr lang="en-US"/>
              <a:t>Example (Odd):</a:t>
            </a:r>
          </a:p>
          <a:p>
            <a:r>
              <a:rPr lang="en-US"/>
              <a:t>Data: 10, 20, 30, 40, 50</a:t>
            </a:r>
          </a:p>
          <a:p>
            <a:r>
              <a:rPr lang="en-US"/>
              <a:t>Median = 30</a:t>
            </a:r>
          </a:p>
          <a:p>
            <a:endParaRPr lang="en-US"/>
          </a:p>
          <a:p>
            <a:pPr marL="0" indent="0">
              <a:buFont typeface="Arial"/>
              <a:buNone/>
            </a:pPr>
            <a:r>
              <a:rPr lang="en-US"/>
              <a:t>Example (Even):</a:t>
            </a:r>
          </a:p>
          <a:p>
            <a:r>
              <a:rPr lang="en-US"/>
              <a:t>Data: 10, 20, 30, 40</a:t>
            </a:r>
          </a:p>
          <a:p>
            <a:r>
              <a:rPr lang="en-US"/>
              <a:t>Median = (20+30)/2 =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3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5AE9DDF2-64F5-63B7-97DF-51E7E5A4B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CDB2DF86-F9F2-316A-8B4B-5DB33DA770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Merits and Demerits of Median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BD532AE-447F-2EE4-29DC-3936E879F4AD}"/>
              </a:ext>
            </a:extLst>
          </p:cNvPr>
          <p:cNvSpPr txBox="1">
            <a:spLocks/>
          </p:cNvSpPr>
          <p:nvPr/>
        </p:nvSpPr>
        <p:spPr>
          <a:xfrm>
            <a:off x="438705" y="1404257"/>
            <a:ext cx="9576152" cy="504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600" dirty="0"/>
              <a:t>Merits</a:t>
            </a:r>
          </a:p>
          <a:p>
            <a:r>
              <a:rPr lang="en-US" sz="3600" dirty="0"/>
              <a:t>Not affected by outliers</a:t>
            </a:r>
          </a:p>
          <a:p>
            <a:r>
              <a:rPr lang="en-US" sz="3600" dirty="0"/>
              <a:t>Represents middle value</a:t>
            </a:r>
          </a:p>
          <a:p>
            <a:r>
              <a:rPr lang="en-US" sz="3600" dirty="0"/>
              <a:t>Suitable for skewed data</a:t>
            </a:r>
          </a:p>
          <a:p>
            <a:pPr marL="0" indent="0">
              <a:buFont typeface="Arial"/>
              <a:buNone/>
            </a:pPr>
            <a:endParaRPr lang="en-US" sz="3600" dirty="0"/>
          </a:p>
          <a:p>
            <a:pPr marL="0" indent="0">
              <a:buFont typeface="Arial"/>
              <a:buNone/>
            </a:pPr>
            <a:r>
              <a:rPr lang="en-US" sz="3600" dirty="0"/>
              <a:t>Demerits</a:t>
            </a:r>
          </a:p>
          <a:p>
            <a:r>
              <a:rPr lang="en-US" sz="3600" dirty="0"/>
              <a:t>Ignores extreme values</a:t>
            </a:r>
          </a:p>
          <a:p>
            <a:r>
              <a:rPr lang="en-US" sz="3600" dirty="0"/>
              <a:t>Not suitable for further algebraic operations</a:t>
            </a:r>
          </a:p>
          <a:p>
            <a:pPr marL="0" indent="0">
              <a:buFont typeface="Arial"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045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534353BD-3107-C08B-95B1-47FF96DD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CF767BC1-8FF7-5EF7-7AEC-B47729FCE0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Mode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07421E3-DB45-0386-2347-78562BF1C436}"/>
              </a:ext>
            </a:extLst>
          </p:cNvPr>
          <p:cNvSpPr txBox="1">
            <a:spLocks/>
          </p:cNvSpPr>
          <p:nvPr/>
        </p:nvSpPr>
        <p:spPr>
          <a:xfrm>
            <a:off x="359229" y="1088570"/>
            <a:ext cx="11092542" cy="537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Definition: Value occurring most frequently.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Data: 5, 8, 8, 10, 12, 8, 15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Mode = ?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Merits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Represents most common value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Not affected by outliers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Useful in categorical data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Demerits: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No unique mode sometimes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Irregular distribution issues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903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AFEEF018-80CE-0DB0-63D9-5897526ED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3499979A-ED0C-5B0B-71E8-004B901E79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Relation Between Mean, Median, Mode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1284-2D6D-3B7E-6EE3-0173BBDD18C2}"/>
              </a:ext>
            </a:extLst>
          </p:cNvPr>
          <p:cNvSpPr txBox="1">
            <a:spLocks/>
          </p:cNvSpPr>
          <p:nvPr/>
        </p:nvSpPr>
        <p:spPr>
          <a:xfrm>
            <a:off x="130628" y="1240972"/>
            <a:ext cx="8229600" cy="1502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Empirical Formula:</a:t>
            </a:r>
          </a:p>
          <a:p>
            <a:r>
              <a:rPr lang="en-US"/>
              <a:t>Mode = 3(Median) - 2(Mean)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31A38-8403-C44F-9E72-B95D5E188F0C}"/>
              </a:ext>
            </a:extLst>
          </p:cNvPr>
          <p:cNvSpPr txBox="1"/>
          <p:nvPr/>
        </p:nvSpPr>
        <p:spPr>
          <a:xfrm>
            <a:off x="685799" y="3236110"/>
            <a:ext cx="106897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Q: If Mean = 60, Median = 55, find Mode?</a:t>
            </a:r>
            <a:br>
              <a:rPr lang="en-US" sz="2400" dirty="0"/>
            </a:br>
            <a:r>
              <a:rPr lang="en-US" sz="2400" dirty="0"/>
              <a:t>A) 35</a:t>
            </a:r>
            <a:br>
              <a:rPr lang="en-US" sz="2400" dirty="0"/>
            </a:br>
            <a:r>
              <a:rPr lang="en-US" sz="2400" dirty="0"/>
              <a:t>B) 50</a:t>
            </a:r>
            <a:br>
              <a:rPr lang="en-US" sz="2400" dirty="0"/>
            </a:br>
            <a:r>
              <a:rPr lang="en-US" sz="2400" dirty="0"/>
              <a:t>C) 65</a:t>
            </a:r>
            <a:br>
              <a:rPr lang="en-US" sz="2400" dirty="0"/>
            </a:br>
            <a:r>
              <a:rPr lang="en-US" sz="2400" dirty="0"/>
              <a:t>D) 45 </a:t>
            </a:r>
          </a:p>
        </p:txBody>
      </p:sp>
    </p:spTree>
    <p:extLst>
      <p:ext uri="{BB962C8B-B14F-4D97-AF65-F5344CB8AC3E}">
        <p14:creationId xmlns:p14="http://schemas.microsoft.com/office/powerpoint/2010/main" val="1882468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A70652E6-79AC-48D7-648C-5594A1D6A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EE639660-F045-C740-AF78-7610FA79C7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Mean for Grouped Data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DA206-2D3E-2C4D-0DFB-67AE03391BFC}"/>
              </a:ext>
            </a:extLst>
          </p:cNvPr>
          <p:cNvSpPr txBox="1">
            <a:spLocks/>
          </p:cNvSpPr>
          <p:nvPr/>
        </p:nvSpPr>
        <p:spPr>
          <a:xfrm>
            <a:off x="438705" y="1143001"/>
            <a:ext cx="11176352" cy="1774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/>
              <a:t>Formula:</a:t>
            </a:r>
          </a:p>
          <a:p>
            <a:r>
              <a:rPr lang="en-US" sz="2400" dirty="0"/>
              <a:t>X̄ = Σ(f × X) / </a:t>
            </a:r>
            <a:r>
              <a:rPr lang="en-US" sz="2400" dirty="0" err="1"/>
              <a:t>Σf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X = Midpoint = (Lower limit + Upper limit)/2</a:t>
            </a:r>
          </a:p>
          <a:p>
            <a:endParaRPr lang="en-US" sz="2400" dirty="0"/>
          </a:p>
          <a:p>
            <a:pPr marL="0" indent="0">
              <a:buFont typeface="Arial"/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C7A62-886E-1D6F-352C-EC7A9CCB7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55" y="3154377"/>
            <a:ext cx="7392432" cy="342947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5274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7A385172-695F-975A-8261-A58F762AE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974B64C1-8D6E-9F85-911A-822F7A4140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Mean for Grouped Data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36FA1-16AD-D37D-AEC9-5754DBCA30B6}"/>
              </a:ext>
            </a:extLst>
          </p:cNvPr>
          <p:cNvSpPr txBox="1">
            <a:spLocks/>
          </p:cNvSpPr>
          <p:nvPr/>
        </p:nvSpPr>
        <p:spPr>
          <a:xfrm>
            <a:off x="438705" y="1143001"/>
            <a:ext cx="11176352" cy="1774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Formula: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X̄ = Σ(f × X) / </a:t>
            </a:r>
            <a:r>
              <a:rPr kumimoji="0" lang="en-US" sz="33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Σf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X = Midpoint = (Lower limit + Upper limit)/2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A7CDF-F2F3-B7CB-8B1B-7A5A0FFCF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50" y="3154377"/>
            <a:ext cx="4591994" cy="1813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03DA6-DBBA-CE45-CF8F-3DF163C3A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33" y="5475513"/>
            <a:ext cx="11829533" cy="72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ABFE553D-AAD6-AD44-0688-4498F66D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B79AB018-40DF-BCE4-F5C8-17AE7F80A6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Median for Grouped Data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72EE-8C7B-6515-E7E4-21A71600407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686800" cy="134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dirty="0"/>
              <a:t>Formula:</a:t>
            </a:r>
          </a:p>
          <a:p>
            <a:r>
              <a:rPr lang="pt-BR" dirty="0"/>
              <a:t>Median = L + [(N/2 - CF)/f] × h</a:t>
            </a:r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3ACB8-EA05-2359-93C5-86FAE7D78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65" y="3071582"/>
            <a:ext cx="6563641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0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A0D88A7D-1F46-1E82-65DB-33A372BE5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1A11E65F-E8BA-6ADE-7E46-E05E8FA64C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Median for Grouped Data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76443-1541-236C-6DE4-E45B116885E9}"/>
              </a:ext>
            </a:extLst>
          </p:cNvPr>
          <p:cNvSpPr txBox="1">
            <a:spLocks/>
          </p:cNvSpPr>
          <p:nvPr/>
        </p:nvSpPr>
        <p:spPr>
          <a:xfrm>
            <a:off x="438705" y="1404257"/>
            <a:ext cx="8686800" cy="134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Formula: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Median = L + [(N/2 - CF)/f] × h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2056F-E34C-1C4F-C5C9-BCE461879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80" y="2951229"/>
            <a:ext cx="9297698" cy="115268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9BBCDE-D8B2-172F-BF74-08A33423E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54880"/>
              </p:ext>
            </p:extLst>
          </p:nvPr>
        </p:nvGraphicFramePr>
        <p:xfrm>
          <a:off x="315686" y="4419599"/>
          <a:ext cx="11103428" cy="2286000"/>
        </p:xfrm>
        <a:graphic>
          <a:graphicData uri="http://schemas.openxmlformats.org/drawingml/2006/table">
            <a:tbl>
              <a:tblPr/>
              <a:tblGrid>
                <a:gridCol w="5551714">
                  <a:extLst>
                    <a:ext uri="{9D8B030D-6E8A-4147-A177-3AD203B41FA5}">
                      <a16:colId xmlns:a16="http://schemas.microsoft.com/office/drawing/2014/main" val="278901716"/>
                    </a:ext>
                  </a:extLst>
                </a:gridCol>
                <a:gridCol w="5551714">
                  <a:extLst>
                    <a:ext uri="{9D8B030D-6E8A-4147-A177-3AD203B41FA5}">
                      <a16:colId xmlns:a16="http://schemas.microsoft.com/office/drawing/2014/main" val="2767994239"/>
                    </a:ext>
                  </a:extLst>
                </a:gridCol>
              </a:tblGrid>
              <a:tr h="404949">
                <a:tc>
                  <a:txBody>
                    <a:bodyPr/>
                    <a:lstStyle/>
                    <a:p>
                      <a:r>
                        <a:rPr lang="en-US" sz="2400"/>
                        <a:t>Class Interval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Frequency (f)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874353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en-US" sz="2400"/>
                        <a:t>0–10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080776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en-US" sz="2400"/>
                        <a:t>10–20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711030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en-US" sz="2400"/>
                        <a:t>20–30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168606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en-US" sz="2400"/>
                        <a:t>30–40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58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747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E1FACE33-5235-B788-0E22-C19FA7AEC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362D573E-C6E2-1247-5661-A0A176291C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Median for Grouped Data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E4F8AB-0E85-9F10-C314-2A7E811FC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817781"/>
              </p:ext>
            </p:extLst>
          </p:nvPr>
        </p:nvGraphicFramePr>
        <p:xfrm>
          <a:off x="315686" y="4419599"/>
          <a:ext cx="11103428" cy="2286000"/>
        </p:xfrm>
        <a:graphic>
          <a:graphicData uri="http://schemas.openxmlformats.org/drawingml/2006/table">
            <a:tbl>
              <a:tblPr/>
              <a:tblGrid>
                <a:gridCol w="5551714">
                  <a:extLst>
                    <a:ext uri="{9D8B030D-6E8A-4147-A177-3AD203B41FA5}">
                      <a16:colId xmlns:a16="http://schemas.microsoft.com/office/drawing/2014/main" val="278901716"/>
                    </a:ext>
                  </a:extLst>
                </a:gridCol>
                <a:gridCol w="5551714">
                  <a:extLst>
                    <a:ext uri="{9D8B030D-6E8A-4147-A177-3AD203B41FA5}">
                      <a16:colId xmlns:a16="http://schemas.microsoft.com/office/drawing/2014/main" val="2767994239"/>
                    </a:ext>
                  </a:extLst>
                </a:gridCol>
              </a:tblGrid>
              <a:tr h="404949">
                <a:tc>
                  <a:txBody>
                    <a:bodyPr/>
                    <a:lstStyle/>
                    <a:p>
                      <a:r>
                        <a:rPr lang="en-US" sz="2400"/>
                        <a:t>Class Interval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Frequency (f)      CF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874353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en-US" sz="2400"/>
                        <a:t>0–10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5                           5         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080776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en-US" sz="2400" dirty="0"/>
                        <a:t>10–20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lain" startAt="8"/>
                      </a:pPr>
                      <a:r>
                        <a:rPr lang="en-US" sz="2400" dirty="0"/>
                        <a:t>                      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711030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en-US" sz="2400"/>
                        <a:t>20–30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lain" startAt="12"/>
                      </a:pPr>
                      <a:r>
                        <a:rPr lang="en-US" sz="2400" dirty="0"/>
                        <a:t>                       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168606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en-US" sz="2400"/>
                        <a:t>30–40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5                          30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5877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F8D0EA8-816B-CBA8-9230-D0CBC22EF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86" y="1067137"/>
            <a:ext cx="3667637" cy="3191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766C1-6387-01D6-E158-C4EE400AA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37923"/>
            <a:ext cx="2457793" cy="37152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47C33F-C4AB-354A-4B08-C4CD86FDD8D7}"/>
              </a:ext>
            </a:extLst>
          </p:cNvPr>
          <p:cNvSpPr txBox="1">
            <a:spLocks/>
          </p:cNvSpPr>
          <p:nvPr/>
        </p:nvSpPr>
        <p:spPr>
          <a:xfrm>
            <a:off x="5252224" y="1987882"/>
            <a:ext cx="6373730" cy="134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Formula: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Median = L + [(N/2 - CF)/f] × h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767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63a3d2feb_0_0"/>
          <p:cNvSpPr txBox="1"/>
          <p:nvPr/>
        </p:nvSpPr>
        <p:spPr>
          <a:xfrm>
            <a:off x="864833" y="1739700"/>
            <a:ext cx="8075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the end of this session, you will be able to:</a:t>
            </a:r>
            <a:endParaRPr sz="32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g3263a3d2feb_0_0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4F2E1-1139-480A-4941-5DF64D5B1CAC}"/>
              </a:ext>
            </a:extLst>
          </p:cNvPr>
          <p:cNvSpPr txBox="1">
            <a:spLocks/>
          </p:cNvSpPr>
          <p:nvPr/>
        </p:nvSpPr>
        <p:spPr>
          <a:xfrm>
            <a:off x="710332" y="2310900"/>
            <a:ext cx="9206553" cy="2579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Understand Mean, Median, and Mode</a:t>
            </a:r>
          </a:p>
          <a:p>
            <a:r>
              <a:rPr lang="en-US" dirty="0"/>
              <a:t>Solve for ungrouped and grouped data</a:t>
            </a:r>
          </a:p>
          <a:p>
            <a:r>
              <a:rPr lang="en-US" dirty="0"/>
              <a:t>Analyze properties and applications</a:t>
            </a:r>
          </a:p>
          <a:p>
            <a:r>
              <a:rPr lang="en-US" dirty="0"/>
              <a:t>Engage through solved examples and quizzes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99C345D9-3CBD-20DC-79B2-186D89952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A03B9FBB-B24B-D62B-C6A4-D647AD583E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Median for Grouped Data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D89526-C611-B60B-0074-4F26E78DDA11}"/>
              </a:ext>
            </a:extLst>
          </p:cNvPr>
          <p:cNvGraphicFramePr>
            <a:graphicFrameLocks noGrp="1"/>
          </p:cNvGraphicFramePr>
          <p:nvPr/>
        </p:nvGraphicFramePr>
        <p:xfrm>
          <a:off x="315686" y="4419599"/>
          <a:ext cx="11103428" cy="2286000"/>
        </p:xfrm>
        <a:graphic>
          <a:graphicData uri="http://schemas.openxmlformats.org/drawingml/2006/table">
            <a:tbl>
              <a:tblPr/>
              <a:tblGrid>
                <a:gridCol w="5551714">
                  <a:extLst>
                    <a:ext uri="{9D8B030D-6E8A-4147-A177-3AD203B41FA5}">
                      <a16:colId xmlns:a16="http://schemas.microsoft.com/office/drawing/2014/main" val="278901716"/>
                    </a:ext>
                  </a:extLst>
                </a:gridCol>
                <a:gridCol w="5551714">
                  <a:extLst>
                    <a:ext uri="{9D8B030D-6E8A-4147-A177-3AD203B41FA5}">
                      <a16:colId xmlns:a16="http://schemas.microsoft.com/office/drawing/2014/main" val="2767994239"/>
                    </a:ext>
                  </a:extLst>
                </a:gridCol>
              </a:tblGrid>
              <a:tr h="404949">
                <a:tc>
                  <a:txBody>
                    <a:bodyPr/>
                    <a:lstStyle/>
                    <a:p>
                      <a:r>
                        <a:rPr lang="en-US" sz="2400"/>
                        <a:t>Class Interval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Frequency (f)      CF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874353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en-US" sz="2400"/>
                        <a:t>0–10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5                           5         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080776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en-US" sz="2400" dirty="0"/>
                        <a:t>10–20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lain" startAt="8"/>
                      </a:pPr>
                      <a:r>
                        <a:rPr lang="en-US" sz="2400" dirty="0"/>
                        <a:t>                      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711030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en-US" sz="2400"/>
                        <a:t>20–30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lain" startAt="12"/>
                      </a:pPr>
                      <a:r>
                        <a:rPr lang="en-US" sz="2400" dirty="0"/>
                        <a:t>                       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168606"/>
                  </a:ext>
                </a:extLst>
              </a:tr>
              <a:tr h="404949">
                <a:tc>
                  <a:txBody>
                    <a:bodyPr/>
                    <a:lstStyle/>
                    <a:p>
                      <a:r>
                        <a:rPr lang="en-US" sz="2400"/>
                        <a:t>30–40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5                          30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5877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8F8376B-2CEF-16C9-4689-2D9B4825D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86" y="1067137"/>
            <a:ext cx="3667637" cy="3191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DFC5D2-0005-3A0E-20DC-10D48B5B8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137923"/>
            <a:ext cx="2457793" cy="37152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02ADD6-FA31-4C53-2363-EF4D72DE2B62}"/>
              </a:ext>
            </a:extLst>
          </p:cNvPr>
          <p:cNvSpPr txBox="1">
            <a:spLocks/>
          </p:cNvSpPr>
          <p:nvPr/>
        </p:nvSpPr>
        <p:spPr>
          <a:xfrm>
            <a:off x="5502584" y="1670592"/>
            <a:ext cx="6373730" cy="134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Formula: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pt-BR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Median = L + [(N/2 - CF)/f] × h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pt-BR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93630-1056-775D-27B4-38976EC83E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2757641"/>
            <a:ext cx="4477375" cy="847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D7FF56-3E83-87EE-E3B2-D9C038F7B529}"/>
              </a:ext>
            </a:extLst>
          </p:cNvPr>
          <p:cNvSpPr txBox="1"/>
          <p:nvPr/>
        </p:nvSpPr>
        <p:spPr>
          <a:xfrm>
            <a:off x="5962992" y="3605484"/>
            <a:ext cx="4106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Median ≈ </a:t>
            </a:r>
            <a:r>
              <a:rPr lang="en-US" sz="2400" b="1" dirty="0"/>
              <a:t>21.67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4430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A6214CA2-797A-F337-E385-EAD942B6A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64EB2D6B-59F8-E26E-777D-0F85FF0BBD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Mode for Grouped Data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982A1A-A4BD-B333-3EAC-4477E9E49D25}"/>
              </a:ext>
            </a:extLst>
          </p:cNvPr>
          <p:cNvSpPr txBox="1">
            <a:spLocks/>
          </p:cNvSpPr>
          <p:nvPr/>
        </p:nvSpPr>
        <p:spPr>
          <a:xfrm>
            <a:off x="438705" y="1014329"/>
            <a:ext cx="8229600" cy="56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dirty="0"/>
              <a:t>Formula:</a:t>
            </a:r>
          </a:p>
          <a:p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F5597-AD1B-60D4-04C2-6EC2A839D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896" y="1297358"/>
            <a:ext cx="6361647" cy="1402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C48A2B-C7C3-E7FD-4766-9CAAECB70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15" y="2469096"/>
            <a:ext cx="6765185" cy="395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0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CF7F74EA-F061-39AD-04EC-F431E2D52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32D8C4C3-1657-C3A3-7BB2-F5BC8B42B1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Mode for Grouped Data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50982C-5B84-8806-D1F1-7DFA48025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855170"/>
              </p:ext>
            </p:extLst>
          </p:nvPr>
        </p:nvGraphicFramePr>
        <p:xfrm>
          <a:off x="297191" y="1181894"/>
          <a:ext cx="3730524" cy="1981200"/>
        </p:xfrm>
        <a:graphic>
          <a:graphicData uri="http://schemas.openxmlformats.org/drawingml/2006/table">
            <a:tbl>
              <a:tblPr/>
              <a:tblGrid>
                <a:gridCol w="1865262">
                  <a:extLst>
                    <a:ext uri="{9D8B030D-6E8A-4147-A177-3AD203B41FA5}">
                      <a16:colId xmlns:a16="http://schemas.microsoft.com/office/drawing/2014/main" val="2805807105"/>
                    </a:ext>
                  </a:extLst>
                </a:gridCol>
                <a:gridCol w="1865262">
                  <a:extLst>
                    <a:ext uri="{9D8B030D-6E8A-4147-A177-3AD203B41FA5}">
                      <a16:colId xmlns:a16="http://schemas.microsoft.com/office/drawing/2014/main" val="3205295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Class Interval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Frequency (f)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640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0–10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048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10–20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76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20–30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302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30–40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474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92F467-5EEE-B100-E53D-0E98E7809426}"/>
              </a:ext>
            </a:extLst>
          </p:cNvPr>
          <p:cNvSpPr txBox="1"/>
          <p:nvPr/>
        </p:nvSpPr>
        <p:spPr>
          <a:xfrm>
            <a:off x="438705" y="379323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Modal Class =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572867-B8B9-5C1E-4160-8A5E542B3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782" y="1760795"/>
            <a:ext cx="6361647" cy="140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64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A92A2F7B-3CDE-4C51-454E-73DDB6AD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DBD700D5-BF79-6D2C-9409-C9EA439CC5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Mode for Grouped Data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38276B-FC58-12B5-02EE-5D7FD76F307C}"/>
              </a:ext>
            </a:extLst>
          </p:cNvPr>
          <p:cNvGraphicFramePr>
            <a:graphicFrameLocks noGrp="1"/>
          </p:cNvGraphicFramePr>
          <p:nvPr/>
        </p:nvGraphicFramePr>
        <p:xfrm>
          <a:off x="297191" y="1181894"/>
          <a:ext cx="3730524" cy="1981200"/>
        </p:xfrm>
        <a:graphic>
          <a:graphicData uri="http://schemas.openxmlformats.org/drawingml/2006/table">
            <a:tbl>
              <a:tblPr/>
              <a:tblGrid>
                <a:gridCol w="1865262">
                  <a:extLst>
                    <a:ext uri="{9D8B030D-6E8A-4147-A177-3AD203B41FA5}">
                      <a16:colId xmlns:a16="http://schemas.microsoft.com/office/drawing/2014/main" val="2805807105"/>
                    </a:ext>
                  </a:extLst>
                </a:gridCol>
                <a:gridCol w="1865262">
                  <a:extLst>
                    <a:ext uri="{9D8B030D-6E8A-4147-A177-3AD203B41FA5}">
                      <a16:colId xmlns:a16="http://schemas.microsoft.com/office/drawing/2014/main" val="3205295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Class Interval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Frequency (f)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640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0–10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048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10–20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7674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20–30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302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30–40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474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C0699D3-8C9A-4FFF-12CC-C9B2FB6879F2}"/>
              </a:ext>
            </a:extLst>
          </p:cNvPr>
          <p:cNvSpPr txBox="1"/>
          <p:nvPr/>
        </p:nvSpPr>
        <p:spPr>
          <a:xfrm>
            <a:off x="438705" y="379323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Modal Class = 20–30 (highest frequency = 10)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0BA2D0-F733-B9B1-DC76-36A9BCB89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05" y="4570462"/>
            <a:ext cx="5334744" cy="905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A5A0A5-8E72-8B42-1B41-547B2F216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782" y="1760795"/>
            <a:ext cx="6361647" cy="1402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15D4B0-EBA0-2E39-CD26-B727D1E6F40A}"/>
              </a:ext>
            </a:extLst>
          </p:cNvPr>
          <p:cNvSpPr txBox="1"/>
          <p:nvPr/>
        </p:nvSpPr>
        <p:spPr>
          <a:xfrm>
            <a:off x="525790" y="5852576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Mode ≈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26.67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9518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903E6A85-FA0D-2C1B-8BCC-F244B41AC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21EA2102-C526-2A93-2E69-684D4D565E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MCQ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A677030-020F-2714-07C0-0E17DD3C0CEF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dirty="0"/>
              <a:t>Q1: Sum of deviations from mean is?</a:t>
            </a:r>
          </a:p>
          <a:p>
            <a:pPr marL="114300" indent="0">
              <a:buNone/>
            </a:pPr>
            <a:r>
              <a:rPr lang="en-US" dirty="0"/>
              <a:t>A) 0 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Q2: Which uses cumulative frequency?</a:t>
            </a:r>
          </a:p>
          <a:p>
            <a:pPr marL="114300" indent="0">
              <a:buNone/>
            </a:pPr>
            <a:r>
              <a:rPr lang="en-US" dirty="0"/>
              <a:t>A) Median 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Q3: Mode in grouped data needs?</a:t>
            </a:r>
          </a:p>
          <a:p>
            <a:pPr marL="114300" indent="0">
              <a:buNone/>
            </a:pPr>
            <a:r>
              <a:rPr lang="en-US" dirty="0"/>
              <a:t>A) Highest frequency class </a:t>
            </a:r>
          </a:p>
        </p:txBody>
      </p:sp>
    </p:spTree>
    <p:extLst>
      <p:ext uri="{BB962C8B-B14F-4D97-AF65-F5344CB8AC3E}">
        <p14:creationId xmlns:p14="http://schemas.microsoft.com/office/powerpoint/2010/main" val="2530938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49B2FB90-DFA5-5A3F-7E16-0A000FCCC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090A0C66-9E94-3C29-D0EF-410A3DD87E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MCQ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D0F6-5460-F18B-8815-7C7750108B1D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dirty="0"/>
              <a:t>Q1: Sum of deviations from mean is?</a:t>
            </a:r>
          </a:p>
          <a:p>
            <a:pPr marL="114300" indent="0">
              <a:buNone/>
            </a:pPr>
            <a:r>
              <a:rPr lang="en-US" dirty="0"/>
              <a:t>A) 0 ✅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Q2: Which uses cumulative frequency?</a:t>
            </a:r>
          </a:p>
          <a:p>
            <a:pPr marL="114300" indent="0">
              <a:buNone/>
            </a:pPr>
            <a:r>
              <a:rPr lang="en-US" dirty="0"/>
              <a:t>A) Median ✅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Q3: Mode in grouped data needs?</a:t>
            </a:r>
          </a:p>
          <a:p>
            <a:pPr marL="114300" indent="0">
              <a:buNone/>
            </a:pPr>
            <a:r>
              <a:rPr lang="en-US" dirty="0"/>
              <a:t>A) Highest frequency class ✅</a:t>
            </a:r>
          </a:p>
        </p:txBody>
      </p:sp>
    </p:spTree>
    <p:extLst>
      <p:ext uri="{BB962C8B-B14F-4D97-AF65-F5344CB8AC3E}">
        <p14:creationId xmlns:p14="http://schemas.microsoft.com/office/powerpoint/2010/main" val="1883952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0B3B3516-265F-B315-0E94-7A7C6673A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B2A96A67-B697-B044-A860-1369BFE6BC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MCQ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44AE6-D347-B4F2-2364-55E8B6CDA1E4}"/>
              </a:ext>
            </a:extLst>
          </p:cNvPr>
          <p:cNvSpPr txBox="1"/>
          <p:nvPr/>
        </p:nvSpPr>
        <p:spPr>
          <a:xfrm>
            <a:off x="438705" y="1124750"/>
            <a:ext cx="1020752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Q1:</a:t>
            </a:r>
            <a:r>
              <a:rPr lang="en-US" sz="2000" dirty="0"/>
              <a:t> In a grouped table, the midpoint of 10–20 is:</a:t>
            </a:r>
            <a:br>
              <a:rPr lang="en-US" sz="2000" dirty="0"/>
            </a:br>
            <a:r>
              <a:rPr lang="en-US" sz="2000" dirty="0"/>
              <a:t>A) 10</a:t>
            </a:r>
            <a:br>
              <a:rPr lang="en-US" sz="2000" dirty="0"/>
            </a:br>
            <a:r>
              <a:rPr lang="en-US" sz="2000" dirty="0"/>
              <a:t>B) 15 </a:t>
            </a:r>
            <a:br>
              <a:rPr lang="en-US" sz="2000" dirty="0"/>
            </a:br>
            <a:r>
              <a:rPr lang="en-US" sz="2000" dirty="0"/>
              <a:t>C) 20</a:t>
            </a:r>
            <a:br>
              <a:rPr lang="en-US" sz="2000" dirty="0"/>
            </a:br>
            <a:r>
              <a:rPr lang="en-US" sz="2000" dirty="0"/>
              <a:t>D) 30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Q2:</a:t>
            </a:r>
            <a:r>
              <a:rPr lang="en-US" sz="2000" dirty="0"/>
              <a:t> Which measure needs cumulative frequency table?</a:t>
            </a:r>
            <a:br>
              <a:rPr lang="en-US" sz="2000" dirty="0"/>
            </a:br>
            <a:r>
              <a:rPr lang="en-US" sz="2000" dirty="0"/>
              <a:t>A) Mean</a:t>
            </a:r>
            <a:br>
              <a:rPr lang="en-US" sz="2000" dirty="0"/>
            </a:br>
            <a:r>
              <a:rPr lang="en-US" sz="2000" dirty="0"/>
              <a:t>B) Median </a:t>
            </a:r>
            <a:br>
              <a:rPr lang="en-US" sz="2000" dirty="0"/>
            </a:br>
            <a:r>
              <a:rPr lang="en-US" sz="2000" dirty="0"/>
              <a:t>C) Mode</a:t>
            </a:r>
            <a:br>
              <a:rPr lang="en-US" sz="2000" dirty="0"/>
            </a:br>
            <a:r>
              <a:rPr lang="en-US" sz="2000" dirty="0"/>
              <a:t>D) Weighted mean</a:t>
            </a:r>
          </a:p>
          <a:p>
            <a:endParaRPr lang="en-US" sz="2000" b="1" dirty="0"/>
          </a:p>
          <a:p>
            <a:r>
              <a:rPr lang="en-US" sz="2000" b="1" dirty="0"/>
              <a:t>Q3:</a:t>
            </a:r>
            <a:r>
              <a:rPr lang="en-US" sz="2000" dirty="0"/>
              <a:t> In the formula of mode, </a:t>
            </a:r>
            <a:r>
              <a:rPr lang="en-US" sz="2000" dirty="0" err="1"/>
              <a:t>fo</a:t>
            </a:r>
            <a:r>
              <a:rPr lang="en-US" sz="2000" dirty="0"/>
              <a:t>​ refers to:</a:t>
            </a:r>
            <a:br>
              <a:rPr lang="en-US" sz="2000" dirty="0"/>
            </a:br>
            <a:r>
              <a:rPr lang="en-US" sz="2000" dirty="0"/>
              <a:t>A) Modal class frequency</a:t>
            </a:r>
            <a:br>
              <a:rPr lang="en-US" sz="2000" dirty="0"/>
            </a:br>
            <a:r>
              <a:rPr lang="en-US" sz="2000" dirty="0"/>
              <a:t>B) Preceding class frequency </a:t>
            </a:r>
            <a:br>
              <a:rPr lang="en-US" sz="2000" dirty="0"/>
            </a:br>
            <a:r>
              <a:rPr lang="en-US" sz="2000" dirty="0"/>
              <a:t>C) Following class frequency</a:t>
            </a:r>
            <a:br>
              <a:rPr lang="en-US" sz="2000" dirty="0"/>
            </a:br>
            <a:r>
              <a:rPr lang="en-US" sz="2000" dirty="0"/>
              <a:t>D) Class width</a:t>
            </a:r>
          </a:p>
        </p:txBody>
      </p:sp>
    </p:spTree>
    <p:extLst>
      <p:ext uri="{BB962C8B-B14F-4D97-AF65-F5344CB8AC3E}">
        <p14:creationId xmlns:p14="http://schemas.microsoft.com/office/powerpoint/2010/main" val="2115147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A53D256F-1AED-5E3D-6197-B11616BF7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A34A1193-6A86-3BA2-C45A-D83E5A8F13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MCQ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D191E-6076-2468-A898-E2B99FCD0DF1}"/>
              </a:ext>
            </a:extLst>
          </p:cNvPr>
          <p:cNvSpPr txBox="1"/>
          <p:nvPr/>
        </p:nvSpPr>
        <p:spPr>
          <a:xfrm>
            <a:off x="438705" y="1124750"/>
            <a:ext cx="1020752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Q1: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 a grouped table, the midpoint of 10–20 is: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A) 10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B) 15 ✅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C) 20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D)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Q2: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Which measure needs cumulative frequency table?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A) Mean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B) Median ✅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C) Mode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D) Weighted mean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Q3: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 the formula of mode,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​ refers to: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A) Modal class frequency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B) Preceding class frequency ✅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C) Following class frequency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D) Class width</a:t>
            </a:r>
          </a:p>
        </p:txBody>
      </p:sp>
    </p:spTree>
    <p:extLst>
      <p:ext uri="{BB962C8B-B14F-4D97-AF65-F5344CB8AC3E}">
        <p14:creationId xmlns:p14="http://schemas.microsoft.com/office/powerpoint/2010/main" val="1789910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>
          <a:extLst>
            <a:ext uri="{FF2B5EF4-FFF2-40B4-BE49-F238E27FC236}">
              <a16:creationId xmlns:a16="http://schemas.microsoft.com/office/drawing/2014/main" id="{6F87A242-9DEA-C309-6B12-415307F45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>
            <a:extLst>
              <a:ext uri="{FF2B5EF4-FFF2-40B4-BE49-F238E27FC236}">
                <a16:creationId xmlns:a16="http://schemas.microsoft.com/office/drawing/2014/main" id="{80603A16-BC30-BE32-9A82-7BD1C0BB63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Takeaways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48A-7413-0852-7F1D-65AC5EC8E1A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Mean: All data, affected by outliers</a:t>
            </a:r>
          </a:p>
          <a:p>
            <a:r>
              <a:rPr lang="en-US" dirty="0"/>
              <a:t>Median: Middle value, robust to outliers</a:t>
            </a:r>
          </a:p>
          <a:p>
            <a:r>
              <a:rPr lang="en-US" dirty="0"/>
              <a:t>Mode: Most frequent, best for categorical</a:t>
            </a:r>
          </a:p>
          <a:p>
            <a:r>
              <a:rPr lang="en-US" dirty="0"/>
              <a:t>Choose appropriate measure based on data</a:t>
            </a:r>
          </a:p>
        </p:txBody>
      </p:sp>
    </p:spTree>
    <p:extLst>
      <p:ext uri="{BB962C8B-B14F-4D97-AF65-F5344CB8AC3E}">
        <p14:creationId xmlns:p14="http://schemas.microsoft.com/office/powerpoint/2010/main" val="47757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Session Summary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826574" y="1882563"/>
            <a:ext cx="999710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session, we have discussed about:</a:t>
            </a:r>
            <a:endParaRPr sz="20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82A9EAA-332F-6AD2-E5B2-3A3AE170CE20}"/>
              </a:ext>
            </a:extLst>
          </p:cNvPr>
          <p:cNvSpPr txBox="1">
            <a:spLocks/>
          </p:cNvSpPr>
          <p:nvPr/>
        </p:nvSpPr>
        <p:spPr>
          <a:xfrm>
            <a:off x="710332" y="2310900"/>
            <a:ext cx="9206553" cy="2579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Understand Mean, Median, and Mode</a:t>
            </a:r>
          </a:p>
          <a:p>
            <a:r>
              <a:rPr lang="en-US" dirty="0"/>
              <a:t>Solve for ungrouped and grouped data</a:t>
            </a:r>
          </a:p>
          <a:p>
            <a:r>
              <a:rPr lang="en-US" dirty="0"/>
              <a:t>Analyze properties and applications</a:t>
            </a:r>
          </a:p>
          <a:p>
            <a:r>
              <a:rPr lang="en-US" dirty="0"/>
              <a:t>Engage through solved examples and quizzes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1BCCFBCD-CBA5-37BD-DDCA-5714A870C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63a3d2feb_0_0">
            <a:extLst>
              <a:ext uri="{FF2B5EF4-FFF2-40B4-BE49-F238E27FC236}">
                <a16:creationId xmlns:a16="http://schemas.microsoft.com/office/drawing/2014/main" id="{8829EA92-6A83-F42D-F96B-44EBFC3431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What is Central Tendency?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966D56A-CF31-9E9E-33EE-1F39344C2A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449193"/>
              </p:ext>
            </p:extLst>
          </p:nvPr>
        </p:nvGraphicFramePr>
        <p:xfrm>
          <a:off x="514349" y="1502229"/>
          <a:ext cx="9663794" cy="4626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1159B39-25D9-5772-09A9-F3ED7F37DC49}"/>
              </a:ext>
            </a:extLst>
          </p:cNvPr>
          <p:cNvSpPr txBox="1"/>
          <p:nvPr/>
        </p:nvSpPr>
        <p:spPr>
          <a:xfrm>
            <a:off x="8101781" y="4503174"/>
            <a:ext cx="2319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600, 400, 650, 350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21288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083785" y="2842955"/>
            <a:ext cx="6126987" cy="117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1C34"/>
              </a:buClr>
              <a:buSzPts val="6000"/>
              <a:buFont typeface="Avenir"/>
              <a:buNone/>
            </a:pPr>
            <a:r>
              <a:rPr lang="en-US" sz="6000" b="1">
                <a:solidFill>
                  <a:srgbClr val="9E1C34"/>
                </a:solidFill>
                <a:latin typeface="Avenir"/>
                <a:ea typeface="Avenir"/>
                <a:cs typeface="Avenir"/>
                <a:sym typeface="Avenir"/>
              </a:rPr>
              <a:t>Happy Learning</a:t>
            </a:r>
            <a:endParaRPr sz="6000" b="1">
              <a:solidFill>
                <a:srgbClr val="9E1C3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</a:rPr>
              <a:t>Functions of a Central Measure (an Average)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676DC706-D2CA-B76E-4639-A1AA11349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785114"/>
              </p:ext>
            </p:extLst>
          </p:nvPr>
        </p:nvGraphicFramePr>
        <p:xfrm>
          <a:off x="457200" y="1600200"/>
          <a:ext cx="9535886" cy="4811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8CF9B085-9230-0B84-66EE-FA29FB65E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89F0F0C3-D718-E1C5-0DDC-4AD2275035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</a:rPr>
              <a:t>Characteristics of a Good Measure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3B0954DD-ADEF-2E54-EF0E-A2B40C74F625}"/>
              </a:ext>
            </a:extLst>
          </p:cNvPr>
          <p:cNvGraphicFramePr>
            <a:graphicFrameLocks/>
          </p:cNvGraphicFramePr>
          <p:nvPr/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5810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7ACCB715-440F-0757-0A40-B5D9FC9E4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0E2A5EC-1E23-6C45-B88C-535DE1C1BB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Various Measures of Central Tendency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BF39643-E63A-9502-2948-47EDA9FB9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0385653"/>
              </p:ext>
            </p:extLst>
          </p:nvPr>
        </p:nvGraphicFramePr>
        <p:xfrm>
          <a:off x="711199" y="1413933"/>
          <a:ext cx="10778067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9864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04746BEE-4112-F22B-D860-9FA80C691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35CE05EA-3F3D-1099-529E-0EDF82EDFB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Mean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BEA4BE9-20FD-1218-312F-80650865412D}"/>
              </a:ext>
            </a:extLst>
          </p:cNvPr>
          <p:cNvSpPr txBox="1">
            <a:spLocks/>
          </p:cNvSpPr>
          <p:nvPr/>
        </p:nvSpPr>
        <p:spPr>
          <a:xfrm>
            <a:off x="751115" y="1469572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Formula: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Mean (X̄) = ΣX / N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B60E2-3C5B-B111-0A5D-49B8504C4119}"/>
              </a:ext>
            </a:extLst>
          </p:cNvPr>
          <p:cNvSpPr txBox="1"/>
          <p:nvPr/>
        </p:nvSpPr>
        <p:spPr>
          <a:xfrm>
            <a:off x="751115" y="5522893"/>
            <a:ext cx="90536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Sum of deviations from mean = 0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Affected by extreme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23966-0691-47D0-2475-9DF6AF539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469" y="2764972"/>
            <a:ext cx="5354731" cy="248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3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4F4A646A-DB58-AD5E-3C78-8303695A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B5EFC7B4-3BB3-6300-B9F1-1D2A9686E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Mean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D9043AC-1593-3C78-C674-96151714E8FA}"/>
              </a:ext>
            </a:extLst>
          </p:cNvPr>
          <p:cNvSpPr txBox="1">
            <a:spLocks/>
          </p:cNvSpPr>
          <p:nvPr/>
        </p:nvSpPr>
        <p:spPr>
          <a:xfrm>
            <a:off x="718458" y="905995"/>
            <a:ext cx="8229600" cy="229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  <a:p>
            <a:pPr marL="11430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Marks: 50, 60, 70, 80, 90</a:t>
            </a:r>
          </a:p>
          <a:p>
            <a:r>
              <a:rPr lang="en-US" dirty="0"/>
              <a:t>X̄ =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ABCB2-1760-D02F-8313-2B81C33DD328}"/>
              </a:ext>
            </a:extLst>
          </p:cNvPr>
          <p:cNvSpPr txBox="1"/>
          <p:nvPr/>
        </p:nvSpPr>
        <p:spPr>
          <a:xfrm>
            <a:off x="326571" y="3456118"/>
            <a:ext cx="115388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Ex. Marketers often calculate the mean revenue earned per advertisement so they can understand how much money their company is making on each ad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endParaRPr lang="en-US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Revenue-&gt; 	TV		Newspaper		Radio		Online</a:t>
            </a:r>
          </a:p>
          <a:p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Adv 1		5		     4			   3		   6</a:t>
            </a:r>
          </a:p>
          <a:p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Adv 2		1		     2			   2		   2</a:t>
            </a:r>
          </a:p>
          <a:p>
            <a:r>
              <a:rPr lang="en-US" sz="2400" dirty="0">
                <a:solidFill>
                  <a:srgbClr val="202124"/>
                </a:solidFill>
                <a:latin typeface="arial" panose="020B0604020202020204" pitchFamily="34" charset="0"/>
              </a:rPr>
              <a:t>Adv 3		2		     5			   1		   64</a:t>
            </a:r>
          </a:p>
        </p:txBody>
      </p:sp>
    </p:spTree>
    <p:extLst>
      <p:ext uri="{BB962C8B-B14F-4D97-AF65-F5344CB8AC3E}">
        <p14:creationId xmlns:p14="http://schemas.microsoft.com/office/powerpoint/2010/main" val="100663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C6EC52FA-FD01-35B6-C76B-EE82215B4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CD1BF92C-D84C-CC54-8A08-E612466BAD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Merits and Demerits of Mean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9F7F-0D61-AD21-17A8-7106200175C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/>
              <a:t>Merits:</a:t>
            </a:r>
          </a:p>
          <a:p>
            <a:pPr marL="0" indent="0">
              <a:buFont typeface="Arial"/>
              <a:buNone/>
            </a:pPr>
            <a:r>
              <a:rPr lang="en-US"/>
              <a:t>- Easy to calculate</a:t>
            </a:r>
          </a:p>
          <a:p>
            <a:pPr marL="0" indent="0">
              <a:buFont typeface="Arial"/>
              <a:buNone/>
            </a:pPr>
            <a:r>
              <a:rPr lang="en-US"/>
              <a:t>- Uses all data points</a:t>
            </a:r>
          </a:p>
          <a:p>
            <a:endParaRPr lang="en-US"/>
          </a:p>
          <a:p>
            <a:pPr marL="0" indent="0">
              <a:buFont typeface="Arial"/>
              <a:buNone/>
            </a:pPr>
            <a:r>
              <a:rPr lang="en-US"/>
              <a:t>Demerits:</a:t>
            </a:r>
          </a:p>
          <a:p>
            <a:pPr marL="0" indent="0">
              <a:buFont typeface="Arial"/>
              <a:buNone/>
            </a:pPr>
            <a:r>
              <a:rPr lang="en-US"/>
              <a:t>- Affected by extreme values</a:t>
            </a:r>
          </a:p>
          <a:p>
            <a:pPr marL="0" indent="0">
              <a:buFont typeface="Arial"/>
              <a:buNone/>
            </a:pPr>
            <a:r>
              <a:rPr lang="en-US"/>
              <a:t>- Not suitable for qualitative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1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1103</Words>
  <Application>Microsoft Office PowerPoint</Application>
  <PresentationFormat>Widescreen</PresentationFormat>
  <Paragraphs>227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</vt:lpstr>
      <vt:lpstr>Avenir</vt:lpstr>
      <vt:lpstr>Calibri</vt:lpstr>
      <vt:lpstr>Office Theme</vt:lpstr>
      <vt:lpstr>PowerPoint Presentation</vt:lpstr>
      <vt:lpstr>Learning Objectives</vt:lpstr>
      <vt:lpstr>What is Central Tendency?</vt:lpstr>
      <vt:lpstr>Functions of a Central Measure (an Average)</vt:lpstr>
      <vt:lpstr>Characteristics of a Good Measure</vt:lpstr>
      <vt:lpstr>Various Measures of Central Tendency</vt:lpstr>
      <vt:lpstr>Mean</vt:lpstr>
      <vt:lpstr>Mean</vt:lpstr>
      <vt:lpstr>Merits and Demerits of Mean</vt:lpstr>
      <vt:lpstr>Median</vt:lpstr>
      <vt:lpstr>Median</vt:lpstr>
      <vt:lpstr>Merits and Demerits of Median</vt:lpstr>
      <vt:lpstr>Mode</vt:lpstr>
      <vt:lpstr>Relation Between Mean, Median, Mode</vt:lpstr>
      <vt:lpstr>Mean for Grouped Data</vt:lpstr>
      <vt:lpstr>Mean for Grouped Data</vt:lpstr>
      <vt:lpstr>Median for Grouped Data</vt:lpstr>
      <vt:lpstr>Median for Grouped Data</vt:lpstr>
      <vt:lpstr>Median for Grouped Data</vt:lpstr>
      <vt:lpstr>Median for Grouped Data</vt:lpstr>
      <vt:lpstr>Mode for Grouped Data</vt:lpstr>
      <vt:lpstr>Mode for Grouped Data</vt:lpstr>
      <vt:lpstr>Mode for Grouped Data</vt:lpstr>
      <vt:lpstr>MCQ</vt:lpstr>
      <vt:lpstr>MCQ</vt:lpstr>
      <vt:lpstr>MCQ</vt:lpstr>
      <vt:lpstr>MCQ</vt:lpstr>
      <vt:lpstr>Takeaways</vt:lpstr>
      <vt:lpstr>Session Summary</vt:lpstr>
      <vt:lpstr>Happy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Yawalkar</dc:creator>
  <cp:lastModifiedBy>Vikash Singh</cp:lastModifiedBy>
  <cp:revision>116</cp:revision>
  <dcterms:created xsi:type="dcterms:W3CDTF">2024-09-27T05:18:16Z</dcterms:created>
  <dcterms:modified xsi:type="dcterms:W3CDTF">2025-09-21T10:28:48Z</dcterms:modified>
</cp:coreProperties>
</file>