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307" r:id="rId4"/>
    <p:sldId id="348" r:id="rId5"/>
    <p:sldId id="260" r:id="rId6"/>
    <p:sldId id="274" r:id="rId7"/>
    <p:sldId id="275" r:id="rId8"/>
    <p:sldId id="336" r:id="rId9"/>
    <p:sldId id="295" r:id="rId10"/>
    <p:sldId id="296" r:id="rId11"/>
    <p:sldId id="349" r:id="rId12"/>
    <p:sldId id="337" r:id="rId13"/>
    <p:sldId id="320" r:id="rId14"/>
    <p:sldId id="321" r:id="rId15"/>
    <p:sldId id="328" r:id="rId16"/>
    <p:sldId id="350" r:id="rId17"/>
    <p:sldId id="297" r:id="rId18"/>
    <p:sldId id="351" r:id="rId19"/>
    <p:sldId id="329" r:id="rId20"/>
    <p:sldId id="330" r:id="rId21"/>
    <p:sldId id="333" r:id="rId22"/>
    <p:sldId id="352" r:id="rId23"/>
    <p:sldId id="334" r:id="rId24"/>
    <p:sldId id="353" r:id="rId25"/>
    <p:sldId id="265" r:id="rId26"/>
    <p:sldId id="266" r:id="rId2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iwLDOCn0WKxArqnF+jn2TOOhJ2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A65DEF-C8D5-4745-AC0F-AF1C71A7D65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10E859-42B8-4A0D-8818-76D074BCF405}">
      <dgm:prSet/>
      <dgm:spPr>
        <a:xfrm>
          <a:off x="0" y="431616"/>
          <a:ext cx="2561209" cy="1536725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Minimum</a:t>
          </a:r>
        </a:p>
      </dgm:t>
    </dgm:pt>
    <dgm:pt modelId="{1D2FE3BC-FF50-48E2-8544-871CA58BE5BF}" type="parTrans" cxnId="{2D6C68FC-5BD5-4DC2-AFED-4E8E7255AC6E}">
      <dgm:prSet/>
      <dgm:spPr/>
      <dgm:t>
        <a:bodyPr/>
        <a:lstStyle/>
        <a:p>
          <a:endParaRPr lang="en-US"/>
        </a:p>
      </dgm:t>
    </dgm:pt>
    <dgm:pt modelId="{4A4046DA-0E4A-4533-BD08-FEF070D321B0}" type="sibTrans" cxnId="{2D6C68FC-5BD5-4DC2-AFED-4E8E7255AC6E}">
      <dgm:prSet/>
      <dgm:spPr/>
      <dgm:t>
        <a:bodyPr/>
        <a:lstStyle/>
        <a:p>
          <a:endParaRPr lang="en-US"/>
        </a:p>
      </dgm:t>
    </dgm:pt>
    <dgm:pt modelId="{C1F16232-6586-4AFF-B716-666529178D6D}">
      <dgm:prSet/>
      <dgm:spPr>
        <a:xfrm>
          <a:off x="2817330" y="431616"/>
          <a:ext cx="2561209" cy="1536725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First Quartile (Q1)</a:t>
          </a:r>
        </a:p>
      </dgm:t>
    </dgm:pt>
    <dgm:pt modelId="{A7D8DD7F-3A55-4F38-9BF5-0356C03668A5}" type="parTrans" cxnId="{FAEF9039-DB89-4433-B44B-D4011497A6F2}">
      <dgm:prSet/>
      <dgm:spPr/>
      <dgm:t>
        <a:bodyPr/>
        <a:lstStyle/>
        <a:p>
          <a:endParaRPr lang="en-US"/>
        </a:p>
      </dgm:t>
    </dgm:pt>
    <dgm:pt modelId="{A16C8BB0-86DE-4BB9-9019-CE473A3101C2}" type="sibTrans" cxnId="{FAEF9039-DB89-4433-B44B-D4011497A6F2}">
      <dgm:prSet/>
      <dgm:spPr/>
      <dgm:t>
        <a:bodyPr/>
        <a:lstStyle/>
        <a:p>
          <a:endParaRPr lang="en-US"/>
        </a:p>
      </dgm:t>
    </dgm:pt>
    <dgm:pt modelId="{D2446816-8410-499A-996C-A0261231E683}">
      <dgm:prSet/>
      <dgm:spPr>
        <a:xfrm>
          <a:off x="5634661" y="431616"/>
          <a:ext cx="2561209" cy="1536725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Median (Q2)</a:t>
          </a:r>
        </a:p>
      </dgm:t>
    </dgm:pt>
    <dgm:pt modelId="{6D84188B-F948-4E3C-B799-5DD258C5C5F1}" type="parTrans" cxnId="{D83BE0AC-E9DD-440D-9076-486C32C738C7}">
      <dgm:prSet/>
      <dgm:spPr/>
      <dgm:t>
        <a:bodyPr/>
        <a:lstStyle/>
        <a:p>
          <a:endParaRPr lang="en-US"/>
        </a:p>
      </dgm:t>
    </dgm:pt>
    <dgm:pt modelId="{D5B0AAE2-D324-43D9-BF5A-11D371C300F0}" type="sibTrans" cxnId="{D83BE0AC-E9DD-440D-9076-486C32C738C7}">
      <dgm:prSet/>
      <dgm:spPr/>
      <dgm:t>
        <a:bodyPr/>
        <a:lstStyle/>
        <a:p>
          <a:endParaRPr lang="en-US"/>
        </a:p>
      </dgm:t>
    </dgm:pt>
    <dgm:pt modelId="{11A2DEBF-0C8A-48C6-91FA-D4FF7D04CDC7}">
      <dgm:prSet/>
      <dgm:spPr>
        <a:xfrm>
          <a:off x="1408665" y="2224462"/>
          <a:ext cx="2561209" cy="1536725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Third Quartile (Q3)</a:t>
          </a:r>
        </a:p>
      </dgm:t>
    </dgm:pt>
    <dgm:pt modelId="{940AC747-C8EB-44B6-8359-FB78C01C559F}" type="parTrans" cxnId="{BE17A39D-D544-48C6-B662-817799A3B07D}">
      <dgm:prSet/>
      <dgm:spPr/>
      <dgm:t>
        <a:bodyPr/>
        <a:lstStyle/>
        <a:p>
          <a:endParaRPr lang="en-US"/>
        </a:p>
      </dgm:t>
    </dgm:pt>
    <dgm:pt modelId="{853BFB0C-43D5-4EF3-9030-B89BA87A8738}" type="sibTrans" cxnId="{BE17A39D-D544-48C6-B662-817799A3B07D}">
      <dgm:prSet/>
      <dgm:spPr/>
      <dgm:t>
        <a:bodyPr/>
        <a:lstStyle/>
        <a:p>
          <a:endParaRPr lang="en-US"/>
        </a:p>
      </dgm:t>
    </dgm:pt>
    <dgm:pt modelId="{B81D0387-5FE3-4FB7-9C71-00AB130479FE}">
      <dgm:prSet/>
      <dgm:spPr>
        <a:xfrm>
          <a:off x="4225995" y="2224462"/>
          <a:ext cx="2561209" cy="1536725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Maximum</a:t>
          </a:r>
        </a:p>
      </dgm:t>
    </dgm:pt>
    <dgm:pt modelId="{B69D6203-082E-4177-B72A-F338BA011D70}" type="parTrans" cxnId="{B9BCB320-F6CB-4C3D-AD76-DBE1E47AF79D}">
      <dgm:prSet/>
      <dgm:spPr/>
      <dgm:t>
        <a:bodyPr/>
        <a:lstStyle/>
        <a:p>
          <a:endParaRPr lang="en-US"/>
        </a:p>
      </dgm:t>
    </dgm:pt>
    <dgm:pt modelId="{D4CD4EE3-D75C-4AFA-9848-B597BBB39FB5}" type="sibTrans" cxnId="{B9BCB320-F6CB-4C3D-AD76-DBE1E47AF79D}">
      <dgm:prSet/>
      <dgm:spPr/>
      <dgm:t>
        <a:bodyPr/>
        <a:lstStyle/>
        <a:p>
          <a:endParaRPr lang="en-US"/>
        </a:p>
      </dgm:t>
    </dgm:pt>
    <dgm:pt modelId="{61E32A7D-A4BC-4CB1-8B2B-33146CCF2524}" type="pres">
      <dgm:prSet presAssocID="{E6A65DEF-C8D5-4745-AC0F-AF1C71A7D65D}" presName="diagram" presStyleCnt="0">
        <dgm:presLayoutVars>
          <dgm:dir/>
          <dgm:resizeHandles val="exact"/>
        </dgm:presLayoutVars>
      </dgm:prSet>
      <dgm:spPr/>
    </dgm:pt>
    <dgm:pt modelId="{2A6161E2-ABBD-4F01-9E65-E0337C1C0C75}" type="pres">
      <dgm:prSet presAssocID="{8710E859-42B8-4A0D-8818-76D074BCF405}" presName="node" presStyleLbl="node1" presStyleIdx="0" presStyleCnt="5">
        <dgm:presLayoutVars>
          <dgm:bulletEnabled val="1"/>
        </dgm:presLayoutVars>
      </dgm:prSet>
      <dgm:spPr/>
    </dgm:pt>
    <dgm:pt modelId="{59F7A6CF-D935-49BB-A2A7-C73B191A6B35}" type="pres">
      <dgm:prSet presAssocID="{4A4046DA-0E4A-4533-BD08-FEF070D321B0}" presName="sibTrans" presStyleCnt="0"/>
      <dgm:spPr/>
    </dgm:pt>
    <dgm:pt modelId="{8B647C82-8B5A-49AC-86B0-3D4E3BBAA183}" type="pres">
      <dgm:prSet presAssocID="{C1F16232-6586-4AFF-B716-666529178D6D}" presName="node" presStyleLbl="node1" presStyleIdx="1" presStyleCnt="5">
        <dgm:presLayoutVars>
          <dgm:bulletEnabled val="1"/>
        </dgm:presLayoutVars>
      </dgm:prSet>
      <dgm:spPr/>
    </dgm:pt>
    <dgm:pt modelId="{A1DF41FC-EB9D-42F4-82A6-D3D73A381F8B}" type="pres">
      <dgm:prSet presAssocID="{A16C8BB0-86DE-4BB9-9019-CE473A3101C2}" presName="sibTrans" presStyleCnt="0"/>
      <dgm:spPr/>
    </dgm:pt>
    <dgm:pt modelId="{16350B51-330E-484C-BEE6-0F2F5AB7889F}" type="pres">
      <dgm:prSet presAssocID="{D2446816-8410-499A-996C-A0261231E683}" presName="node" presStyleLbl="node1" presStyleIdx="2" presStyleCnt="5">
        <dgm:presLayoutVars>
          <dgm:bulletEnabled val="1"/>
        </dgm:presLayoutVars>
      </dgm:prSet>
      <dgm:spPr/>
    </dgm:pt>
    <dgm:pt modelId="{264E973D-E177-46B8-9D0A-44DDBB16DA79}" type="pres">
      <dgm:prSet presAssocID="{D5B0AAE2-D324-43D9-BF5A-11D371C300F0}" presName="sibTrans" presStyleCnt="0"/>
      <dgm:spPr/>
    </dgm:pt>
    <dgm:pt modelId="{5D590C76-5B1E-4950-AF2F-4FA81DA8483A}" type="pres">
      <dgm:prSet presAssocID="{11A2DEBF-0C8A-48C6-91FA-D4FF7D04CDC7}" presName="node" presStyleLbl="node1" presStyleIdx="3" presStyleCnt="5">
        <dgm:presLayoutVars>
          <dgm:bulletEnabled val="1"/>
        </dgm:presLayoutVars>
      </dgm:prSet>
      <dgm:spPr/>
    </dgm:pt>
    <dgm:pt modelId="{923EFCB4-1A6A-4E2D-8606-AC4177A8C7ED}" type="pres">
      <dgm:prSet presAssocID="{853BFB0C-43D5-4EF3-9030-B89BA87A8738}" presName="sibTrans" presStyleCnt="0"/>
      <dgm:spPr/>
    </dgm:pt>
    <dgm:pt modelId="{B9B776E1-B6BC-4DE9-BD50-649060526199}" type="pres">
      <dgm:prSet presAssocID="{B81D0387-5FE3-4FB7-9C71-00AB130479FE}" presName="node" presStyleLbl="node1" presStyleIdx="4" presStyleCnt="5">
        <dgm:presLayoutVars>
          <dgm:bulletEnabled val="1"/>
        </dgm:presLayoutVars>
      </dgm:prSet>
      <dgm:spPr/>
    </dgm:pt>
  </dgm:ptLst>
  <dgm:cxnLst>
    <dgm:cxn modelId="{455E0602-0C31-41F4-8F9E-1AE854A3AAD1}" type="presOf" srcId="{8710E859-42B8-4A0D-8818-76D074BCF405}" destId="{2A6161E2-ABBD-4F01-9E65-E0337C1C0C75}" srcOrd="0" destOrd="0" presId="urn:microsoft.com/office/officeart/2005/8/layout/default"/>
    <dgm:cxn modelId="{B9BCB320-F6CB-4C3D-AD76-DBE1E47AF79D}" srcId="{E6A65DEF-C8D5-4745-AC0F-AF1C71A7D65D}" destId="{B81D0387-5FE3-4FB7-9C71-00AB130479FE}" srcOrd="4" destOrd="0" parTransId="{B69D6203-082E-4177-B72A-F338BA011D70}" sibTransId="{D4CD4EE3-D75C-4AFA-9848-B597BBB39FB5}"/>
    <dgm:cxn modelId="{FAEF9039-DB89-4433-B44B-D4011497A6F2}" srcId="{E6A65DEF-C8D5-4745-AC0F-AF1C71A7D65D}" destId="{C1F16232-6586-4AFF-B716-666529178D6D}" srcOrd="1" destOrd="0" parTransId="{A7D8DD7F-3A55-4F38-9BF5-0356C03668A5}" sibTransId="{A16C8BB0-86DE-4BB9-9019-CE473A3101C2}"/>
    <dgm:cxn modelId="{ECC0B167-46B9-4C96-B2EE-77D71E2C3D96}" type="presOf" srcId="{11A2DEBF-0C8A-48C6-91FA-D4FF7D04CDC7}" destId="{5D590C76-5B1E-4950-AF2F-4FA81DA8483A}" srcOrd="0" destOrd="0" presId="urn:microsoft.com/office/officeart/2005/8/layout/default"/>
    <dgm:cxn modelId="{FF3B0994-7CB5-48F1-B479-262C376B4E8D}" type="presOf" srcId="{C1F16232-6586-4AFF-B716-666529178D6D}" destId="{8B647C82-8B5A-49AC-86B0-3D4E3BBAA183}" srcOrd="0" destOrd="0" presId="urn:microsoft.com/office/officeart/2005/8/layout/default"/>
    <dgm:cxn modelId="{BE17A39D-D544-48C6-B662-817799A3B07D}" srcId="{E6A65DEF-C8D5-4745-AC0F-AF1C71A7D65D}" destId="{11A2DEBF-0C8A-48C6-91FA-D4FF7D04CDC7}" srcOrd="3" destOrd="0" parTransId="{940AC747-C8EB-44B6-8359-FB78C01C559F}" sibTransId="{853BFB0C-43D5-4EF3-9030-B89BA87A8738}"/>
    <dgm:cxn modelId="{552547A0-D7B9-421E-9BA7-427DE7983CA4}" type="presOf" srcId="{E6A65DEF-C8D5-4745-AC0F-AF1C71A7D65D}" destId="{61E32A7D-A4BC-4CB1-8B2B-33146CCF2524}" srcOrd="0" destOrd="0" presId="urn:microsoft.com/office/officeart/2005/8/layout/default"/>
    <dgm:cxn modelId="{D83BE0AC-E9DD-440D-9076-486C32C738C7}" srcId="{E6A65DEF-C8D5-4745-AC0F-AF1C71A7D65D}" destId="{D2446816-8410-499A-996C-A0261231E683}" srcOrd="2" destOrd="0" parTransId="{6D84188B-F948-4E3C-B799-5DD258C5C5F1}" sibTransId="{D5B0AAE2-D324-43D9-BF5A-11D371C300F0}"/>
    <dgm:cxn modelId="{019096B7-7424-4674-B286-A2C441F18A9E}" type="presOf" srcId="{D2446816-8410-499A-996C-A0261231E683}" destId="{16350B51-330E-484C-BEE6-0F2F5AB7889F}" srcOrd="0" destOrd="0" presId="urn:microsoft.com/office/officeart/2005/8/layout/default"/>
    <dgm:cxn modelId="{607FF7DF-007A-4C8A-B8D6-029C8497D092}" type="presOf" srcId="{B81D0387-5FE3-4FB7-9C71-00AB130479FE}" destId="{B9B776E1-B6BC-4DE9-BD50-649060526199}" srcOrd="0" destOrd="0" presId="urn:microsoft.com/office/officeart/2005/8/layout/default"/>
    <dgm:cxn modelId="{2D6C68FC-5BD5-4DC2-AFED-4E8E7255AC6E}" srcId="{E6A65DEF-C8D5-4745-AC0F-AF1C71A7D65D}" destId="{8710E859-42B8-4A0D-8818-76D074BCF405}" srcOrd="0" destOrd="0" parTransId="{1D2FE3BC-FF50-48E2-8544-871CA58BE5BF}" sibTransId="{4A4046DA-0E4A-4533-BD08-FEF070D321B0}"/>
    <dgm:cxn modelId="{07FEEF27-2CF9-45A9-BD45-59D1DB31F07D}" type="presParOf" srcId="{61E32A7D-A4BC-4CB1-8B2B-33146CCF2524}" destId="{2A6161E2-ABBD-4F01-9E65-E0337C1C0C75}" srcOrd="0" destOrd="0" presId="urn:microsoft.com/office/officeart/2005/8/layout/default"/>
    <dgm:cxn modelId="{B57CCE1D-0C18-4B59-8495-6B1502E54DA0}" type="presParOf" srcId="{61E32A7D-A4BC-4CB1-8B2B-33146CCF2524}" destId="{59F7A6CF-D935-49BB-A2A7-C73B191A6B35}" srcOrd="1" destOrd="0" presId="urn:microsoft.com/office/officeart/2005/8/layout/default"/>
    <dgm:cxn modelId="{191F9041-9C94-4087-B331-B9BF484CE65E}" type="presParOf" srcId="{61E32A7D-A4BC-4CB1-8B2B-33146CCF2524}" destId="{8B647C82-8B5A-49AC-86B0-3D4E3BBAA183}" srcOrd="2" destOrd="0" presId="urn:microsoft.com/office/officeart/2005/8/layout/default"/>
    <dgm:cxn modelId="{351B2960-2038-4ABF-BA69-2B82BB5DD406}" type="presParOf" srcId="{61E32A7D-A4BC-4CB1-8B2B-33146CCF2524}" destId="{A1DF41FC-EB9D-42F4-82A6-D3D73A381F8B}" srcOrd="3" destOrd="0" presId="urn:microsoft.com/office/officeart/2005/8/layout/default"/>
    <dgm:cxn modelId="{3947B977-83C5-4D8E-B407-0D393D09073D}" type="presParOf" srcId="{61E32A7D-A4BC-4CB1-8B2B-33146CCF2524}" destId="{16350B51-330E-484C-BEE6-0F2F5AB7889F}" srcOrd="4" destOrd="0" presId="urn:microsoft.com/office/officeart/2005/8/layout/default"/>
    <dgm:cxn modelId="{BD1FC46B-08D2-4A1A-AF88-804F3F875D62}" type="presParOf" srcId="{61E32A7D-A4BC-4CB1-8B2B-33146CCF2524}" destId="{264E973D-E177-46B8-9D0A-44DDBB16DA79}" srcOrd="5" destOrd="0" presId="urn:microsoft.com/office/officeart/2005/8/layout/default"/>
    <dgm:cxn modelId="{077833C4-B835-4F82-90EA-564724ECEDBC}" type="presParOf" srcId="{61E32A7D-A4BC-4CB1-8B2B-33146CCF2524}" destId="{5D590C76-5B1E-4950-AF2F-4FA81DA8483A}" srcOrd="6" destOrd="0" presId="urn:microsoft.com/office/officeart/2005/8/layout/default"/>
    <dgm:cxn modelId="{A832FEEA-3B42-49C7-A813-4C2AFCB3849C}" type="presParOf" srcId="{61E32A7D-A4BC-4CB1-8B2B-33146CCF2524}" destId="{923EFCB4-1A6A-4E2D-8606-AC4177A8C7ED}" srcOrd="7" destOrd="0" presId="urn:microsoft.com/office/officeart/2005/8/layout/default"/>
    <dgm:cxn modelId="{2FC1E444-CEDA-417E-9DAF-6AC633D29B78}" type="presParOf" srcId="{61E32A7D-A4BC-4CB1-8B2B-33146CCF2524}" destId="{B9B776E1-B6BC-4DE9-BD50-649060526199}" srcOrd="8" destOrd="0" presId="urn:microsoft.com/office/officeart/2005/8/layout/default"/>
  </dgm:cxnLst>
  <dgm:bg/>
  <dgm:whole>
    <a:ln w="38100">
      <a:solidFill>
        <a:schemeClr val="accent1"/>
      </a:solidFill>
    </a:ln>
  </dgm:whole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49CCA7-D787-489C-8758-B7D876638B7F}" type="doc">
      <dgm:prSet loTypeId="urn:microsoft.com/office/officeart/2005/8/layout/orgChart1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E58D2647-125F-4BEC-841B-D7F3BE88D1C0}">
      <dgm:prSet phldrT="[Text]" custT="1"/>
      <dgm:spPr>
        <a:solidFill>
          <a:schemeClr val="accent2"/>
        </a:solidFill>
        <a:ln>
          <a:solidFill>
            <a:schemeClr val="accent1"/>
          </a:solidFill>
        </a:ln>
      </dgm:spPr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Measures of Dispersion</a:t>
          </a:r>
          <a:endParaRPr lang="en-IN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239C4E2-9F3B-4C85-A14A-1B6B14D5AD20}" type="parTrans" cxnId="{091ADB40-44F1-4F52-A264-6684F5F48CFE}">
      <dgm:prSet/>
      <dgm:spPr/>
      <dgm:t>
        <a:bodyPr/>
        <a:lstStyle/>
        <a:p>
          <a:endParaRPr lang="en-IN"/>
        </a:p>
      </dgm:t>
    </dgm:pt>
    <dgm:pt modelId="{D245562A-5360-4D80-B289-93B2EC48AA7F}" type="sibTrans" cxnId="{091ADB40-44F1-4F52-A264-6684F5F48CFE}">
      <dgm:prSet/>
      <dgm:spPr/>
      <dgm:t>
        <a:bodyPr/>
        <a:lstStyle/>
        <a:p>
          <a:endParaRPr lang="en-IN"/>
        </a:p>
      </dgm:t>
    </dgm:pt>
    <dgm:pt modelId="{F898B124-B895-4AC3-BEAC-777EBF71A45E}">
      <dgm:prSet phldrT="[Text]" custT="1"/>
      <dgm:spPr>
        <a:solidFill>
          <a:srgbClr val="00B050"/>
        </a:solidFill>
        <a:ln>
          <a:solidFill>
            <a:srgbClr val="FFFF00"/>
          </a:solidFill>
        </a:ln>
      </dgm:spPr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Range</a:t>
          </a:r>
          <a:endParaRPr lang="en-IN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0E07A68-27C0-4842-B13D-D179AAD95948}" type="parTrans" cxnId="{3472A5AD-19D5-4AA7-91A8-A20515F9784B}">
      <dgm:prSet/>
      <dgm:spPr/>
      <dgm:t>
        <a:bodyPr/>
        <a:lstStyle/>
        <a:p>
          <a:endParaRPr lang="en-IN"/>
        </a:p>
      </dgm:t>
    </dgm:pt>
    <dgm:pt modelId="{5A60AF74-945F-4CD6-8C3D-3355AFC8A527}" type="sibTrans" cxnId="{3472A5AD-19D5-4AA7-91A8-A20515F9784B}">
      <dgm:prSet/>
      <dgm:spPr/>
      <dgm:t>
        <a:bodyPr/>
        <a:lstStyle/>
        <a:p>
          <a:endParaRPr lang="en-IN"/>
        </a:p>
      </dgm:t>
    </dgm:pt>
    <dgm:pt modelId="{860B2BFD-5094-4BB0-89AB-4F6FEAAE5819}">
      <dgm:prSet phldrT="[Text]"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SD</a:t>
          </a:r>
          <a:endParaRPr lang="en-IN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9D7DCDF-000D-432A-93FA-C6D65F76BF6C}" type="parTrans" cxnId="{FDA386CF-B28E-4378-A8A7-DF563A46BF5F}">
      <dgm:prSet/>
      <dgm:spPr/>
      <dgm:t>
        <a:bodyPr/>
        <a:lstStyle/>
        <a:p>
          <a:endParaRPr lang="en-IN"/>
        </a:p>
      </dgm:t>
    </dgm:pt>
    <dgm:pt modelId="{EF1DBCBB-3018-40A5-8F8F-429BE0D7A30C}" type="sibTrans" cxnId="{FDA386CF-B28E-4378-A8A7-DF563A46BF5F}">
      <dgm:prSet/>
      <dgm:spPr/>
      <dgm:t>
        <a:bodyPr/>
        <a:lstStyle/>
        <a:p>
          <a:endParaRPr lang="en-IN"/>
        </a:p>
      </dgm:t>
    </dgm:pt>
    <dgm:pt modelId="{377D8EBA-C1B1-488F-8ADC-16374B03D19E}">
      <dgm:prSet phldrT="[Text]" custT="1"/>
      <dgm:spPr>
        <a:solidFill>
          <a:srgbClr val="7030A0"/>
        </a:solidFill>
      </dgm:spPr>
      <dgm:t>
        <a:bodyPr/>
        <a:lstStyle/>
        <a:p>
          <a:r>
            <a:rPr lang="en-US" sz="3200" dirty="0">
              <a:latin typeface="Calibri" panose="020F0502020204030204" pitchFamily="34" charset="0"/>
              <a:cs typeface="Calibri" panose="020F0502020204030204" pitchFamily="34" charset="0"/>
            </a:rPr>
            <a:t>Variance</a:t>
          </a:r>
          <a:endParaRPr lang="en-IN" sz="32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1E64451-9508-4B9F-9D85-5E8E37F5FD0F}" type="parTrans" cxnId="{CBFAB2A2-969C-472D-B868-D601E26F41ED}">
      <dgm:prSet/>
      <dgm:spPr/>
      <dgm:t>
        <a:bodyPr/>
        <a:lstStyle/>
        <a:p>
          <a:endParaRPr lang="en-IN"/>
        </a:p>
      </dgm:t>
    </dgm:pt>
    <dgm:pt modelId="{25299ADA-5E4D-4D68-A308-45E47E400196}" type="sibTrans" cxnId="{CBFAB2A2-969C-472D-B868-D601E26F41ED}">
      <dgm:prSet/>
      <dgm:spPr/>
      <dgm:t>
        <a:bodyPr/>
        <a:lstStyle/>
        <a:p>
          <a:endParaRPr lang="en-IN"/>
        </a:p>
      </dgm:t>
    </dgm:pt>
    <dgm:pt modelId="{76DEBC09-5F21-40B1-9BFE-48FF2855D016}">
      <dgm:prSet custT="1"/>
      <dgm:spPr/>
      <dgm:t>
        <a:bodyPr/>
        <a:lstStyle/>
        <a:p>
          <a:r>
            <a: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IQR</a:t>
          </a:r>
        </a:p>
      </dgm:t>
    </dgm:pt>
    <dgm:pt modelId="{D7457DA6-54F8-4541-99D7-E926727C6781}" type="parTrans" cxnId="{F2E22FA2-FE9D-4CAF-A989-D6B9D442E722}">
      <dgm:prSet/>
      <dgm:spPr/>
      <dgm:t>
        <a:bodyPr/>
        <a:lstStyle/>
        <a:p>
          <a:endParaRPr lang="en-US"/>
        </a:p>
      </dgm:t>
    </dgm:pt>
    <dgm:pt modelId="{335B503C-5C9F-4FCF-801D-739A765EFC28}" type="sibTrans" cxnId="{F2E22FA2-FE9D-4CAF-A989-D6B9D442E722}">
      <dgm:prSet/>
      <dgm:spPr/>
      <dgm:t>
        <a:bodyPr/>
        <a:lstStyle/>
        <a:p>
          <a:endParaRPr lang="en-US"/>
        </a:p>
      </dgm:t>
    </dgm:pt>
    <dgm:pt modelId="{E6BA007A-9D5C-4B50-8BC6-93D8D419B4AB}" type="pres">
      <dgm:prSet presAssocID="{1349CCA7-D787-489C-8758-B7D876638B7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CA0BEA6-C31A-48C1-A410-37226BBEFEFA}" type="pres">
      <dgm:prSet presAssocID="{E58D2647-125F-4BEC-841B-D7F3BE88D1C0}" presName="hierRoot1" presStyleCnt="0">
        <dgm:presLayoutVars>
          <dgm:hierBranch val="init"/>
        </dgm:presLayoutVars>
      </dgm:prSet>
      <dgm:spPr/>
    </dgm:pt>
    <dgm:pt modelId="{22FE6099-A700-4A19-8C81-3310E3E0E93F}" type="pres">
      <dgm:prSet presAssocID="{E58D2647-125F-4BEC-841B-D7F3BE88D1C0}" presName="rootComposite1" presStyleCnt="0"/>
      <dgm:spPr/>
    </dgm:pt>
    <dgm:pt modelId="{A28E4DE0-E731-445F-B777-CC4DE7DC117A}" type="pres">
      <dgm:prSet presAssocID="{E58D2647-125F-4BEC-841B-D7F3BE88D1C0}" presName="rootText1" presStyleLbl="node0" presStyleIdx="0" presStyleCnt="1" custScaleX="142138">
        <dgm:presLayoutVars>
          <dgm:chPref val="3"/>
        </dgm:presLayoutVars>
      </dgm:prSet>
      <dgm:spPr/>
    </dgm:pt>
    <dgm:pt modelId="{29553606-4081-492C-A600-3A373D0BCFEC}" type="pres">
      <dgm:prSet presAssocID="{E58D2647-125F-4BEC-841B-D7F3BE88D1C0}" presName="rootConnector1" presStyleLbl="node1" presStyleIdx="0" presStyleCnt="0"/>
      <dgm:spPr/>
    </dgm:pt>
    <dgm:pt modelId="{AC3FF8AB-FDC2-4078-915A-D52A47A3F214}" type="pres">
      <dgm:prSet presAssocID="{E58D2647-125F-4BEC-841B-D7F3BE88D1C0}" presName="hierChild2" presStyleCnt="0"/>
      <dgm:spPr/>
    </dgm:pt>
    <dgm:pt modelId="{19F13720-80D8-4297-BAD8-4B2C93DE698E}" type="pres">
      <dgm:prSet presAssocID="{D0E07A68-27C0-4842-B13D-D179AAD95948}" presName="Name37" presStyleLbl="parChTrans1D2" presStyleIdx="0" presStyleCnt="4"/>
      <dgm:spPr/>
    </dgm:pt>
    <dgm:pt modelId="{06B6CF1B-14A3-4CAB-AC4F-EBC03A070AB5}" type="pres">
      <dgm:prSet presAssocID="{F898B124-B895-4AC3-BEAC-777EBF71A45E}" presName="hierRoot2" presStyleCnt="0">
        <dgm:presLayoutVars>
          <dgm:hierBranch val="init"/>
        </dgm:presLayoutVars>
      </dgm:prSet>
      <dgm:spPr/>
    </dgm:pt>
    <dgm:pt modelId="{7A277AEC-DC4C-4011-AA74-8B1D1D713A02}" type="pres">
      <dgm:prSet presAssocID="{F898B124-B895-4AC3-BEAC-777EBF71A45E}" presName="rootComposite" presStyleCnt="0"/>
      <dgm:spPr/>
    </dgm:pt>
    <dgm:pt modelId="{2D50E680-146B-4F70-B3E8-D10A409DD35B}" type="pres">
      <dgm:prSet presAssocID="{F898B124-B895-4AC3-BEAC-777EBF71A45E}" presName="rootText" presStyleLbl="node2" presStyleIdx="0" presStyleCnt="4">
        <dgm:presLayoutVars>
          <dgm:chPref val="3"/>
        </dgm:presLayoutVars>
      </dgm:prSet>
      <dgm:spPr/>
    </dgm:pt>
    <dgm:pt modelId="{EDCFF866-8C15-4424-B2B7-05839612DF3B}" type="pres">
      <dgm:prSet presAssocID="{F898B124-B895-4AC3-BEAC-777EBF71A45E}" presName="rootConnector" presStyleLbl="node2" presStyleIdx="0" presStyleCnt="4"/>
      <dgm:spPr/>
    </dgm:pt>
    <dgm:pt modelId="{8167BE0E-98FA-47DB-9FEC-E4D1BF56E967}" type="pres">
      <dgm:prSet presAssocID="{F898B124-B895-4AC3-BEAC-777EBF71A45E}" presName="hierChild4" presStyleCnt="0"/>
      <dgm:spPr/>
    </dgm:pt>
    <dgm:pt modelId="{965DFA5D-3699-482A-BFEA-3E570C59C68C}" type="pres">
      <dgm:prSet presAssocID="{F898B124-B895-4AC3-BEAC-777EBF71A45E}" presName="hierChild5" presStyleCnt="0"/>
      <dgm:spPr/>
    </dgm:pt>
    <dgm:pt modelId="{C4602487-7FFF-4EDB-8B3B-57E2215FE412}" type="pres">
      <dgm:prSet presAssocID="{49D7DCDF-000D-432A-93FA-C6D65F76BF6C}" presName="Name37" presStyleLbl="parChTrans1D2" presStyleIdx="1" presStyleCnt="4"/>
      <dgm:spPr/>
    </dgm:pt>
    <dgm:pt modelId="{407705F6-2A58-46CC-BC4F-5DFF0B02C0D1}" type="pres">
      <dgm:prSet presAssocID="{860B2BFD-5094-4BB0-89AB-4F6FEAAE5819}" presName="hierRoot2" presStyleCnt="0">
        <dgm:presLayoutVars>
          <dgm:hierBranch val="init"/>
        </dgm:presLayoutVars>
      </dgm:prSet>
      <dgm:spPr/>
    </dgm:pt>
    <dgm:pt modelId="{8C2586F6-FBF6-495C-A643-F92569A1BC59}" type="pres">
      <dgm:prSet presAssocID="{860B2BFD-5094-4BB0-89AB-4F6FEAAE5819}" presName="rootComposite" presStyleCnt="0"/>
      <dgm:spPr/>
    </dgm:pt>
    <dgm:pt modelId="{417478C8-56FB-4105-AADC-553215680FD8}" type="pres">
      <dgm:prSet presAssocID="{860B2BFD-5094-4BB0-89AB-4F6FEAAE5819}" presName="rootText" presStyleLbl="node2" presStyleIdx="1" presStyleCnt="4">
        <dgm:presLayoutVars>
          <dgm:chPref val="3"/>
        </dgm:presLayoutVars>
      </dgm:prSet>
      <dgm:spPr/>
    </dgm:pt>
    <dgm:pt modelId="{A8C9E6CB-7390-454F-9422-23108FCB0E31}" type="pres">
      <dgm:prSet presAssocID="{860B2BFD-5094-4BB0-89AB-4F6FEAAE5819}" presName="rootConnector" presStyleLbl="node2" presStyleIdx="1" presStyleCnt="4"/>
      <dgm:spPr/>
    </dgm:pt>
    <dgm:pt modelId="{C01FBF79-6FBA-44F3-9B1F-8717D07D691E}" type="pres">
      <dgm:prSet presAssocID="{860B2BFD-5094-4BB0-89AB-4F6FEAAE5819}" presName="hierChild4" presStyleCnt="0"/>
      <dgm:spPr/>
    </dgm:pt>
    <dgm:pt modelId="{DA1683BD-AFE1-40CF-A7FB-7B2DA825BD43}" type="pres">
      <dgm:prSet presAssocID="{860B2BFD-5094-4BB0-89AB-4F6FEAAE5819}" presName="hierChild5" presStyleCnt="0"/>
      <dgm:spPr/>
    </dgm:pt>
    <dgm:pt modelId="{127960FA-348B-486F-A4A6-2A6B754D6A66}" type="pres">
      <dgm:prSet presAssocID="{B1E64451-9508-4B9F-9D85-5E8E37F5FD0F}" presName="Name37" presStyleLbl="parChTrans1D2" presStyleIdx="2" presStyleCnt="4"/>
      <dgm:spPr/>
    </dgm:pt>
    <dgm:pt modelId="{5E4D22DE-5393-4B83-8F16-400ACE7B7B00}" type="pres">
      <dgm:prSet presAssocID="{377D8EBA-C1B1-488F-8ADC-16374B03D19E}" presName="hierRoot2" presStyleCnt="0">
        <dgm:presLayoutVars>
          <dgm:hierBranch val="init"/>
        </dgm:presLayoutVars>
      </dgm:prSet>
      <dgm:spPr/>
    </dgm:pt>
    <dgm:pt modelId="{590468BE-CB9D-45A2-A519-36336D835805}" type="pres">
      <dgm:prSet presAssocID="{377D8EBA-C1B1-488F-8ADC-16374B03D19E}" presName="rootComposite" presStyleCnt="0"/>
      <dgm:spPr/>
    </dgm:pt>
    <dgm:pt modelId="{1BCFACF6-6FD7-441C-8D5F-B9E33EB8D367}" type="pres">
      <dgm:prSet presAssocID="{377D8EBA-C1B1-488F-8ADC-16374B03D19E}" presName="rootText" presStyleLbl="node2" presStyleIdx="2" presStyleCnt="4">
        <dgm:presLayoutVars>
          <dgm:chPref val="3"/>
        </dgm:presLayoutVars>
      </dgm:prSet>
      <dgm:spPr/>
    </dgm:pt>
    <dgm:pt modelId="{77F7019C-E8F8-423A-A1FF-624E67C52270}" type="pres">
      <dgm:prSet presAssocID="{377D8EBA-C1B1-488F-8ADC-16374B03D19E}" presName="rootConnector" presStyleLbl="node2" presStyleIdx="2" presStyleCnt="4"/>
      <dgm:spPr/>
    </dgm:pt>
    <dgm:pt modelId="{734C2C52-7D0F-424F-8946-B753C5E83D86}" type="pres">
      <dgm:prSet presAssocID="{377D8EBA-C1B1-488F-8ADC-16374B03D19E}" presName="hierChild4" presStyleCnt="0"/>
      <dgm:spPr/>
    </dgm:pt>
    <dgm:pt modelId="{76355A44-6BF0-48D6-A2AB-2852F1B40B05}" type="pres">
      <dgm:prSet presAssocID="{377D8EBA-C1B1-488F-8ADC-16374B03D19E}" presName="hierChild5" presStyleCnt="0"/>
      <dgm:spPr/>
    </dgm:pt>
    <dgm:pt modelId="{2A8B5E9E-6775-455B-846F-A58A4F2D9D85}" type="pres">
      <dgm:prSet presAssocID="{D7457DA6-54F8-4541-99D7-E926727C6781}" presName="Name37" presStyleLbl="parChTrans1D2" presStyleIdx="3" presStyleCnt="4"/>
      <dgm:spPr/>
    </dgm:pt>
    <dgm:pt modelId="{2278A660-AB73-40FA-8441-C5FB5E49B2DA}" type="pres">
      <dgm:prSet presAssocID="{76DEBC09-5F21-40B1-9BFE-48FF2855D016}" presName="hierRoot2" presStyleCnt="0">
        <dgm:presLayoutVars>
          <dgm:hierBranch val="init"/>
        </dgm:presLayoutVars>
      </dgm:prSet>
      <dgm:spPr/>
    </dgm:pt>
    <dgm:pt modelId="{D1B4197F-ACE2-4B03-8182-DEF205723BC2}" type="pres">
      <dgm:prSet presAssocID="{76DEBC09-5F21-40B1-9BFE-48FF2855D016}" presName="rootComposite" presStyleCnt="0"/>
      <dgm:spPr/>
    </dgm:pt>
    <dgm:pt modelId="{016B309A-2DF1-4813-B935-DECAD65AB769}" type="pres">
      <dgm:prSet presAssocID="{76DEBC09-5F21-40B1-9BFE-48FF2855D016}" presName="rootText" presStyleLbl="node2" presStyleIdx="3" presStyleCnt="4">
        <dgm:presLayoutVars>
          <dgm:chPref val="3"/>
        </dgm:presLayoutVars>
      </dgm:prSet>
      <dgm:spPr/>
    </dgm:pt>
    <dgm:pt modelId="{CC5E9424-285A-4B9C-BBF1-A3DCAC88FB56}" type="pres">
      <dgm:prSet presAssocID="{76DEBC09-5F21-40B1-9BFE-48FF2855D016}" presName="rootConnector" presStyleLbl="node2" presStyleIdx="3" presStyleCnt="4"/>
      <dgm:spPr/>
    </dgm:pt>
    <dgm:pt modelId="{D8DC30BE-D720-42FD-8011-D1954F0A1E38}" type="pres">
      <dgm:prSet presAssocID="{76DEBC09-5F21-40B1-9BFE-48FF2855D016}" presName="hierChild4" presStyleCnt="0"/>
      <dgm:spPr/>
    </dgm:pt>
    <dgm:pt modelId="{1CD88BEA-F803-410C-A6B5-6D7FA0B7E194}" type="pres">
      <dgm:prSet presAssocID="{76DEBC09-5F21-40B1-9BFE-48FF2855D016}" presName="hierChild5" presStyleCnt="0"/>
      <dgm:spPr/>
    </dgm:pt>
    <dgm:pt modelId="{20BC9472-DC2F-4F15-AF09-4FE6F275CEA6}" type="pres">
      <dgm:prSet presAssocID="{E58D2647-125F-4BEC-841B-D7F3BE88D1C0}" presName="hierChild3" presStyleCnt="0"/>
      <dgm:spPr/>
    </dgm:pt>
  </dgm:ptLst>
  <dgm:cxnLst>
    <dgm:cxn modelId="{607DDF01-240E-4505-96DB-E4C47914AA82}" type="presOf" srcId="{76DEBC09-5F21-40B1-9BFE-48FF2855D016}" destId="{016B309A-2DF1-4813-B935-DECAD65AB769}" srcOrd="0" destOrd="0" presId="urn:microsoft.com/office/officeart/2005/8/layout/orgChart1"/>
    <dgm:cxn modelId="{7D941406-B0EA-4592-94F1-59C77952E6A3}" type="presOf" srcId="{1349CCA7-D787-489C-8758-B7D876638B7F}" destId="{E6BA007A-9D5C-4B50-8BC6-93D8D419B4AB}" srcOrd="0" destOrd="0" presId="urn:microsoft.com/office/officeart/2005/8/layout/orgChart1"/>
    <dgm:cxn modelId="{B2663412-5DB5-41BE-8CC1-B118200E9A75}" type="presOf" srcId="{860B2BFD-5094-4BB0-89AB-4F6FEAAE5819}" destId="{417478C8-56FB-4105-AADC-553215680FD8}" srcOrd="0" destOrd="0" presId="urn:microsoft.com/office/officeart/2005/8/layout/orgChart1"/>
    <dgm:cxn modelId="{AA56111D-6E15-417B-99DA-E33885E82A8E}" type="presOf" srcId="{E58D2647-125F-4BEC-841B-D7F3BE88D1C0}" destId="{29553606-4081-492C-A600-3A373D0BCFEC}" srcOrd="1" destOrd="0" presId="urn:microsoft.com/office/officeart/2005/8/layout/orgChart1"/>
    <dgm:cxn modelId="{68691534-97AB-4F05-84C4-934AEB53E00F}" type="presOf" srcId="{860B2BFD-5094-4BB0-89AB-4F6FEAAE5819}" destId="{A8C9E6CB-7390-454F-9422-23108FCB0E31}" srcOrd="1" destOrd="0" presId="urn:microsoft.com/office/officeart/2005/8/layout/orgChart1"/>
    <dgm:cxn modelId="{091ADB40-44F1-4F52-A264-6684F5F48CFE}" srcId="{1349CCA7-D787-489C-8758-B7D876638B7F}" destId="{E58D2647-125F-4BEC-841B-D7F3BE88D1C0}" srcOrd="0" destOrd="0" parTransId="{4239C4E2-9F3B-4C85-A14A-1B6B14D5AD20}" sibTransId="{D245562A-5360-4D80-B289-93B2EC48AA7F}"/>
    <dgm:cxn modelId="{2F34B250-5A3F-440E-B56E-AD67A1439DC7}" type="presOf" srcId="{76DEBC09-5F21-40B1-9BFE-48FF2855D016}" destId="{CC5E9424-285A-4B9C-BBF1-A3DCAC88FB56}" srcOrd="1" destOrd="0" presId="urn:microsoft.com/office/officeart/2005/8/layout/orgChart1"/>
    <dgm:cxn modelId="{8517F650-B9B8-4D54-A556-70EA60C9B3C3}" type="presOf" srcId="{377D8EBA-C1B1-488F-8ADC-16374B03D19E}" destId="{77F7019C-E8F8-423A-A1FF-624E67C52270}" srcOrd="1" destOrd="0" presId="urn:microsoft.com/office/officeart/2005/8/layout/orgChart1"/>
    <dgm:cxn modelId="{049C0E52-20A9-4876-B9F9-B5DB00C8B973}" type="presOf" srcId="{E58D2647-125F-4BEC-841B-D7F3BE88D1C0}" destId="{A28E4DE0-E731-445F-B777-CC4DE7DC117A}" srcOrd="0" destOrd="0" presId="urn:microsoft.com/office/officeart/2005/8/layout/orgChart1"/>
    <dgm:cxn modelId="{B6054952-3DF8-4316-A879-1DDEDD42F3BD}" type="presOf" srcId="{49D7DCDF-000D-432A-93FA-C6D65F76BF6C}" destId="{C4602487-7FFF-4EDB-8B3B-57E2215FE412}" srcOrd="0" destOrd="0" presId="urn:microsoft.com/office/officeart/2005/8/layout/orgChart1"/>
    <dgm:cxn modelId="{A407BD75-F6ED-4CEA-B319-6FDD89043B24}" type="presOf" srcId="{377D8EBA-C1B1-488F-8ADC-16374B03D19E}" destId="{1BCFACF6-6FD7-441C-8D5F-B9E33EB8D367}" srcOrd="0" destOrd="0" presId="urn:microsoft.com/office/officeart/2005/8/layout/orgChart1"/>
    <dgm:cxn modelId="{F2E22FA2-FE9D-4CAF-A989-D6B9D442E722}" srcId="{E58D2647-125F-4BEC-841B-D7F3BE88D1C0}" destId="{76DEBC09-5F21-40B1-9BFE-48FF2855D016}" srcOrd="3" destOrd="0" parTransId="{D7457DA6-54F8-4541-99D7-E926727C6781}" sibTransId="{335B503C-5C9F-4FCF-801D-739A765EFC28}"/>
    <dgm:cxn modelId="{CBFAB2A2-969C-472D-B868-D601E26F41ED}" srcId="{E58D2647-125F-4BEC-841B-D7F3BE88D1C0}" destId="{377D8EBA-C1B1-488F-8ADC-16374B03D19E}" srcOrd="2" destOrd="0" parTransId="{B1E64451-9508-4B9F-9D85-5E8E37F5FD0F}" sibTransId="{25299ADA-5E4D-4D68-A308-45E47E400196}"/>
    <dgm:cxn modelId="{3472A5AD-19D5-4AA7-91A8-A20515F9784B}" srcId="{E58D2647-125F-4BEC-841B-D7F3BE88D1C0}" destId="{F898B124-B895-4AC3-BEAC-777EBF71A45E}" srcOrd="0" destOrd="0" parTransId="{D0E07A68-27C0-4842-B13D-D179AAD95948}" sibTransId="{5A60AF74-945F-4CD6-8C3D-3355AFC8A527}"/>
    <dgm:cxn modelId="{C95179B5-658D-4A9C-8B4E-39B507D595CA}" type="presOf" srcId="{F898B124-B895-4AC3-BEAC-777EBF71A45E}" destId="{2D50E680-146B-4F70-B3E8-D10A409DD35B}" srcOrd="0" destOrd="0" presId="urn:microsoft.com/office/officeart/2005/8/layout/orgChart1"/>
    <dgm:cxn modelId="{F13313BC-7F7A-44FC-A427-FD03BF4A63F5}" type="presOf" srcId="{B1E64451-9508-4B9F-9D85-5E8E37F5FD0F}" destId="{127960FA-348B-486F-A4A6-2A6B754D6A66}" srcOrd="0" destOrd="0" presId="urn:microsoft.com/office/officeart/2005/8/layout/orgChart1"/>
    <dgm:cxn modelId="{2790D8C2-26CE-42E7-B1BA-243BED756284}" type="presOf" srcId="{F898B124-B895-4AC3-BEAC-777EBF71A45E}" destId="{EDCFF866-8C15-4424-B2B7-05839612DF3B}" srcOrd="1" destOrd="0" presId="urn:microsoft.com/office/officeart/2005/8/layout/orgChart1"/>
    <dgm:cxn modelId="{FDA386CF-B28E-4378-A8A7-DF563A46BF5F}" srcId="{E58D2647-125F-4BEC-841B-D7F3BE88D1C0}" destId="{860B2BFD-5094-4BB0-89AB-4F6FEAAE5819}" srcOrd="1" destOrd="0" parTransId="{49D7DCDF-000D-432A-93FA-C6D65F76BF6C}" sibTransId="{EF1DBCBB-3018-40A5-8F8F-429BE0D7A30C}"/>
    <dgm:cxn modelId="{A8AC35DF-86A1-44FA-BC93-822A75CEACC5}" type="presOf" srcId="{D7457DA6-54F8-4541-99D7-E926727C6781}" destId="{2A8B5E9E-6775-455B-846F-A58A4F2D9D85}" srcOrd="0" destOrd="0" presId="urn:microsoft.com/office/officeart/2005/8/layout/orgChart1"/>
    <dgm:cxn modelId="{777D77F0-812A-4310-BF42-7E2A89890D33}" type="presOf" srcId="{D0E07A68-27C0-4842-B13D-D179AAD95948}" destId="{19F13720-80D8-4297-BAD8-4B2C93DE698E}" srcOrd="0" destOrd="0" presId="urn:microsoft.com/office/officeart/2005/8/layout/orgChart1"/>
    <dgm:cxn modelId="{8631E22F-36E1-47FB-BE89-715A63072AD1}" type="presParOf" srcId="{E6BA007A-9D5C-4B50-8BC6-93D8D419B4AB}" destId="{0CA0BEA6-C31A-48C1-A410-37226BBEFEFA}" srcOrd="0" destOrd="0" presId="urn:microsoft.com/office/officeart/2005/8/layout/orgChart1"/>
    <dgm:cxn modelId="{00F68513-09C1-4991-8F52-B5F60967EA10}" type="presParOf" srcId="{0CA0BEA6-C31A-48C1-A410-37226BBEFEFA}" destId="{22FE6099-A700-4A19-8C81-3310E3E0E93F}" srcOrd="0" destOrd="0" presId="urn:microsoft.com/office/officeart/2005/8/layout/orgChart1"/>
    <dgm:cxn modelId="{81BEBE59-B27D-4CC0-9941-695F9E74DA0D}" type="presParOf" srcId="{22FE6099-A700-4A19-8C81-3310E3E0E93F}" destId="{A28E4DE0-E731-445F-B777-CC4DE7DC117A}" srcOrd="0" destOrd="0" presId="urn:microsoft.com/office/officeart/2005/8/layout/orgChart1"/>
    <dgm:cxn modelId="{24401457-1642-4F18-90DF-4E9088A20CE7}" type="presParOf" srcId="{22FE6099-A700-4A19-8C81-3310E3E0E93F}" destId="{29553606-4081-492C-A600-3A373D0BCFEC}" srcOrd="1" destOrd="0" presId="urn:microsoft.com/office/officeart/2005/8/layout/orgChart1"/>
    <dgm:cxn modelId="{1C9258BA-8A9A-4306-B184-9185303E4A71}" type="presParOf" srcId="{0CA0BEA6-C31A-48C1-A410-37226BBEFEFA}" destId="{AC3FF8AB-FDC2-4078-915A-D52A47A3F214}" srcOrd="1" destOrd="0" presId="urn:microsoft.com/office/officeart/2005/8/layout/orgChart1"/>
    <dgm:cxn modelId="{DBFFFEFC-A4CE-436B-9B04-A2DE1912851B}" type="presParOf" srcId="{AC3FF8AB-FDC2-4078-915A-D52A47A3F214}" destId="{19F13720-80D8-4297-BAD8-4B2C93DE698E}" srcOrd="0" destOrd="0" presId="urn:microsoft.com/office/officeart/2005/8/layout/orgChart1"/>
    <dgm:cxn modelId="{C9F57566-0C49-4FEE-BFCF-B0BB80EA3D10}" type="presParOf" srcId="{AC3FF8AB-FDC2-4078-915A-D52A47A3F214}" destId="{06B6CF1B-14A3-4CAB-AC4F-EBC03A070AB5}" srcOrd="1" destOrd="0" presId="urn:microsoft.com/office/officeart/2005/8/layout/orgChart1"/>
    <dgm:cxn modelId="{8FCA109A-C14B-4A64-ABA5-C9DA75580C60}" type="presParOf" srcId="{06B6CF1B-14A3-4CAB-AC4F-EBC03A070AB5}" destId="{7A277AEC-DC4C-4011-AA74-8B1D1D713A02}" srcOrd="0" destOrd="0" presId="urn:microsoft.com/office/officeart/2005/8/layout/orgChart1"/>
    <dgm:cxn modelId="{9C221993-2B9C-42F3-8143-AF8ADC6922FD}" type="presParOf" srcId="{7A277AEC-DC4C-4011-AA74-8B1D1D713A02}" destId="{2D50E680-146B-4F70-B3E8-D10A409DD35B}" srcOrd="0" destOrd="0" presId="urn:microsoft.com/office/officeart/2005/8/layout/orgChart1"/>
    <dgm:cxn modelId="{3ACABD81-C163-4765-A50F-E18D5F938C75}" type="presParOf" srcId="{7A277AEC-DC4C-4011-AA74-8B1D1D713A02}" destId="{EDCFF866-8C15-4424-B2B7-05839612DF3B}" srcOrd="1" destOrd="0" presId="urn:microsoft.com/office/officeart/2005/8/layout/orgChart1"/>
    <dgm:cxn modelId="{8A4FB0CF-4553-41BC-88A4-3A1077E5064B}" type="presParOf" srcId="{06B6CF1B-14A3-4CAB-AC4F-EBC03A070AB5}" destId="{8167BE0E-98FA-47DB-9FEC-E4D1BF56E967}" srcOrd="1" destOrd="0" presId="urn:microsoft.com/office/officeart/2005/8/layout/orgChart1"/>
    <dgm:cxn modelId="{B4ACB96C-7328-4853-9942-C6880C206163}" type="presParOf" srcId="{06B6CF1B-14A3-4CAB-AC4F-EBC03A070AB5}" destId="{965DFA5D-3699-482A-BFEA-3E570C59C68C}" srcOrd="2" destOrd="0" presId="urn:microsoft.com/office/officeart/2005/8/layout/orgChart1"/>
    <dgm:cxn modelId="{F8806C3A-D614-4A1A-96AA-768894B1850A}" type="presParOf" srcId="{AC3FF8AB-FDC2-4078-915A-D52A47A3F214}" destId="{C4602487-7FFF-4EDB-8B3B-57E2215FE412}" srcOrd="2" destOrd="0" presId="urn:microsoft.com/office/officeart/2005/8/layout/orgChart1"/>
    <dgm:cxn modelId="{64318489-7C56-4E8F-A401-161B386F2018}" type="presParOf" srcId="{AC3FF8AB-FDC2-4078-915A-D52A47A3F214}" destId="{407705F6-2A58-46CC-BC4F-5DFF0B02C0D1}" srcOrd="3" destOrd="0" presId="urn:microsoft.com/office/officeart/2005/8/layout/orgChart1"/>
    <dgm:cxn modelId="{7C5A9D5C-4F99-4DC3-A81C-334074179D60}" type="presParOf" srcId="{407705F6-2A58-46CC-BC4F-5DFF0B02C0D1}" destId="{8C2586F6-FBF6-495C-A643-F92569A1BC59}" srcOrd="0" destOrd="0" presId="urn:microsoft.com/office/officeart/2005/8/layout/orgChart1"/>
    <dgm:cxn modelId="{427F6475-C14A-49F3-BCBD-A9AD574FC767}" type="presParOf" srcId="{8C2586F6-FBF6-495C-A643-F92569A1BC59}" destId="{417478C8-56FB-4105-AADC-553215680FD8}" srcOrd="0" destOrd="0" presId="urn:microsoft.com/office/officeart/2005/8/layout/orgChart1"/>
    <dgm:cxn modelId="{9FB2BE43-BBCD-4F81-B3E1-E34CAC10E1A7}" type="presParOf" srcId="{8C2586F6-FBF6-495C-A643-F92569A1BC59}" destId="{A8C9E6CB-7390-454F-9422-23108FCB0E31}" srcOrd="1" destOrd="0" presId="urn:microsoft.com/office/officeart/2005/8/layout/orgChart1"/>
    <dgm:cxn modelId="{7325AC9F-5D70-4C16-8C21-424B99F48E37}" type="presParOf" srcId="{407705F6-2A58-46CC-BC4F-5DFF0B02C0D1}" destId="{C01FBF79-6FBA-44F3-9B1F-8717D07D691E}" srcOrd="1" destOrd="0" presId="urn:microsoft.com/office/officeart/2005/8/layout/orgChart1"/>
    <dgm:cxn modelId="{CC073D9E-84FE-4A0E-AF1C-C844690405E7}" type="presParOf" srcId="{407705F6-2A58-46CC-BC4F-5DFF0B02C0D1}" destId="{DA1683BD-AFE1-40CF-A7FB-7B2DA825BD43}" srcOrd="2" destOrd="0" presId="urn:microsoft.com/office/officeart/2005/8/layout/orgChart1"/>
    <dgm:cxn modelId="{5127B187-A829-4465-B26C-AB803D7ED60F}" type="presParOf" srcId="{AC3FF8AB-FDC2-4078-915A-D52A47A3F214}" destId="{127960FA-348B-486F-A4A6-2A6B754D6A66}" srcOrd="4" destOrd="0" presId="urn:microsoft.com/office/officeart/2005/8/layout/orgChart1"/>
    <dgm:cxn modelId="{B564FCBC-9D8A-40FD-8A91-4DBD747A8A90}" type="presParOf" srcId="{AC3FF8AB-FDC2-4078-915A-D52A47A3F214}" destId="{5E4D22DE-5393-4B83-8F16-400ACE7B7B00}" srcOrd="5" destOrd="0" presId="urn:microsoft.com/office/officeart/2005/8/layout/orgChart1"/>
    <dgm:cxn modelId="{BC049108-EACF-46D7-B48C-2BA5C39A42B1}" type="presParOf" srcId="{5E4D22DE-5393-4B83-8F16-400ACE7B7B00}" destId="{590468BE-CB9D-45A2-A519-36336D835805}" srcOrd="0" destOrd="0" presId="urn:microsoft.com/office/officeart/2005/8/layout/orgChart1"/>
    <dgm:cxn modelId="{63AA92E0-0F90-49B8-A21E-2182F6BEC49B}" type="presParOf" srcId="{590468BE-CB9D-45A2-A519-36336D835805}" destId="{1BCFACF6-6FD7-441C-8D5F-B9E33EB8D367}" srcOrd="0" destOrd="0" presId="urn:microsoft.com/office/officeart/2005/8/layout/orgChart1"/>
    <dgm:cxn modelId="{D66AB927-2715-415F-A531-1381F1A9BB37}" type="presParOf" srcId="{590468BE-CB9D-45A2-A519-36336D835805}" destId="{77F7019C-E8F8-423A-A1FF-624E67C52270}" srcOrd="1" destOrd="0" presId="urn:microsoft.com/office/officeart/2005/8/layout/orgChart1"/>
    <dgm:cxn modelId="{6BA1A48C-FAD5-4645-8D03-8FE599AC1B8F}" type="presParOf" srcId="{5E4D22DE-5393-4B83-8F16-400ACE7B7B00}" destId="{734C2C52-7D0F-424F-8946-B753C5E83D86}" srcOrd="1" destOrd="0" presId="urn:microsoft.com/office/officeart/2005/8/layout/orgChart1"/>
    <dgm:cxn modelId="{C2A73B64-BF73-4294-BD51-12374F22FC36}" type="presParOf" srcId="{5E4D22DE-5393-4B83-8F16-400ACE7B7B00}" destId="{76355A44-6BF0-48D6-A2AB-2852F1B40B05}" srcOrd="2" destOrd="0" presId="urn:microsoft.com/office/officeart/2005/8/layout/orgChart1"/>
    <dgm:cxn modelId="{2EC01DCF-B8B2-4FC5-A9FE-BF37C0C315E8}" type="presParOf" srcId="{AC3FF8AB-FDC2-4078-915A-D52A47A3F214}" destId="{2A8B5E9E-6775-455B-846F-A58A4F2D9D85}" srcOrd="6" destOrd="0" presId="urn:microsoft.com/office/officeart/2005/8/layout/orgChart1"/>
    <dgm:cxn modelId="{3B7B740E-FA6E-4FD1-A88B-23EF484D2B6E}" type="presParOf" srcId="{AC3FF8AB-FDC2-4078-915A-D52A47A3F214}" destId="{2278A660-AB73-40FA-8441-C5FB5E49B2DA}" srcOrd="7" destOrd="0" presId="urn:microsoft.com/office/officeart/2005/8/layout/orgChart1"/>
    <dgm:cxn modelId="{5690113C-E573-420D-BCC0-FE8BC790B440}" type="presParOf" srcId="{2278A660-AB73-40FA-8441-C5FB5E49B2DA}" destId="{D1B4197F-ACE2-4B03-8182-DEF205723BC2}" srcOrd="0" destOrd="0" presId="urn:microsoft.com/office/officeart/2005/8/layout/orgChart1"/>
    <dgm:cxn modelId="{F8D60C2B-D104-4F70-8AA8-16A68EC4B0BE}" type="presParOf" srcId="{D1B4197F-ACE2-4B03-8182-DEF205723BC2}" destId="{016B309A-2DF1-4813-B935-DECAD65AB769}" srcOrd="0" destOrd="0" presId="urn:microsoft.com/office/officeart/2005/8/layout/orgChart1"/>
    <dgm:cxn modelId="{77873F30-59C5-4D47-B160-C6890E337096}" type="presParOf" srcId="{D1B4197F-ACE2-4B03-8182-DEF205723BC2}" destId="{CC5E9424-285A-4B9C-BBF1-A3DCAC88FB56}" srcOrd="1" destOrd="0" presId="urn:microsoft.com/office/officeart/2005/8/layout/orgChart1"/>
    <dgm:cxn modelId="{0CEA1809-A642-4927-81D5-79DECEF63EFA}" type="presParOf" srcId="{2278A660-AB73-40FA-8441-C5FB5E49B2DA}" destId="{D8DC30BE-D720-42FD-8011-D1954F0A1E38}" srcOrd="1" destOrd="0" presId="urn:microsoft.com/office/officeart/2005/8/layout/orgChart1"/>
    <dgm:cxn modelId="{E735DE5D-20CF-45DE-948C-FF36603C6B19}" type="presParOf" srcId="{2278A660-AB73-40FA-8441-C5FB5E49B2DA}" destId="{1CD88BEA-F803-410C-A6B5-6D7FA0B7E194}" srcOrd="2" destOrd="0" presId="urn:microsoft.com/office/officeart/2005/8/layout/orgChart1"/>
    <dgm:cxn modelId="{7BC2B5C0-B01F-4F21-907E-048D4F547093}" type="presParOf" srcId="{0CA0BEA6-C31A-48C1-A410-37226BBEFEFA}" destId="{20BC9472-DC2F-4F15-AF09-4FE6F275CEA6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EFE685D-B5BA-44F0-BC2F-B61404206F7C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4B6D793-27F5-40F9-9EA0-4DBF9B8D6284}">
      <dgm:prSet/>
      <dgm:spPr>
        <a:xfrm>
          <a:off x="0" y="0"/>
          <a:ext cx="6898005" cy="1120139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Measures spread of middle 50%</a:t>
          </a:r>
        </a:p>
      </dgm:t>
    </dgm:pt>
    <dgm:pt modelId="{B40CA7BA-0B7A-4C88-82B3-E3C5A6EBBE0C}" type="parTrans" cxnId="{B24CD885-85B7-4105-9AEA-734651393427}">
      <dgm:prSet/>
      <dgm:spPr/>
      <dgm:t>
        <a:bodyPr/>
        <a:lstStyle/>
        <a:p>
          <a:endParaRPr lang="en-US"/>
        </a:p>
      </dgm:t>
    </dgm:pt>
    <dgm:pt modelId="{04358B07-8D06-4071-97B7-4C3FB3887004}" type="sibTrans" cxnId="{B24CD885-85B7-4105-9AEA-734651393427}">
      <dgm:prSet/>
      <dgm:spPr>
        <a:xfrm>
          <a:off x="6169914" y="849439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rgbClr val="C0504D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15CFE1CE-DA74-4669-8EAB-00A1BFCDE74F}">
      <dgm:prSet/>
      <dgm:spPr>
        <a:xfrm>
          <a:off x="608647" y="1306829"/>
          <a:ext cx="6898005" cy="1120139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Formula: IQR = Q3 - Q1</a:t>
          </a:r>
        </a:p>
      </dgm:t>
    </dgm:pt>
    <dgm:pt modelId="{1712487A-6207-4021-A937-7C22E96F3106}" type="parTrans" cxnId="{02249DE4-0FD5-48F6-97A6-22473EDA060E}">
      <dgm:prSet/>
      <dgm:spPr/>
      <dgm:t>
        <a:bodyPr/>
        <a:lstStyle/>
        <a:p>
          <a:endParaRPr lang="en-US"/>
        </a:p>
      </dgm:t>
    </dgm:pt>
    <dgm:pt modelId="{FEE94837-620B-47CA-BD82-E99546474C0A}" type="sibTrans" cxnId="{02249DE4-0FD5-48F6-97A6-22473EDA060E}">
      <dgm:prSet/>
      <dgm:spPr>
        <a:xfrm>
          <a:off x="6778561" y="2148801"/>
          <a:ext cx="728090" cy="728090"/>
        </a:xfrm>
        <a:prstGeom prst="downArrow">
          <a:avLst>
            <a:gd name="adj1" fmla="val 55000"/>
            <a:gd name="adj2" fmla="val 45000"/>
          </a:avLst>
        </a:prstGeo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gm:t>
    </dgm:pt>
    <dgm:pt modelId="{EC9C7674-4C35-4B4E-823B-441785210CA0}">
      <dgm:prSet/>
      <dgm:spPr>
        <a:xfrm>
          <a:off x="1217294" y="2613659"/>
          <a:ext cx="6898005" cy="1120139"/>
        </a:xfrm>
        <a:prstGeom prst="roundRect">
          <a:avLst>
            <a:gd name="adj" fmla="val 1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Less affected by outliers.</a:t>
          </a:r>
        </a:p>
      </dgm:t>
    </dgm:pt>
    <dgm:pt modelId="{37B9CEC0-DC9C-467E-BE38-FCAD20A99969}" type="parTrans" cxnId="{4CF60022-B64A-4FD8-855D-DD06020E5570}">
      <dgm:prSet/>
      <dgm:spPr/>
      <dgm:t>
        <a:bodyPr/>
        <a:lstStyle/>
        <a:p>
          <a:endParaRPr lang="en-US"/>
        </a:p>
      </dgm:t>
    </dgm:pt>
    <dgm:pt modelId="{62FBC32F-5703-456D-8560-053365E4BDCF}" type="sibTrans" cxnId="{4CF60022-B64A-4FD8-855D-DD06020E5570}">
      <dgm:prSet/>
      <dgm:spPr/>
      <dgm:t>
        <a:bodyPr/>
        <a:lstStyle/>
        <a:p>
          <a:endParaRPr lang="en-US"/>
        </a:p>
      </dgm:t>
    </dgm:pt>
    <dgm:pt modelId="{41B79F04-6E82-4D56-8E89-37786B700905}" type="pres">
      <dgm:prSet presAssocID="{EEFE685D-B5BA-44F0-BC2F-B61404206F7C}" presName="outerComposite" presStyleCnt="0">
        <dgm:presLayoutVars>
          <dgm:chMax val="5"/>
          <dgm:dir/>
          <dgm:resizeHandles val="exact"/>
        </dgm:presLayoutVars>
      </dgm:prSet>
      <dgm:spPr/>
    </dgm:pt>
    <dgm:pt modelId="{E338F814-362F-4222-AC55-6988412D8DDA}" type="pres">
      <dgm:prSet presAssocID="{EEFE685D-B5BA-44F0-BC2F-B61404206F7C}" presName="dummyMaxCanvas" presStyleCnt="0">
        <dgm:presLayoutVars/>
      </dgm:prSet>
      <dgm:spPr/>
    </dgm:pt>
    <dgm:pt modelId="{E07D5763-1B1E-43A9-AB5E-1A5785C77737}" type="pres">
      <dgm:prSet presAssocID="{EEFE685D-B5BA-44F0-BC2F-B61404206F7C}" presName="ThreeNodes_1" presStyleLbl="node1" presStyleIdx="0" presStyleCnt="3">
        <dgm:presLayoutVars>
          <dgm:bulletEnabled val="1"/>
        </dgm:presLayoutVars>
      </dgm:prSet>
      <dgm:spPr/>
    </dgm:pt>
    <dgm:pt modelId="{AA325B0A-B8E4-400E-93FC-E6CD35BF50EC}" type="pres">
      <dgm:prSet presAssocID="{EEFE685D-B5BA-44F0-BC2F-B61404206F7C}" presName="ThreeNodes_2" presStyleLbl="node1" presStyleIdx="1" presStyleCnt="3">
        <dgm:presLayoutVars>
          <dgm:bulletEnabled val="1"/>
        </dgm:presLayoutVars>
      </dgm:prSet>
      <dgm:spPr/>
    </dgm:pt>
    <dgm:pt modelId="{6892FD93-0467-4C93-B967-6F37D22FEF23}" type="pres">
      <dgm:prSet presAssocID="{EEFE685D-B5BA-44F0-BC2F-B61404206F7C}" presName="ThreeNodes_3" presStyleLbl="node1" presStyleIdx="2" presStyleCnt="3">
        <dgm:presLayoutVars>
          <dgm:bulletEnabled val="1"/>
        </dgm:presLayoutVars>
      </dgm:prSet>
      <dgm:spPr/>
    </dgm:pt>
    <dgm:pt modelId="{737C2904-4443-4578-9F78-0A457D863463}" type="pres">
      <dgm:prSet presAssocID="{EEFE685D-B5BA-44F0-BC2F-B61404206F7C}" presName="ThreeConn_1-2" presStyleLbl="fgAccFollowNode1" presStyleIdx="0" presStyleCnt="2">
        <dgm:presLayoutVars>
          <dgm:bulletEnabled val="1"/>
        </dgm:presLayoutVars>
      </dgm:prSet>
      <dgm:spPr/>
    </dgm:pt>
    <dgm:pt modelId="{E651A2E1-739C-48D0-952E-A046D8BBB42E}" type="pres">
      <dgm:prSet presAssocID="{EEFE685D-B5BA-44F0-BC2F-B61404206F7C}" presName="ThreeConn_2-3" presStyleLbl="fgAccFollowNode1" presStyleIdx="1" presStyleCnt="2">
        <dgm:presLayoutVars>
          <dgm:bulletEnabled val="1"/>
        </dgm:presLayoutVars>
      </dgm:prSet>
      <dgm:spPr/>
    </dgm:pt>
    <dgm:pt modelId="{C5F7A36F-7344-49A7-95EB-924C9CB26CE3}" type="pres">
      <dgm:prSet presAssocID="{EEFE685D-B5BA-44F0-BC2F-B61404206F7C}" presName="ThreeNodes_1_text" presStyleLbl="node1" presStyleIdx="2" presStyleCnt="3">
        <dgm:presLayoutVars>
          <dgm:bulletEnabled val="1"/>
        </dgm:presLayoutVars>
      </dgm:prSet>
      <dgm:spPr/>
    </dgm:pt>
    <dgm:pt modelId="{BBB7A60B-5D21-4A67-8142-0BD8F5E4E79C}" type="pres">
      <dgm:prSet presAssocID="{EEFE685D-B5BA-44F0-BC2F-B61404206F7C}" presName="ThreeNodes_2_text" presStyleLbl="node1" presStyleIdx="2" presStyleCnt="3">
        <dgm:presLayoutVars>
          <dgm:bulletEnabled val="1"/>
        </dgm:presLayoutVars>
      </dgm:prSet>
      <dgm:spPr/>
    </dgm:pt>
    <dgm:pt modelId="{487CDE0A-C486-48C7-A281-A794E3A6002B}" type="pres">
      <dgm:prSet presAssocID="{EEFE685D-B5BA-44F0-BC2F-B61404206F7C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B2B7C06-1923-45F9-9604-C266233A9880}" type="presOf" srcId="{EC9C7674-4C35-4B4E-823B-441785210CA0}" destId="{6892FD93-0467-4C93-B967-6F37D22FEF23}" srcOrd="0" destOrd="0" presId="urn:microsoft.com/office/officeart/2005/8/layout/vProcess5"/>
    <dgm:cxn modelId="{4CF60022-B64A-4FD8-855D-DD06020E5570}" srcId="{EEFE685D-B5BA-44F0-BC2F-B61404206F7C}" destId="{EC9C7674-4C35-4B4E-823B-441785210CA0}" srcOrd="2" destOrd="0" parTransId="{37B9CEC0-DC9C-467E-BE38-FCAD20A99969}" sibTransId="{62FBC32F-5703-456D-8560-053365E4BDCF}"/>
    <dgm:cxn modelId="{1366BD2B-1879-4448-899F-24FE8CE826BF}" type="presOf" srcId="{EC9C7674-4C35-4B4E-823B-441785210CA0}" destId="{487CDE0A-C486-48C7-A281-A794E3A6002B}" srcOrd="1" destOrd="0" presId="urn:microsoft.com/office/officeart/2005/8/layout/vProcess5"/>
    <dgm:cxn modelId="{796D6B38-2475-4C5D-ABF7-DCCDC99F03C7}" type="presOf" srcId="{15CFE1CE-DA74-4669-8EAB-00A1BFCDE74F}" destId="{AA325B0A-B8E4-400E-93FC-E6CD35BF50EC}" srcOrd="0" destOrd="0" presId="urn:microsoft.com/office/officeart/2005/8/layout/vProcess5"/>
    <dgm:cxn modelId="{6A371D69-BEB9-480F-8040-FEA314FE4DD2}" type="presOf" srcId="{FEE94837-620B-47CA-BD82-E99546474C0A}" destId="{E651A2E1-739C-48D0-952E-A046D8BBB42E}" srcOrd="0" destOrd="0" presId="urn:microsoft.com/office/officeart/2005/8/layout/vProcess5"/>
    <dgm:cxn modelId="{F7AB0C4A-EFF2-4794-8AED-94C4C71A7A69}" type="presOf" srcId="{04358B07-8D06-4071-97B7-4C3FB3887004}" destId="{737C2904-4443-4578-9F78-0A457D863463}" srcOrd="0" destOrd="0" presId="urn:microsoft.com/office/officeart/2005/8/layout/vProcess5"/>
    <dgm:cxn modelId="{B24CD885-85B7-4105-9AEA-734651393427}" srcId="{EEFE685D-B5BA-44F0-BC2F-B61404206F7C}" destId="{B4B6D793-27F5-40F9-9EA0-4DBF9B8D6284}" srcOrd="0" destOrd="0" parTransId="{B40CA7BA-0B7A-4C88-82B3-E3C5A6EBBE0C}" sibTransId="{04358B07-8D06-4071-97B7-4C3FB3887004}"/>
    <dgm:cxn modelId="{0EFDC28E-51E3-44E3-B623-C747561CC26A}" type="presOf" srcId="{B4B6D793-27F5-40F9-9EA0-4DBF9B8D6284}" destId="{C5F7A36F-7344-49A7-95EB-924C9CB26CE3}" srcOrd="1" destOrd="0" presId="urn:microsoft.com/office/officeart/2005/8/layout/vProcess5"/>
    <dgm:cxn modelId="{22F8C9D7-596B-4256-9CB6-E963F8C6D6C3}" type="presOf" srcId="{B4B6D793-27F5-40F9-9EA0-4DBF9B8D6284}" destId="{E07D5763-1B1E-43A9-AB5E-1A5785C77737}" srcOrd="0" destOrd="0" presId="urn:microsoft.com/office/officeart/2005/8/layout/vProcess5"/>
    <dgm:cxn modelId="{C80ED5D8-2D5B-4376-928C-9506EAE1B993}" type="presOf" srcId="{15CFE1CE-DA74-4669-8EAB-00A1BFCDE74F}" destId="{BBB7A60B-5D21-4A67-8142-0BD8F5E4E79C}" srcOrd="1" destOrd="0" presId="urn:microsoft.com/office/officeart/2005/8/layout/vProcess5"/>
    <dgm:cxn modelId="{02249DE4-0FD5-48F6-97A6-22473EDA060E}" srcId="{EEFE685D-B5BA-44F0-BC2F-B61404206F7C}" destId="{15CFE1CE-DA74-4669-8EAB-00A1BFCDE74F}" srcOrd="1" destOrd="0" parTransId="{1712487A-6207-4021-A937-7C22E96F3106}" sibTransId="{FEE94837-620B-47CA-BD82-E99546474C0A}"/>
    <dgm:cxn modelId="{289D3DED-A079-4631-B365-6334AC2E40CD}" type="presOf" srcId="{EEFE685D-B5BA-44F0-BC2F-B61404206F7C}" destId="{41B79F04-6E82-4D56-8E89-37786B700905}" srcOrd="0" destOrd="0" presId="urn:microsoft.com/office/officeart/2005/8/layout/vProcess5"/>
    <dgm:cxn modelId="{7980BAB1-6D42-4F71-A7F7-DCD0E367E9FC}" type="presParOf" srcId="{41B79F04-6E82-4D56-8E89-37786B700905}" destId="{E338F814-362F-4222-AC55-6988412D8DDA}" srcOrd="0" destOrd="0" presId="urn:microsoft.com/office/officeart/2005/8/layout/vProcess5"/>
    <dgm:cxn modelId="{2E506E1B-5E03-40FC-989C-9E5E6AEF768F}" type="presParOf" srcId="{41B79F04-6E82-4D56-8E89-37786B700905}" destId="{E07D5763-1B1E-43A9-AB5E-1A5785C77737}" srcOrd="1" destOrd="0" presId="urn:microsoft.com/office/officeart/2005/8/layout/vProcess5"/>
    <dgm:cxn modelId="{E05CFC15-E4EB-4A45-A6B5-02C22538D497}" type="presParOf" srcId="{41B79F04-6E82-4D56-8E89-37786B700905}" destId="{AA325B0A-B8E4-400E-93FC-E6CD35BF50EC}" srcOrd="2" destOrd="0" presId="urn:microsoft.com/office/officeart/2005/8/layout/vProcess5"/>
    <dgm:cxn modelId="{EE7DECF1-2832-4C58-875F-04307F7D80EF}" type="presParOf" srcId="{41B79F04-6E82-4D56-8E89-37786B700905}" destId="{6892FD93-0467-4C93-B967-6F37D22FEF23}" srcOrd="3" destOrd="0" presId="urn:microsoft.com/office/officeart/2005/8/layout/vProcess5"/>
    <dgm:cxn modelId="{AEEB168F-AA4B-4ADC-9069-1E3016C1BD58}" type="presParOf" srcId="{41B79F04-6E82-4D56-8E89-37786B700905}" destId="{737C2904-4443-4578-9F78-0A457D863463}" srcOrd="4" destOrd="0" presId="urn:microsoft.com/office/officeart/2005/8/layout/vProcess5"/>
    <dgm:cxn modelId="{FB21F54E-FEDB-4FB0-95A1-625C691344BC}" type="presParOf" srcId="{41B79F04-6E82-4D56-8E89-37786B700905}" destId="{E651A2E1-739C-48D0-952E-A046D8BBB42E}" srcOrd="5" destOrd="0" presId="urn:microsoft.com/office/officeart/2005/8/layout/vProcess5"/>
    <dgm:cxn modelId="{54F4E5E5-7ED0-4EC4-B08E-6DC0CB20C8D4}" type="presParOf" srcId="{41B79F04-6E82-4D56-8E89-37786B700905}" destId="{C5F7A36F-7344-49A7-95EB-924C9CB26CE3}" srcOrd="6" destOrd="0" presId="urn:microsoft.com/office/officeart/2005/8/layout/vProcess5"/>
    <dgm:cxn modelId="{E249BEF0-EE60-44F6-9441-EF88545F90A1}" type="presParOf" srcId="{41B79F04-6E82-4D56-8E89-37786B700905}" destId="{BBB7A60B-5D21-4A67-8142-0BD8F5E4E79C}" srcOrd="7" destOrd="0" presId="urn:microsoft.com/office/officeart/2005/8/layout/vProcess5"/>
    <dgm:cxn modelId="{19AD311E-C205-4AAC-BC20-70310950DE04}" type="presParOf" srcId="{41B79F04-6E82-4D56-8E89-37786B700905}" destId="{487CDE0A-C486-48C7-A281-A794E3A6002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BB3EC56-297F-4848-9E48-E99DCFF4BA0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7339E7F-537B-4B1A-87D4-426F85EFCAA2}">
      <dgm:prSet/>
      <dgm:spPr>
        <a:xfrm>
          <a:off x="0" y="14552"/>
          <a:ext cx="8195871" cy="839474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Arrange data ascending</a:t>
          </a:r>
        </a:p>
      </dgm:t>
    </dgm:pt>
    <dgm:pt modelId="{C49BC7F8-3AA8-490D-B7A2-A094D8FBEA66}" type="parTrans" cxnId="{FCC68B3E-13B1-48AF-86DF-6B9011CA29BD}">
      <dgm:prSet/>
      <dgm:spPr/>
      <dgm:t>
        <a:bodyPr/>
        <a:lstStyle/>
        <a:p>
          <a:endParaRPr lang="en-US"/>
        </a:p>
      </dgm:t>
    </dgm:pt>
    <dgm:pt modelId="{E15D4557-B9CA-46C4-8E64-84285266208B}" type="sibTrans" cxnId="{FCC68B3E-13B1-48AF-86DF-6B9011CA29BD}">
      <dgm:prSet/>
      <dgm:spPr/>
      <dgm:t>
        <a:bodyPr/>
        <a:lstStyle/>
        <a:p>
          <a:endParaRPr lang="en-US"/>
        </a:p>
      </dgm:t>
    </dgm:pt>
    <dgm:pt modelId="{79800A43-6C73-4A94-99C8-07263F8DEDE4}">
      <dgm:prSet/>
      <dgm:spPr>
        <a:xfrm>
          <a:off x="0" y="954827"/>
          <a:ext cx="8195871" cy="839474"/>
        </a:xfrm>
        <a:prstGeom prst="round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Q1 = (N+1)/4 th value</a:t>
          </a:r>
        </a:p>
      </dgm:t>
    </dgm:pt>
    <dgm:pt modelId="{4669EA9D-19E5-4F18-B069-F9336C2750D3}" type="parTrans" cxnId="{0D4197EE-F7D0-4C3A-90C5-BCA3B1330AAF}">
      <dgm:prSet/>
      <dgm:spPr/>
      <dgm:t>
        <a:bodyPr/>
        <a:lstStyle/>
        <a:p>
          <a:endParaRPr lang="en-US"/>
        </a:p>
      </dgm:t>
    </dgm:pt>
    <dgm:pt modelId="{0227C605-A5EC-4E00-92FF-A136AADAD0B3}" type="sibTrans" cxnId="{0D4197EE-F7D0-4C3A-90C5-BCA3B1330AAF}">
      <dgm:prSet/>
      <dgm:spPr/>
      <dgm:t>
        <a:bodyPr/>
        <a:lstStyle/>
        <a:p>
          <a:endParaRPr lang="en-US"/>
        </a:p>
      </dgm:t>
    </dgm:pt>
    <dgm:pt modelId="{FDDE5F7F-FAB0-4D58-85CF-7133639C0BC4}">
      <dgm:prSet/>
      <dgm:spPr>
        <a:xfrm>
          <a:off x="0" y="1895102"/>
          <a:ext cx="8195871" cy="839474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Q3 = 3(N+1)/4 th value</a:t>
          </a:r>
        </a:p>
      </dgm:t>
    </dgm:pt>
    <dgm:pt modelId="{C0ED3FEF-E3DE-44A4-B9F3-4AD95AAA67E2}" type="parTrans" cxnId="{5BDE69A5-B037-4819-9471-D4F415BFFA2B}">
      <dgm:prSet/>
      <dgm:spPr/>
      <dgm:t>
        <a:bodyPr/>
        <a:lstStyle/>
        <a:p>
          <a:endParaRPr lang="en-US"/>
        </a:p>
      </dgm:t>
    </dgm:pt>
    <dgm:pt modelId="{62D8BB91-CF16-4CC7-9D96-1DFA3DB4A331}" type="sibTrans" cxnId="{5BDE69A5-B037-4819-9471-D4F415BFFA2B}">
      <dgm:prSet/>
      <dgm:spPr/>
      <dgm:t>
        <a:bodyPr/>
        <a:lstStyle/>
        <a:p>
          <a:endParaRPr lang="en-US"/>
        </a:p>
      </dgm:t>
    </dgm:pt>
    <dgm:pt modelId="{E4568531-7F7E-40D5-A201-A92BBC77EAFC}">
      <dgm:prSet/>
      <dgm:spPr>
        <a:xfrm>
          <a:off x="0" y="2835377"/>
          <a:ext cx="8195871" cy="839474"/>
        </a:xfrm>
        <a:prstGeom prst="round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If decimal: interpolate between two values</a:t>
          </a:r>
        </a:p>
      </dgm:t>
    </dgm:pt>
    <dgm:pt modelId="{F29ED0FA-4C81-4EA8-AB23-12B9AA8E9215}" type="parTrans" cxnId="{865A0C37-89A9-4D93-8F7E-B28B7A471CE9}">
      <dgm:prSet/>
      <dgm:spPr/>
      <dgm:t>
        <a:bodyPr/>
        <a:lstStyle/>
        <a:p>
          <a:endParaRPr lang="en-US"/>
        </a:p>
      </dgm:t>
    </dgm:pt>
    <dgm:pt modelId="{2EECEF64-BCA7-4D7B-83DA-FAE330EBF268}" type="sibTrans" cxnId="{865A0C37-89A9-4D93-8F7E-B28B7A471CE9}">
      <dgm:prSet/>
      <dgm:spPr/>
      <dgm:t>
        <a:bodyPr/>
        <a:lstStyle/>
        <a:p>
          <a:endParaRPr lang="en-US"/>
        </a:p>
      </dgm:t>
    </dgm:pt>
    <dgm:pt modelId="{09F945CD-C431-4342-A309-FFD494751E7D}" type="pres">
      <dgm:prSet presAssocID="{2BB3EC56-297F-4848-9E48-E99DCFF4BA02}" presName="linear" presStyleCnt="0">
        <dgm:presLayoutVars>
          <dgm:animLvl val="lvl"/>
          <dgm:resizeHandles val="exact"/>
        </dgm:presLayoutVars>
      </dgm:prSet>
      <dgm:spPr/>
    </dgm:pt>
    <dgm:pt modelId="{C5A20E39-D716-40C6-9D4F-DE3345E8A296}" type="pres">
      <dgm:prSet presAssocID="{07339E7F-537B-4B1A-87D4-426F85EFCAA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9AB6B77-0B92-4AE7-930C-26F59C714354}" type="pres">
      <dgm:prSet presAssocID="{E15D4557-B9CA-46C4-8E64-84285266208B}" presName="spacer" presStyleCnt="0"/>
      <dgm:spPr/>
    </dgm:pt>
    <dgm:pt modelId="{F399DDD9-8D7B-4D80-B5EA-AD8C6AAE2CBC}" type="pres">
      <dgm:prSet presAssocID="{79800A43-6C73-4A94-99C8-07263F8DEDE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39AE6C-85D4-4D81-A65A-A4B2A74ABB02}" type="pres">
      <dgm:prSet presAssocID="{0227C605-A5EC-4E00-92FF-A136AADAD0B3}" presName="spacer" presStyleCnt="0"/>
      <dgm:spPr/>
    </dgm:pt>
    <dgm:pt modelId="{AFBF5737-EA18-4207-AE9D-601E5B00A3F2}" type="pres">
      <dgm:prSet presAssocID="{FDDE5F7F-FAB0-4D58-85CF-7133639C0BC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176A69B-AF9A-4392-A765-5FE5E7A867DC}" type="pres">
      <dgm:prSet presAssocID="{62D8BB91-CF16-4CC7-9D96-1DFA3DB4A331}" presName="spacer" presStyleCnt="0"/>
      <dgm:spPr/>
    </dgm:pt>
    <dgm:pt modelId="{5EB61755-85B2-4E5C-BB5F-DC56CE3E3007}" type="pres">
      <dgm:prSet presAssocID="{E4568531-7F7E-40D5-A201-A92BBC77EAFC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8751C12-7DF0-4BC5-8177-3B7DFCB11FDE}" type="presOf" srcId="{79800A43-6C73-4A94-99C8-07263F8DEDE4}" destId="{F399DDD9-8D7B-4D80-B5EA-AD8C6AAE2CBC}" srcOrd="0" destOrd="0" presId="urn:microsoft.com/office/officeart/2005/8/layout/vList2"/>
    <dgm:cxn modelId="{865A0C37-89A9-4D93-8F7E-B28B7A471CE9}" srcId="{2BB3EC56-297F-4848-9E48-E99DCFF4BA02}" destId="{E4568531-7F7E-40D5-A201-A92BBC77EAFC}" srcOrd="3" destOrd="0" parTransId="{F29ED0FA-4C81-4EA8-AB23-12B9AA8E9215}" sibTransId="{2EECEF64-BCA7-4D7B-83DA-FAE330EBF268}"/>
    <dgm:cxn modelId="{FCC68B3E-13B1-48AF-86DF-6B9011CA29BD}" srcId="{2BB3EC56-297F-4848-9E48-E99DCFF4BA02}" destId="{07339E7F-537B-4B1A-87D4-426F85EFCAA2}" srcOrd="0" destOrd="0" parTransId="{C49BC7F8-3AA8-490D-B7A2-A094D8FBEA66}" sibTransId="{E15D4557-B9CA-46C4-8E64-84285266208B}"/>
    <dgm:cxn modelId="{97F5DE75-9398-48D4-9C55-D430FEE63B4C}" type="presOf" srcId="{FDDE5F7F-FAB0-4D58-85CF-7133639C0BC4}" destId="{AFBF5737-EA18-4207-AE9D-601E5B00A3F2}" srcOrd="0" destOrd="0" presId="urn:microsoft.com/office/officeart/2005/8/layout/vList2"/>
    <dgm:cxn modelId="{CCFF9784-8E75-4719-9415-DAB62332E109}" type="presOf" srcId="{07339E7F-537B-4B1A-87D4-426F85EFCAA2}" destId="{C5A20E39-D716-40C6-9D4F-DE3345E8A296}" srcOrd="0" destOrd="0" presId="urn:microsoft.com/office/officeart/2005/8/layout/vList2"/>
    <dgm:cxn modelId="{D73D6D95-3E72-4AE2-B71F-CE467D48EB22}" type="presOf" srcId="{E4568531-7F7E-40D5-A201-A92BBC77EAFC}" destId="{5EB61755-85B2-4E5C-BB5F-DC56CE3E3007}" srcOrd="0" destOrd="0" presId="urn:microsoft.com/office/officeart/2005/8/layout/vList2"/>
    <dgm:cxn modelId="{5BDE69A5-B037-4819-9471-D4F415BFFA2B}" srcId="{2BB3EC56-297F-4848-9E48-E99DCFF4BA02}" destId="{FDDE5F7F-FAB0-4D58-85CF-7133639C0BC4}" srcOrd="2" destOrd="0" parTransId="{C0ED3FEF-E3DE-44A4-B9F3-4AD95AAA67E2}" sibTransId="{62D8BB91-CF16-4CC7-9D96-1DFA3DB4A331}"/>
    <dgm:cxn modelId="{77CA73BC-D987-4132-8B6A-DDDCA3A6EED4}" type="presOf" srcId="{2BB3EC56-297F-4848-9E48-E99DCFF4BA02}" destId="{09F945CD-C431-4342-A309-FFD494751E7D}" srcOrd="0" destOrd="0" presId="urn:microsoft.com/office/officeart/2005/8/layout/vList2"/>
    <dgm:cxn modelId="{0D4197EE-F7D0-4C3A-90C5-BCA3B1330AAF}" srcId="{2BB3EC56-297F-4848-9E48-E99DCFF4BA02}" destId="{79800A43-6C73-4A94-99C8-07263F8DEDE4}" srcOrd="1" destOrd="0" parTransId="{4669EA9D-19E5-4F18-B069-F9336C2750D3}" sibTransId="{0227C605-A5EC-4E00-92FF-A136AADAD0B3}"/>
    <dgm:cxn modelId="{5131C46D-766A-4BD2-BE2D-459C48D9D5FC}" type="presParOf" srcId="{09F945CD-C431-4342-A309-FFD494751E7D}" destId="{C5A20E39-D716-40C6-9D4F-DE3345E8A296}" srcOrd="0" destOrd="0" presId="urn:microsoft.com/office/officeart/2005/8/layout/vList2"/>
    <dgm:cxn modelId="{6DCC27E8-A571-47C4-85F2-16B8DAAA1F21}" type="presParOf" srcId="{09F945CD-C431-4342-A309-FFD494751E7D}" destId="{79AB6B77-0B92-4AE7-930C-26F59C714354}" srcOrd="1" destOrd="0" presId="urn:microsoft.com/office/officeart/2005/8/layout/vList2"/>
    <dgm:cxn modelId="{9F68D525-8DF7-4048-AAE0-2DA97F834D26}" type="presParOf" srcId="{09F945CD-C431-4342-A309-FFD494751E7D}" destId="{F399DDD9-8D7B-4D80-B5EA-AD8C6AAE2CBC}" srcOrd="2" destOrd="0" presId="urn:microsoft.com/office/officeart/2005/8/layout/vList2"/>
    <dgm:cxn modelId="{9CD88A04-06E7-4199-A716-5C905C29319F}" type="presParOf" srcId="{09F945CD-C431-4342-A309-FFD494751E7D}" destId="{A239AE6C-85D4-4D81-A65A-A4B2A74ABB02}" srcOrd="3" destOrd="0" presId="urn:microsoft.com/office/officeart/2005/8/layout/vList2"/>
    <dgm:cxn modelId="{458284CF-F935-48EA-BAFC-1F82AB122473}" type="presParOf" srcId="{09F945CD-C431-4342-A309-FFD494751E7D}" destId="{AFBF5737-EA18-4207-AE9D-601E5B00A3F2}" srcOrd="4" destOrd="0" presId="urn:microsoft.com/office/officeart/2005/8/layout/vList2"/>
    <dgm:cxn modelId="{6B648243-0381-4659-A7C6-0638F0D73992}" type="presParOf" srcId="{09F945CD-C431-4342-A309-FFD494751E7D}" destId="{7176A69B-AF9A-4392-A765-5FE5E7A867DC}" srcOrd="5" destOrd="0" presId="urn:microsoft.com/office/officeart/2005/8/layout/vList2"/>
    <dgm:cxn modelId="{18270398-9202-40A9-A5F1-BE8855DB410E}" type="presParOf" srcId="{09F945CD-C431-4342-A309-FFD494751E7D}" destId="{5EB61755-85B2-4E5C-BB5F-DC56CE3E300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6161E2-ABBD-4F01-9E65-E0337C1C0C75}">
      <dsp:nvSpPr>
        <dsp:cNvPr id="0" name=""/>
        <dsp:cNvSpPr/>
      </dsp:nvSpPr>
      <dsp:spPr>
        <a:xfrm>
          <a:off x="0" y="418313"/>
          <a:ext cx="3118165" cy="1870899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Minimum</a:t>
          </a:r>
        </a:p>
      </dsp:txBody>
      <dsp:txXfrm>
        <a:off x="0" y="418313"/>
        <a:ext cx="3118165" cy="1870899"/>
      </dsp:txXfrm>
    </dsp:sp>
    <dsp:sp modelId="{8B647C82-8B5A-49AC-86B0-3D4E3BBAA183}">
      <dsp:nvSpPr>
        <dsp:cNvPr id="0" name=""/>
        <dsp:cNvSpPr/>
      </dsp:nvSpPr>
      <dsp:spPr>
        <a:xfrm>
          <a:off x="3429981" y="418313"/>
          <a:ext cx="3118165" cy="1870899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First Quartile (Q1)</a:t>
          </a:r>
        </a:p>
      </dsp:txBody>
      <dsp:txXfrm>
        <a:off x="3429981" y="418313"/>
        <a:ext cx="3118165" cy="1870899"/>
      </dsp:txXfrm>
    </dsp:sp>
    <dsp:sp modelId="{16350B51-330E-484C-BEE6-0F2F5AB7889F}">
      <dsp:nvSpPr>
        <dsp:cNvPr id="0" name=""/>
        <dsp:cNvSpPr/>
      </dsp:nvSpPr>
      <dsp:spPr>
        <a:xfrm>
          <a:off x="6859963" y="418313"/>
          <a:ext cx="3118165" cy="1870899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Median (Q2)</a:t>
          </a:r>
        </a:p>
      </dsp:txBody>
      <dsp:txXfrm>
        <a:off x="6859963" y="418313"/>
        <a:ext cx="3118165" cy="1870899"/>
      </dsp:txXfrm>
    </dsp:sp>
    <dsp:sp modelId="{5D590C76-5B1E-4950-AF2F-4FA81DA8483A}">
      <dsp:nvSpPr>
        <dsp:cNvPr id="0" name=""/>
        <dsp:cNvSpPr/>
      </dsp:nvSpPr>
      <dsp:spPr>
        <a:xfrm>
          <a:off x="1714990" y="2601028"/>
          <a:ext cx="3118165" cy="1870899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Third Quartile (Q3)</a:t>
          </a:r>
        </a:p>
      </dsp:txBody>
      <dsp:txXfrm>
        <a:off x="1714990" y="2601028"/>
        <a:ext cx="3118165" cy="1870899"/>
      </dsp:txXfrm>
    </dsp:sp>
    <dsp:sp modelId="{B9B776E1-B6BC-4DE9-BD50-649060526199}">
      <dsp:nvSpPr>
        <dsp:cNvPr id="0" name=""/>
        <dsp:cNvSpPr/>
      </dsp:nvSpPr>
      <dsp:spPr>
        <a:xfrm>
          <a:off x="5144972" y="2601028"/>
          <a:ext cx="3118165" cy="1870899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Maximum</a:t>
          </a:r>
        </a:p>
      </dsp:txBody>
      <dsp:txXfrm>
        <a:off x="5144972" y="2601028"/>
        <a:ext cx="3118165" cy="18708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8B5E9E-6775-455B-846F-A58A4F2D9D85}">
      <dsp:nvSpPr>
        <dsp:cNvPr id="0" name=""/>
        <dsp:cNvSpPr/>
      </dsp:nvSpPr>
      <dsp:spPr>
        <a:xfrm>
          <a:off x="5389033" y="2067225"/>
          <a:ext cx="4220724" cy="488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174"/>
              </a:lnTo>
              <a:lnTo>
                <a:pt x="4220724" y="244174"/>
              </a:lnTo>
              <a:lnTo>
                <a:pt x="4220724" y="4883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7960FA-348B-486F-A4A6-2A6B754D6A66}">
      <dsp:nvSpPr>
        <dsp:cNvPr id="0" name=""/>
        <dsp:cNvSpPr/>
      </dsp:nvSpPr>
      <dsp:spPr>
        <a:xfrm>
          <a:off x="5389033" y="2067225"/>
          <a:ext cx="1406908" cy="4883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174"/>
              </a:lnTo>
              <a:lnTo>
                <a:pt x="1406908" y="244174"/>
              </a:lnTo>
              <a:lnTo>
                <a:pt x="1406908" y="4883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602487-7FFF-4EDB-8B3B-57E2215FE412}">
      <dsp:nvSpPr>
        <dsp:cNvPr id="0" name=""/>
        <dsp:cNvSpPr/>
      </dsp:nvSpPr>
      <dsp:spPr>
        <a:xfrm>
          <a:off x="3982125" y="2067225"/>
          <a:ext cx="1406908" cy="488348"/>
        </a:xfrm>
        <a:custGeom>
          <a:avLst/>
          <a:gdLst/>
          <a:ahLst/>
          <a:cxnLst/>
          <a:rect l="0" t="0" r="0" b="0"/>
          <a:pathLst>
            <a:path>
              <a:moveTo>
                <a:pt x="1406908" y="0"/>
              </a:moveTo>
              <a:lnTo>
                <a:pt x="1406908" y="244174"/>
              </a:lnTo>
              <a:lnTo>
                <a:pt x="0" y="244174"/>
              </a:lnTo>
              <a:lnTo>
                <a:pt x="0" y="4883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F13720-80D8-4297-BAD8-4B2C93DE698E}">
      <dsp:nvSpPr>
        <dsp:cNvPr id="0" name=""/>
        <dsp:cNvSpPr/>
      </dsp:nvSpPr>
      <dsp:spPr>
        <a:xfrm>
          <a:off x="1168309" y="2067225"/>
          <a:ext cx="4220724" cy="488348"/>
        </a:xfrm>
        <a:custGeom>
          <a:avLst/>
          <a:gdLst/>
          <a:ahLst/>
          <a:cxnLst/>
          <a:rect l="0" t="0" r="0" b="0"/>
          <a:pathLst>
            <a:path>
              <a:moveTo>
                <a:pt x="4220724" y="0"/>
              </a:moveTo>
              <a:lnTo>
                <a:pt x="4220724" y="244174"/>
              </a:lnTo>
              <a:lnTo>
                <a:pt x="0" y="244174"/>
              </a:lnTo>
              <a:lnTo>
                <a:pt x="0" y="488348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8E4DE0-E731-445F-B777-CC4DE7DC117A}">
      <dsp:nvSpPr>
        <dsp:cNvPr id="0" name=""/>
        <dsp:cNvSpPr/>
      </dsp:nvSpPr>
      <dsp:spPr>
        <a:xfrm>
          <a:off x="3736346" y="904491"/>
          <a:ext cx="3305373" cy="1162733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Measures of Dispersion</a:t>
          </a:r>
          <a:endParaRPr lang="en-IN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3736346" y="904491"/>
        <a:ext cx="3305373" cy="1162733"/>
      </dsp:txXfrm>
    </dsp:sp>
    <dsp:sp modelId="{2D50E680-146B-4F70-B3E8-D10A409DD35B}">
      <dsp:nvSpPr>
        <dsp:cNvPr id="0" name=""/>
        <dsp:cNvSpPr/>
      </dsp:nvSpPr>
      <dsp:spPr>
        <a:xfrm>
          <a:off x="5575" y="2555574"/>
          <a:ext cx="2325467" cy="1162733"/>
        </a:xfrm>
        <a:prstGeom prst="rect">
          <a:avLst/>
        </a:prstGeom>
        <a:solidFill>
          <a:srgbClr val="00B050"/>
        </a:solidFill>
        <a:ln w="25400" cap="flat" cmpd="sng" algn="ctr">
          <a:solidFill>
            <a:srgbClr val="FFFF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Range</a:t>
          </a:r>
          <a:endParaRPr lang="en-IN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575" y="2555574"/>
        <a:ext cx="2325467" cy="1162733"/>
      </dsp:txXfrm>
    </dsp:sp>
    <dsp:sp modelId="{417478C8-56FB-4105-AADC-553215680FD8}">
      <dsp:nvSpPr>
        <dsp:cNvPr id="0" name=""/>
        <dsp:cNvSpPr/>
      </dsp:nvSpPr>
      <dsp:spPr>
        <a:xfrm>
          <a:off x="2819391" y="2555574"/>
          <a:ext cx="2325467" cy="11627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SD</a:t>
          </a:r>
          <a:endParaRPr lang="en-IN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819391" y="2555574"/>
        <a:ext cx="2325467" cy="1162733"/>
      </dsp:txXfrm>
    </dsp:sp>
    <dsp:sp modelId="{1BCFACF6-6FD7-441C-8D5F-B9E33EB8D367}">
      <dsp:nvSpPr>
        <dsp:cNvPr id="0" name=""/>
        <dsp:cNvSpPr/>
      </dsp:nvSpPr>
      <dsp:spPr>
        <a:xfrm>
          <a:off x="5633207" y="2555574"/>
          <a:ext cx="2325467" cy="1162733"/>
        </a:xfrm>
        <a:prstGeom prst="rect">
          <a:avLst/>
        </a:prstGeom>
        <a:solidFill>
          <a:srgbClr val="7030A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cs typeface="Calibri" panose="020F0502020204030204" pitchFamily="34" charset="0"/>
            </a:rPr>
            <a:t>Variance</a:t>
          </a:r>
          <a:endParaRPr lang="en-IN" sz="32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633207" y="2555574"/>
        <a:ext cx="2325467" cy="1162733"/>
      </dsp:txXfrm>
    </dsp:sp>
    <dsp:sp modelId="{016B309A-2DF1-4813-B935-DECAD65AB769}">
      <dsp:nvSpPr>
        <dsp:cNvPr id="0" name=""/>
        <dsp:cNvSpPr/>
      </dsp:nvSpPr>
      <dsp:spPr>
        <a:xfrm>
          <a:off x="8447023" y="2555574"/>
          <a:ext cx="2325467" cy="116273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IQR</a:t>
          </a:r>
        </a:p>
      </dsp:txBody>
      <dsp:txXfrm>
        <a:off x="8447023" y="2555574"/>
        <a:ext cx="2325467" cy="11627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7D5763-1B1E-43A9-AB5E-1A5785C77737}">
      <dsp:nvSpPr>
        <dsp:cNvPr id="0" name=""/>
        <dsp:cNvSpPr/>
      </dsp:nvSpPr>
      <dsp:spPr>
        <a:xfrm>
          <a:off x="0" y="0"/>
          <a:ext cx="7649800" cy="1255122"/>
        </a:xfrm>
        <a:prstGeom prst="roundRect">
          <a:avLst>
            <a:gd name="adj" fmla="val 10000"/>
          </a:avLst>
        </a:prstGeom>
        <a:solidFill>
          <a:schemeClr val="accent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Measures spread of middle 50%</a:t>
          </a:r>
        </a:p>
      </dsp:txBody>
      <dsp:txXfrm>
        <a:off x="36761" y="36761"/>
        <a:ext cx="6295425" cy="1181600"/>
      </dsp:txXfrm>
    </dsp:sp>
    <dsp:sp modelId="{AA325B0A-B8E4-400E-93FC-E6CD35BF50EC}">
      <dsp:nvSpPr>
        <dsp:cNvPr id="0" name=""/>
        <dsp:cNvSpPr/>
      </dsp:nvSpPr>
      <dsp:spPr>
        <a:xfrm>
          <a:off x="674982" y="1464309"/>
          <a:ext cx="7649800" cy="1255122"/>
        </a:xfrm>
        <a:prstGeom prst="roundRect">
          <a:avLst>
            <a:gd name="adj" fmla="val 10000"/>
          </a:avLst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Formula: IQR = Q3 - Q1</a:t>
          </a:r>
        </a:p>
      </dsp:txBody>
      <dsp:txXfrm>
        <a:off x="711743" y="1501070"/>
        <a:ext cx="6085466" cy="1181600"/>
      </dsp:txXfrm>
    </dsp:sp>
    <dsp:sp modelId="{6892FD93-0467-4C93-B967-6F37D22FEF23}">
      <dsp:nvSpPr>
        <dsp:cNvPr id="0" name=""/>
        <dsp:cNvSpPr/>
      </dsp:nvSpPr>
      <dsp:spPr>
        <a:xfrm>
          <a:off x="1349964" y="2928619"/>
          <a:ext cx="7649800" cy="1255122"/>
        </a:xfrm>
        <a:prstGeom prst="roundRect">
          <a:avLst>
            <a:gd name="adj" fmla="val 10000"/>
          </a:avLst>
        </a:prstGeom>
        <a:solidFill>
          <a:srgbClr val="8064A2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Less affected by outliers.</a:t>
          </a:r>
        </a:p>
      </dsp:txBody>
      <dsp:txXfrm>
        <a:off x="1386725" y="2965380"/>
        <a:ext cx="6085466" cy="1181600"/>
      </dsp:txXfrm>
    </dsp:sp>
    <dsp:sp modelId="{737C2904-4443-4578-9F78-0A457D863463}">
      <dsp:nvSpPr>
        <dsp:cNvPr id="0" name=""/>
        <dsp:cNvSpPr/>
      </dsp:nvSpPr>
      <dsp:spPr>
        <a:xfrm>
          <a:off x="6833970" y="951801"/>
          <a:ext cx="815829" cy="815829"/>
        </a:xfrm>
        <a:prstGeom prst="downArrow">
          <a:avLst>
            <a:gd name="adj1" fmla="val 55000"/>
            <a:gd name="adj2" fmla="val 45000"/>
          </a:avLst>
        </a:prstGeom>
        <a:solidFill>
          <a:srgbClr val="C0504D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C0504D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7017532" y="951801"/>
        <a:ext cx="448705" cy="613911"/>
      </dsp:txXfrm>
    </dsp:sp>
    <dsp:sp modelId="{E651A2E1-739C-48D0-952E-A046D8BBB42E}">
      <dsp:nvSpPr>
        <dsp:cNvPr id="0" name=""/>
        <dsp:cNvSpPr/>
      </dsp:nvSpPr>
      <dsp:spPr>
        <a:xfrm>
          <a:off x="7508952" y="2407743"/>
          <a:ext cx="815829" cy="815829"/>
        </a:xfrm>
        <a:prstGeom prst="downArrow">
          <a:avLst>
            <a:gd name="adj1" fmla="val 55000"/>
            <a:gd name="adj2" fmla="val 45000"/>
          </a:avLst>
        </a:prstGeom>
        <a:solidFill>
          <a:srgbClr val="9BBB59">
            <a:tint val="40000"/>
            <a:alpha val="9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tint val="40000"/>
              <a:alpha val="9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>
            <a:solidFill>
              <a:sysClr val="windowText" lastClr="000000">
                <a:hueOff val="0"/>
                <a:satOff val="0"/>
                <a:lumOff val="0"/>
                <a:alphaOff val="0"/>
              </a:sysClr>
            </a:solidFill>
            <a:latin typeface="Calibri"/>
            <a:ea typeface="+mn-ea"/>
            <a:cs typeface="+mn-cs"/>
          </a:endParaRPr>
        </a:p>
      </dsp:txBody>
      <dsp:txXfrm>
        <a:off x="7692514" y="2407743"/>
        <a:ext cx="448705" cy="61391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20E39-D716-40C6-9D4F-DE3345E8A296}">
      <dsp:nvSpPr>
        <dsp:cNvPr id="0" name=""/>
        <dsp:cNvSpPr/>
      </dsp:nvSpPr>
      <dsp:spPr>
        <a:xfrm>
          <a:off x="0" y="268573"/>
          <a:ext cx="9564472" cy="983384"/>
        </a:xfrm>
        <a:prstGeom prst="roundRect">
          <a:avLst/>
        </a:prstGeom>
        <a:solidFill>
          <a:schemeClr val="accent2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Arrange data ascending</a:t>
          </a:r>
        </a:p>
      </dsp:txBody>
      <dsp:txXfrm>
        <a:off x="48005" y="316578"/>
        <a:ext cx="9468462" cy="887374"/>
      </dsp:txXfrm>
    </dsp:sp>
    <dsp:sp modelId="{F399DDD9-8D7B-4D80-B5EA-AD8C6AAE2CBC}">
      <dsp:nvSpPr>
        <dsp:cNvPr id="0" name=""/>
        <dsp:cNvSpPr/>
      </dsp:nvSpPr>
      <dsp:spPr>
        <a:xfrm>
          <a:off x="0" y="1370038"/>
          <a:ext cx="9564472" cy="983384"/>
        </a:xfrm>
        <a:prstGeom prst="roundRect">
          <a:avLst/>
        </a:prstGeom>
        <a:solidFill>
          <a:schemeClr val="accent1">
            <a:lumMod val="50000"/>
          </a:scheme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Q1 = (N+1)/4 th value</a:t>
          </a:r>
        </a:p>
      </dsp:txBody>
      <dsp:txXfrm>
        <a:off x="48005" y="1418043"/>
        <a:ext cx="9468462" cy="887374"/>
      </dsp:txXfrm>
    </dsp:sp>
    <dsp:sp modelId="{AFBF5737-EA18-4207-AE9D-601E5B00A3F2}">
      <dsp:nvSpPr>
        <dsp:cNvPr id="0" name=""/>
        <dsp:cNvSpPr/>
      </dsp:nvSpPr>
      <dsp:spPr>
        <a:xfrm>
          <a:off x="0" y="2471503"/>
          <a:ext cx="9564472" cy="983384"/>
        </a:xfrm>
        <a:prstGeom prst="roundRect">
          <a:avLst/>
        </a:prstGeom>
        <a:solidFill>
          <a:srgbClr val="002060"/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Q3 = 3(N+1)/4 th value</a:t>
          </a:r>
        </a:p>
      </dsp:txBody>
      <dsp:txXfrm>
        <a:off x="48005" y="2519508"/>
        <a:ext cx="9468462" cy="887374"/>
      </dsp:txXfrm>
    </dsp:sp>
    <dsp:sp modelId="{5EB61755-85B2-4E5C-BB5F-DC56CE3E3007}">
      <dsp:nvSpPr>
        <dsp:cNvPr id="0" name=""/>
        <dsp:cNvSpPr/>
      </dsp:nvSpPr>
      <dsp:spPr>
        <a:xfrm>
          <a:off x="0" y="3572968"/>
          <a:ext cx="9564472" cy="983384"/>
        </a:xfrm>
        <a:prstGeom prst="round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If decimal: interpolate between two values</a:t>
          </a:r>
        </a:p>
      </dsp:txBody>
      <dsp:txXfrm>
        <a:off x="48005" y="3620973"/>
        <a:ext cx="9468462" cy="8873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5760" units="cm"/>
          <inkml:channel name="Y" type="integer" max="1620" units="cm"/>
        </inkml:traceFormat>
        <inkml:channelProperties>
          <inkml:channelProperty channel="X" name="resolution" value="186.40776" units="1/cm"/>
          <inkml:channelProperty channel="Y" name="resolution" value="93.64162" units="1/cm"/>
        </inkml:channelProperties>
      </inkml:inkSource>
      <inkml:timestamp xml:id="ts0" timeString="2025-04-22T13:51:49.002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6350 11024,'0'-17,"0"-1,-35 0,35 1,-18-19,0 19,18-1,-35 1,18-1,-1 0,0 1,-17 17,17-18,-17 0,-53-17,35 35,0-18,0 18,-17-17,-1 17,0-18,1 18,-1 0,-17-17,0 17,0 0,0 0,-1 0,19 0,-18 0,-1 35,19-35,-1 17,-17-17,-53 53,70-35,19 17,-19 1,0-19,1 18,-1 1,18-1,-17 18,17-18,-18 1,36-1,-18 18,0-18,18 0,-18 18,35-18,-17 1,18 17,-1-18,18 0,-18 18,18-18,0 18,0-17,0 17,0-18,0 18,0 0,36 0,-36-18,17 18,18 0,-17 0,17-1,1-16,-1 17,18 0,53 35,-53-53,-1 0,19 18,0-17,-1-1,1 0,17 0,-18 1,19-1,-19 0,18-17,1 17,-1-17,0-1,0 1,0 0,106-1,-105 1,16-18,-16 0,-19 0,18 0,-17 0,17 0,53-18,-17 18,-71-17,0 17,-1-36,1 36,0-17,0 17,0-18,-18 18,1-18,17 1,-18-1,0 1,0-1,1 0,-1 1,0-1,1 0,-1-17,0 17,-17-17,17 18,0-19,1 19,-19-19,18 19,-17-19,0 19,-1-1,19-35,-36 36,0-19,17 19,-17-1,0-17,0 17,0-35,18 18,-18 0,0 17,0-17,0-1,0 19,0-18,0 17,0-17,0 17,-18 0,18-35,-35 36,35-1,-18 1,18-1,-17 0,17 1,-18-1,18 0,-18 1,1 17,17-18,-18 0,1 1,-1-1,0-17,1 17,-1 1,0-1,18 0,-17 18,-1-17,0-1,18 0,-17 18,-1-17,18-1,-17 18,-1-18,18 1,-18 17,1-18,-1 18,18-17,-18-1,1 18,-1-18,0 1,1 17,-1-18,1 0,-1 18,18-17,-18 17,1-18,-19 0,1 1,17-1,1 18,-1-17,0-1,1 18,-1-18,1 1,17-1,-18 18,0-18,1 1,-1-1,0 0,1 1,-1-1,0 0,-17 1,18-1,-19 1,1-1,17 0,-17 1,17-1</inkml:trace>
  <inkml:trace contextRef="#ctx0" brushRef="#br0" timeOffset="1">5380 11906,'18'-17,"-36"34,53-34,-35-1,0 0,18 18,-18 18,0 0,-35-18,35 17,-18-17,0 0,1 0,-1 0,18-17,-18 17,18-18,0 0,0 1,0-1,0 0,18 18,0 0,-1 0,-17 18,18-18,-18 18,0-1,0 1,18-18,-18 18,0-1,0 1,-36-18,19 0,17-18,-18 18,18-17,0-1,0 0,18 18,-1 0,1 0,-18 18,0 0,0-1,0-52,0 17</inkml:trace>
  <inkml:trace contextRef="#ctx0" brushRef="#br0" timeOffset="2">3863 11536,'18'0,"-1"0,1 0,-1 0,1 0,0 0,-1 17,1-17,17 0,-17 18,17-18,-17 18,17-1,0-17,1 18,-1 0,0-1,1 1,34 17,-17-17,-18 0,1-1,-1-17,-18 18,19-1,-1 1,-17-18,17 18,-17-18,-1 17,1-17,0 0,-1 18,1-18,-1 0</inkml:trace>
  <inkml:trace contextRef="#ctx0" brushRef="#br0" timeOffset="3">4904 11024,'0'-17,"0"34,-18-52,18 17,-18 18,18 18,0 17,0-17,18 17,-18-17,35 17,-17 18,-18-18,35 18,-35-17,18-1,-18 0,17 0,-17 1,18-19,-18 19,18-1,-18 0,17 0,-17-17,0 0,18-18,-18 17,0 1,18 0,-18-1,17-17,1-53</inkml:trace>
  <inkml:trace contextRef="#ctx0" brushRef="#br0" timeOffset="4">5891 11165,'0'0,"0"18,-17 0,-1-1,18 1,-18 17,-17 1,18-19,-19 18,36-17,-17 0,-1-1,0 1,1 0,-1-1,18 1,-18 0,1-1,-1 1,1-18,17 17,-18-17,18 18,-18-18</inkml:trace>
  <inkml:trace contextRef="#ctx0" brushRef="#br0" timeOffset="5">5697 11783,'0'0,"18"0,0 0,-1 0,-17-18,18 18,0 0,17 0,-18 0,195 0,-177 0,-17 0,17 0,1 0,34 0,-35 0,1 0,-1 0,0 0,-17 0,17 0,-17 0,17 0,-17 0,-1 0,1 0,-53 0</inkml:trace>
  <inkml:trace contextRef="#ctx0" brushRef="#br0" timeOffset="6">5715 12065,'0'18,"18"-18,-18 17,35 1,-17-18,-1 18,1-1,-1-17,1 18,0-1,17 1,-17 17,-1-17,1 0,35 17,-18-35,0 18,-17-1,0-17,17 18,-17-18,-1 18,1-18,17 17,-17-17,-1 0,1 0,0 0,-1 0,1 0,0 0,-54 0,1 0,17 0,1 0,-1 0</inkml:trace>
  <inkml:trace contextRef="#ctx0" brushRef="#br0" timeOffset="7">5644 12330,'0'0,"0"17,0 19,0-19,0 1,0-1,0 19,0-19,0 1,0 0,0-1,0 1,0 0,0-1,0 1,0-1,0 19,0-19,0 1,-17 0,17-1,0 1,-18-18,1 0,-1-35,18-1</inkml:trace>
  <inkml:trace contextRef="#ctx0" brushRef="#br0" timeOffset="8">5503 12294,'0'0,"0"-17,-17 17,-1 0,0 0,1 0,-1 0,18 17,-17-17,-1 0,0 36,1-36,-1 17,0-17,1 18,-1-18,-17 18,17-1,-17-17,17 18,-17-18,0 17,-18 1,0-18,0 18,0-1,35-17,1 0,-1 0,0 0,18-17</inkml:trace>
  <inkml:trace contextRef="#ctx0" brushRef="#br0" timeOffset="9">1517 6473,'0'0,"0"-17,0 34,18-17,-18 18,0 17,0-17,17 0,-17-1,0 1,0 17,0-17,0 0,0-1,0 18,18-17,-18 0,0-1,0 1,18 0,-1-1,1-17,-1 0,1 0,0 0,-1 0,19-35,-1 35,-17-18,17 1,0-19,18 19,-18-1,1-17,-1 17,18-17,-18 17,18 1,-18-1,1-17,16 17,-16 0,-1 1,36-1,-36 1,-18 17,1-18,0 18,-1 0,-17 18,0-1,0 1</inkml:trace>
  <inkml:trace contextRef="#ctx0" brushRef="#br0" timeOffset="10">11553 7814,'0'-18,"0"1,0-1,0-17,-17 17,-18 18,17 0,0 0,1 35,-1-35,0 18,1-18,-1 18,0 17,1-17,17-1,0 1,0 0,0-1,17 1,19 0,-19-1,1-17,0 18,-1-18,1 17,0-17,-1 18,1-18,-18 18,17-18,-17 17,18-17,0 0,-18 18,35 0,-17-18,-18 17,17-17,-17 18,0 0,-17-18,-1 0,0 17,-17-17,17 0,-52 0,52 0,1 0,-1 0,0 0,1 0,-1 0,0 0,1 0</inkml:trace>
  <inkml:trace contextRef="#ctx0" brushRef="#br0" timeOffset="11">12224 7814,'0'0,"-18"0,18 18,0-1,-18-17,18 36,0-19,0 1,0 52,0-34,0-19,0 19,0-19,0 1,0 0,0-1,0 1,0-1,0 1,18-18</inkml:trace>
  <inkml:trace contextRef="#ctx0" brushRef="#br0" timeOffset="12">12030 7779,'17'-18,"-34"36,70-36,-18 18,0 0,0 0,-17 0,17 0,1 0,-19 18,19-18,17 17,-36 19,36-1,-35-17,-18-1,17 1,1 0,-18-1,0 1,18 17,-18-17,0-1,0 1,0 0,0-1,-36 1,36 0,-35-1,17 1,-17-1,0 1,0 0,-1-1,1-17,0 18,-1-18,-16 18,16-18,-17 0</inkml:trace>
  <inkml:trace contextRef="#ctx0" brushRef="#br0" timeOffset="13">1552 9172,'0'0,"18"0,-18 18,18 0,-18-1,17-17,-17 18,0-1,18-17,-18 18,17 0,1-18,-18 17,18-17,-1 18,1-18,0 0,17 0,18-18,-18 18,0-35,18 0,0 17,0-17,18 0,17-1,-18 1,36-18,-18 18,1 0,-1-1,0 19,53-36,-88 35,0 18,0-18,-18 18,0 0</inkml:trace>
  <inkml:trace contextRef="#ctx0" brushRef="#br0" timeOffset="14">9631 10072,'-18'-18,"18"1,18 52,-71-88,35 35,1 18,-1-17,0 17,1 0,-1 0,0 0,1 0,-1 0,1 35,-1-35,18 18,-18-1,18 1,0-1,0 1,0 0,0-1,0 19,18-1,17-17,0-1,-17-17,0 18,17-1,-17-17,17 0,-17 18,17-18,-18 0,19 0,-19 0,1 0,17-35,-17 17,0-17,-1 35,-17-18,18 1,-18-1,0 0,-18 18,1 53,17-17,0-1,0-18,0 1,35 0,-17-1,-1-17,36 0,-35-17,-1-1,-17 0,18 1,-18-1,-35-17,17 35,-17 0,17 0,1 0,17 18,0-1,35-17,-18 0,19 0,-19 0,1 0,17 0,-17 0,17 0,-17 0,17-17,-17 17,-1 0,1-18,0 18,-1 0,1-18,0 18,-1 0,-17-17,18 17,-18-18,-35 18,17 0,0 18,1-18,17 35,-18-35,18 18,-18-18,18 17,0 1,0-1,0 1,0 0,0-1,18 1,-18 0,35-18,-17 0,0 17,-1-17,1 0,-1 0,19 0,-19 0,19-35,17 17,-36 18,1-35,17 17,-17 18,-18-17,17-1,1 1,0-1,-18 0,0 1,17-1,-17 0,0 1,0-1,0 0,0 36,0 17,-17 54,17-72,0 18,-18 36,18-36,0 1,0-1,0 0,0 18,0-18,0 1,0 17,0-18,0 0,0 0,0-17,0 17,35-17,-35 17,0-17,18-1,0-17,-18-35,17 35,-17-35,0 17,0-17,18 17,-18-17,0-35,0 17,0 35,0-17,0 17,-18 0,18 1,0-1,-17 1,-1-1,0 18,18-18,-17 18,-1 0,0 0,1 0,17-17</inkml:trace>
  <inkml:trace contextRef="#ctx0" brushRef="#br0" timeOffset="15">10883 10178,'18'-53,"-36"106,53-106,-35 70,0 19,0-19,0 19,-17-19,17 18,0 36,-18-36,18 36,0-36,-17 0,17 1,0-1,0 0,0 1,0-1,0 35,0-17,0-35,0 17,0-17,0-1,17 1,1-18,-18-35,17 35,-17-35,0 17,0-17,0 17,0-17,0 17,0-17,0 17,0 1,-17-1,17 0,0 1,-35-1,35 0,-18 18,18-17,-18 17,18-18,-17 18,-1 0,18-18</inkml:trace>
  <inkml:trace contextRef="#ctx0" brushRef="#br0" timeOffset="16">11553 10266,'0'0,"-17"0,-18 0,35 17,-18 1,18 0,-18-18,18 17,0 1,36 0,-19-18,1 0,-18-18,17 0,-17 1,18 17,-18-36,0 19,18 17,-18-18,0 1,17-1,-17 0,0 1,18 17,-18-18,18 18,-18-18,17 18,1 0,0 36,-1-36,-17 17,18 1,-18 0,0-1,0 1,18 17,-18-17,0 17,0 0,0 1,0-19,0 19,0-1,-36 0,36 36,-17-36,17 0,0 0,0-17,0 17,0 1,0-19,0 19,0-19,0 1,0 17,17-35,-17 18,18-18,0 0,-1-36,1 36,-1-35,-17 18,18-1,0 0,-1-35,-17 36,18-1,-18 0,0 1,0-1,0 1,0-1,0 0,-35 18,35-17,-36 17,36-18,-17 18,-1 0,1 0,-1 0,0-18</inkml:trace>
  <inkml:trace contextRef="#ctx0" brushRef="#br0" timeOffset="17">12559 10283,'18'-17,"-18"-1,-36 18,19 0,-19 0,36 18,-17-18,-1 0,0 17,18 1,-17 0,17 17,0-17,0-1,53 1,-18 0,-17-18,-1 0,19 0,-19 17,1-17,-1 0,1 0,0 0,-1 18,1-18,-18 18,-18 17,18-18,-17-17,17 18,-36-18,-16 18,34-1,0-17,-17 0,17 18,1-18,-1 0,0 0,1 0,-1 0,1 0</inkml:trace>
  <inkml:trace contextRef="#ctx0" brushRef="#br0" timeOffset="18">12894 10266,'0'0,"18"0,-18 35,17-17,-17-1,18 1,-18 17,0-17,0 0,0-1,18 1,-18 0,0-1,0 1,0-1,0 1,0 0,0-1,0 1</inkml:trace>
  <inkml:trace contextRef="#ctx0" brushRef="#br0" timeOffset="19">12912 10195,'0'-17,"0"34,35-34,-35-1,18 18,-1-18,1 18,17 0,-17 0,-1 0,1 0,0 18,17-18,-17 35,-1-35,1 18,-18 0,18 17,-1-18,-17 1,18 0,-18 17,17-17,-17-1,0 19,0-19,0 1,0 17,0-17,-35-1,35 1,-35 0,35-1,-35 1,-18 17,35-35,-17 18,17 0,-17-18,0 0,17 17,-17-17</inkml:trace>
  <inkml:trace contextRef="#ctx0" brushRef="#br0" timeOffset="20">16704 16316,'0'35,"0"-17,0 17,0-17,-18-1,18 1,0 17,0 1,0-19,0 19,0-1,0-18,0 19,0-1,0-17,0 17,0-17,18 17,-18-17,0 17,0-18,18 1,-18 17,0-17,0 0,17-1,-17-34,0-19,0 19,0-1,0-17,0 0,0 17,0 0,0-17,0 0,0 17,0-17,0 17,0-17,0 17,0-17,-17 0,17 17,0 0,0-17,0 17,0 1,0-18,0 17,0 0,-18 18,18 18,0 0,0-1,0 1,35 35,-35-18,0-17,18 52,-18-35,0 1,18-1,-18 0,17 1,-17-1,18 35,-18-34,0-1,18 36,-18-36,0-18,0 1,0-36,0-17,0-18,-18 18,18 17,0-17,0 0,-18-18,18-18,-17 18,17 18,0 0,0 0,0-1,0 1,-18 0,18-1,0 19,0-1,0 1,0-1,0 0,0 54,0-19,0 1,0 17,0-17,0 17,0 0,0 1,0-1,0 0,18 36,-18-36,0 0,0 1,0-1,0 0,0-17,0-1,0 19,0-19,0-34,0-36,0 35,0-17,0 0,0-1,0 1,0 17,0-17,0 17,0-17,0 17,0 54,0-1,-18 0,18-17,0 0,0 17,0-17,0-1</inkml:trace>
  <inkml:trace contextRef="#ctx0" brushRef="#br0" timeOffset="21">26988 10760,'0'0,"0"-18,0 0,0 1,-18 17,0 35,1 0,-19 36,19-36,-1 0,0 18,1 0,-1 0,18 0,-18 0,18 0,0 18,0-19,0 37,0-36,0-18,18 0,-18 0,35 1,-35-1,18-17,17 35,1-36,-19-17,1 18,17-18,-17 17,17-17,0 0,18-35</inkml:trace>
  <inkml:trace contextRef="#ctx0" brushRef="#br0" timeOffset="22">27287 11218,'0'0,"0"-17,0 52,0 0,0-17,0 17,0-17,0 52,0-52,0 17,0 1,0-1,0-18,0 19,0-19,0 19,0-19,0 1,0 0,0-1,0 1,0 0</inkml:trace>
  <inkml:trace contextRef="#ctx0" brushRef="#br0" timeOffset="23">27305 11307,'18'0,"-36"0,53 0,-17 0,-18 17,18-17,-1 35,1 1,35-1,-36-17,1-1,17 1,-17 17,0-17,17-1,-17 1,-1 0,1-1,17-17,-17 18,-1 0,1-18,0 0,-1 0,1 0,0 0,-1 0</inkml:trace>
  <inkml:trace contextRef="#ctx0" brushRef="#br0" timeOffset="24">27764 11148,'-18'-18,"36"36,-36-53,18 17,0 53,0-17,0 17,0-17,0 35,18-36,-18 19,0-19,17 54,1-18,-18-36,0 1,0 17,18-17,-18-1,17 1,-17 0,18-1,-18 1,17-18,1 0,0 0</inkml:trace>
  <inkml:trace contextRef="#ctx0" brushRef="#br0" timeOffset="25">28169 11289,'18'0,"-18"35,-35-17,17 88,18-71,0-17,0-1,0 1,0-1,0 1,35 0,-35-1,18-17,-18 18,18-18,17 0,-17 0,-1 0,1 0,-1-18,1 1,17-19,-35 19,18-1,-18-17,0 17,18 1,-18-1,0 0,0 1,0-1,0 0,-36 18,36-17,-17 17,-19-18,19 18,-1 0,1 0,-1 0,0 0</inkml:trace>
  <inkml:trace contextRef="#ctx0" brushRef="#br0" timeOffset="26">28363 11377,'0'0,"18"-35,0 35,-1 0,1 0,0 0,-1 17,1-17,-1 18,1 0,0-18,-18 35,17-17,1-18,-18 17,18 1,-18 0,17-1,-17 1,18-18,-18 35,0-70,18 17,-18-17,35 17,-35 1,17-1,-17 0,0 1,18 17,0-18,-18 0,17 1,1-1,-18 1,18 17,-1 0,-17-18,18 18,0 0</inkml:trace>
  <inkml:trace contextRef="#ctx0" brushRef="#br0" timeOffset="27">28998 11377,'0'-35,"0"70,0-17,0 17,18-17,-18-1,0 1,0 0,0-1,0 1,0-1,0 1,0-36,0-17,0 0,0 17,35 1,-35-1,18 0,-18 1,18-1,-18 0,17 1,1-1,-1 18,1-17,0 17,-1 0,-17 35,18-35,-18 17,18-17,-18 36,0-19,17 1,-17 0,18 17,-18-17,0-1,0 1,0-1,-18-17,18-35,0 18,0-19,0 19,18 17,-18-18,18 0,-18 1,35 17,-35-18,17 0,1 18,0-17,-1 17,1 0,0 0,-1 0,1 17,0 19,-1-19,1 1,-18 0,0-1,18 1,-18 0,0-1,17-17,-17 18,0-1,0 1</inkml:trace>
  <inkml:trace contextRef="#ctx0" brushRef="#br0" timeOffset="28">30021 11448,'0'-18,"0"36,0-54,0 19,18 17,-53 0,17 0,-17 0,-36 35,36 0,17-17,-17 0,35-1,-18 1,18-1,-17-17,17 18,-18 0,18-1,35-17,-17 0,17 0,-17 0,0 0,-1 0,1-17,0 17,-1 0,-17-18,18 18,-1-18,1 1,-18-1,18 18,-18-17,0-1,17 18,-17-18,0 54,0-19,0 1,0-1,0 1,18 0,-18-1,18-17,-18 18,17-18,19 0,-19-35,1 35,-18-18,18 18,-18-35,17 17,-17 1,18-1,-18-17,17 17,-17-17,0-1,18 1,-18-35,0 34,0 1,0 0,0 17,0 1,0-1,0 0,-18 18,-17 0,-35 106,52-71,0-17,18 17,-17-17,17 17,-18 18,18-18,0 1,-18-19,18 19,0-1,0-18,0 19,0-19,0 19,0-1,0 18,0-35</inkml:trace>
  <inkml:trace contextRef="#ctx0" brushRef="#br0" timeOffset="29">28328 12453,'18'0,"-36"0,36 18,-18 17,0 0,0-17,0 0,0 34,0-16,0-19,0 19,0-19,0 19,0-19,0 1,0-1,-18 1,18 0,0-1,-18-17</inkml:trace>
  <inkml:trace contextRef="#ctx0" brushRef="#br0" timeOffset="30">28222 12435,'0'-17,"0"34,0-52,-17 35,17-17,0-1,35 18,0 0,-17 35,17-35,-17 18,17-1,0 19,-17-19,17 1,-17 17,17-17,-17 17,-1-17,1 17,0-17,-18 17,17-17,1 35,-18-36,0 1,0-1,0 1,0 0,-18-1,1-17,-19 18,19-18,-1 0,0 0,-34 0,34 0,0 0,1 0,-1 0,0-18,1 18</inkml:trace>
  <inkml:trace contextRef="#ctx0" brushRef="#br0" timeOffset="31">28910 12682,'0'-17,"0"34,0-17,0 36,0-19,0 1,0 0,0-1,0 1,0-1,0 1,0 0,0-1,0 1,0 0,18-18,-18 17,17-17,1 0,0 0,-18-17,17 17,-17-36,36 1,-19 17,19-34,-19 34,1 0,-1-17,1 17,-18-17,18 17,-1 1,-17-1,0 1,0-1,18 18,-18-18,-35 18,35 36,-18-36,18 52,0-34,0 0,0-1,35-17,-35 18,0 0,18-18,-18 17,18 1,-1 0,-17-1,18 1,-18-1,18-17,-18 18,0 0,0-1,0 1,-36-18,36 18,-17-18,-19 0,19 0,-1 0,-35 0,36 0</inkml:trace>
  <inkml:trace contextRef="#ctx0" brushRef="#br0" timeOffset="32">28857 12277,'0'0,"0"-18,0 0,0 54,18-36,-18 17</inkml:trace>
  <inkml:trace contextRef="#ctx0" brushRef="#br0" timeOffset="33">29580 12241,'18'0,"-36"0,36 36,-18-19,0 1,0 17,0-17,-18 17,18-17,0 52,-17-34,17-1,0 35,0-52,0 17,0-17,0 17,0-17,0 17,0-17,0-1,17 1,-17 0,18-18,0 0</inkml:trace>
  <inkml:trace contextRef="#ctx0" brushRef="#br0" timeOffset="34">29545 12541,'-17'0,"34"18,18-18,-17 18,0-18,-1 0,1 0,17 0,-17 0,0 0,17 0,-18 0,1 0,0 0,17-36,-17 19,-1 17,-17-36,0 19,18-1,-18 0,0 1,18-1,-18 1,0-1,0 0,0 1,0-1,0 0,-18 1,0 17,18 35,0-17,-17 17,17-17,0-1,0 1,-18 17,18-17,0-1,0 1,0 17,0-17,0 0,0 17,0 0,-18 0,18-17,0 0,0-1,0 1,0 0,0-1,0 1,18-36,0 1,17-19,-17 19,-1-1,18 0,-17 1,17-1,-17 0,0 18,-1 0,1 0,0 0,-1 0,1 0,-18 36,18-36,-18 17,17 1,-17 0,0-1,0 19,0-19,-35-17,35 18,-18-1,-17-17,35 18,-18-18,1 0,-1 0,0 0,1 0,-1 0,0 0,1 0,-1-18,1 18</inkml:trace>
  <inkml:trace contextRef="#ctx0" brushRef="#br0" timeOffset="35">30304 12118,'17'0,"-34"0,52 0,-35 18,18 17,-1 0,1-17,-1-1,-17 1,18 0,0 17,-1-17,1 17,0 0,-1 36,-17-36,18 0,-18 1,0-1,18 0,-18 0,0 1,0-1,0-17,0 17,-36-18,36 1,-17 0,17-1,-36 1,19 0,-1-18,0 17,-34 1,16 0,19-18,-1 0,-17 0</inkml:trace>
  <inkml:trace contextRef="#ctx0" brushRef="#br0" timeOffset="36">16563 15981,'0'0,"0"-18,0-17,-18 35,18-18,0 1,0-1,0 0,-17 18,17-17,0 52,35-35,-35 35,18-17,-18 0,17 17,-17 0,18 0,-1 1,-17-1,18 18,0-18,-18 0,35 36,-35-36,18 1,-18-1,17 0,1 18,-18-35,0-1,18 1,-18 0,0-1,0-52,0 0,0 17,-18-53,18 1,-18 17,18 18,-17-18,17 0,0-35,-18 52,18-17,0 18,0 0,0 17,0 1,0-1,0 0,0 1,0-1,0 53,0 1,0-19,18 54,-18-36,17 53,-17-52,0 17,18-18,-18 35,0-34,18 17,-18-36,0 18,17 1,-17-1,0-17,18 17,-18 0,0-17</inkml:trace>
  <inkml:trace contextRef="#ctx0" brushRef="#br0" timeOffset="37">16598 17533,'-17'0,"17"35,0-17,17 17,-17-17,18 0,-18-1,0 1,0-1,0 1,0 0,-18-54,18 19,0-1,0-17,0 17,0 1,18-1,-18 0,17 18,1-17,0 17,-1 0,1-18,0 18,-1 0,1 0,0 35,-1-17,-17 0,18-18,-18 35,18-17,-18-1,0 1,0-1,0 1,0 0,0-54,0 19,17 17,1-18,-1 1,-17-1,18 18,0 0,-1 18,-17-1,36 18,-36-17,35 0,-35-1,18-17,-18 18,17-18,1 0,-1 0,1 0,-18-18,18 18,-18-17,17 17,-17-18,18 18,-18-18,0 1,18 17,-18-18,0 1,0-1,0 0,-18 18,18-17,-18 17,1 0,-1 0,18 35,-18-35,18 18,-17-18,17 17,0 1,0-1,0 1,0 0,17-18,-17 17,36 1,-19 0,54-18,-53 0,-1 0,1 0,-1-18,19 18,-19-35,1 35,0-36,17 19,-17-1,-1 18,1-17,0-1,-18 0,35 1,-35-1,17 0,-17 1,18 17,-18-18,-35 18,17 0,18 18,-17-18,-1 17,18 1,-18 0,18-1,0 1,0 0,0-1,0 1,18-1,0 1,-1-18,1 0,17-53,-35 36,0-1,0 0,0 1,0-1,0 0,0 1,0 34,0 19,0-19,18-17,-18 18,17-18,-17 18,18-18,0 0,-1 0,1 0,0 0,-18-36,17 36,1-17,-1-1,-17 0,0-17,0 17,0 1,0-1,0 36,0-1,0 1,0 0,0-1,0 1,0 0,18-18,-18 17,0 1,18 0,-18-1,17-17,-17-17,0-19,0 1,0-36,0 54,0-1,18 1,-18-1,18 18,-1-18,-17 1,18 17,-18-18,18 18,-1 0,1-18,-1 18,1 0,-18 36,18-36,-18 17,17-17,-17 18,0 0,18-1,-18 1,0-1,18-17,-1 0,1-17,0-18,-1 17,1-17,-18 17,18-17,-1-1,-17 1</inkml:trace>
  <inkml:trace contextRef="#ctx0" brushRef="#br0" timeOffset="38">17480 10336,'0'0,"-35"36,0-36,-1 17,1 1,-18 0,0-1,0 19,0-1,0 0,1 0,16 1,1 17,0-1,17 1,0 18,1 52,17-70,0 18,0-18,0 17,35-17,0 18,-17-18,17 0,18 0,-18-1,18 1,0-17,0 17,0-18,0 0,0 0,70 18,-70-35,18 0,-18-18,0 17,17-17,-17 0,0-35,0 35,0-35,0-1,0 1,53-35,-53 34,-1-17,-16 18,-1-18,0 0,1 0,-1-17,-18-1,1-70,0-18,-18 89,0-18,0 17,-36 18,36-17,-35 34,18-17,-19 18,1 0,0 0,-1-1,-16 1,-1 17,0 1,0-1,0 0,-18 1,18 17,-17 0,-1 0,1 0,-1 0,1 35,17-35,0 35,0-17,18 0</inkml:trace>
  <inkml:trace contextRef="#ctx0" brushRef="#br0" timeOffset="39">20126 13423,'0'-17,"0"34,0-52,-35 35,35-18,-18 1,-35 17,36 0,-1 0,0 0,-17 0,17 0,-17 17,17-17,-17 36,0-1,0-18,-1 19,19-1,-19 0,1 1,17-1,-17 0,0 0,17 18,-17-17,17 17,1-18,-1 18,0-18,1 18,17-18,-18 18,18 0,0-18,0 1,0 17,0-18,35 0,-35 0,36 1,-36-1,35-17,-17 17,-1-18,1 1,17 0,-17-1,17 1,0 0,1-18,-1 0,0 0,18 0,35-18,-52 18,17-35,-1 35,-16-36,17 19,-18-18,0 17,36-35,-36 35,-17-17,17 17,-17-17,17 18,-18-19,1 19,0-19,17-34,-17 34,-18 19,17-36,-17 18,18-1,-18 1,0 0,0 0,0-1,0 19,-35-19,35 1,-53 17,35-17,-17 18,0-19,-1 19,1-1,-18 0,18 1,-18-1,18 18,-18-18,17 18,1 0,0 0,0 0,-1 0,19 36,-1-36,0 17</inkml:trace>
  <inkml:trace contextRef="#ctx0" brushRef="#br0" timeOffset="40">22348 15187,'0'0,"-35"-18,18 18,-1 0,0 0,-17 18,0-18,17 18,-17-18,17 35,1 0,-19-17,1 0,17 17,-17 0,17 0,1-17,-18 17,17 18,0-17,18-1,-17 0,17 18,-18-18,18 18,0-18,0 1,0-1,0 0,35 1,-35-1,36-18,-19 1,18 0,-17-18,17 17,-17-17,17 0,1 0,-1 0,0-35,0 35,1-35,-1 0,0 17,0-17,1-1,-1 1,-17 0,17 0,-17-1,-1 1,1 0,0-1,-1 1,-17 18,18-19,-18 19,0-19,0 19,0-1,-35 0,35 1,-36-1,36 0,-35 1,-18-1,35 18,1-17,-19 17,19 0,-18 0,17 0,-17 0,17 0,-17 35</inkml:trace>
  <inkml:trace contextRef="#ctx0" brushRef="#br0" timeOffset="41">22860 15769,'0'0,"0"-17,18 17,17 0,0-18,0 18,1 0,-1 0,18-18,0 18,0 0,0-17,53-1,-54 18,-16-18,17 18,-18 0,0 0,-17-17,17 17,-17 0,-1 0,1 0,-18-18</inkml:trace>
  <inkml:trace contextRef="#ctx0" brushRef="#br0" timeOffset="42">23530 15522,'0'0,"-17"0,17-17,0-1,35 18,0 0,0 0,1 35,-19-35,1 18,0-18,-1 18,19-1,-19 1,1 17,-18-17,18 17,-1-17,-17 17,18 0,-18-17,0 17,0-17,0 17,0-17,-18 17,-17 0,35-17,-35-1,35 1,-18 0,18-1,-35 1,17-18</inkml:trace>
  <inkml:trace contextRef="#ctx0" brushRef="#br0" timeOffset="43">24853 15716,'0'-17,"0"-1,0 0,0 1,-35 17,35-18,-18 18,-17 0,17 0,1 0,-1 0,0 0,-17 35,18-35,-1 18,0 0,1 17,-1-17,18-1,-18 1,1-1,17 1,-18 17,18-17,0 0,0-1,35-17,-17 0,17 0,-17 0,0-17,-1 17,1-18,-1 18,1-35,17-1,-35 19,18-1,0-17,-18 17,17 1,-17-19,0 19,0-1,0-17,0 17,0 1,0-1,0 0,0 1,0-1,-17 0,17 36,0 17,0-17,17 0,-17-1,0 1,18-1,-18 1,18 17,-18-17,17 0,-17-1,0 19,18-19,-18 1,0-1,17 1,-17 0,18-18,-18 17,18-17,-18 18,17-18,1 0,0 0,-1 0,1-35,0 17,-1 18</inkml:trace>
  <inkml:trace contextRef="#ctx0" brushRef="#br0" timeOffset="44">25100 15699,'18'-36,"-36"72,36-89,-53 53,17 0,18 17,-35-17,35 18,-18-18,18 35,-18-17,18 0,0-1,0 1,-17-1,17 1,0 0,0-1,0 1,0 0,0-1,17-17,1-35,0 17,-1 18,1-35,-18 0,18 17,-1 1,-17-1,0 0,0 1,18 17,-18 17,0 19,0-19,0 1,17-18,1 17,0-17,-1 0,1-17,0 17,-18-18,17 18,1-35,-18 17,18 1,-1-1,-17 0,0-17,0 17,0 1,0-1,0 1,0-1,0 0,0 1,0-1,-17 0,17 36,0 0,0 17,0 88,0-87,0-1,0-17,0-1,0 1,0-1,0 1,0 0,0-1,0 1,0 0</inkml:trace>
  <inkml:trace contextRef="#ctx0" brushRef="#br0" timeOffset="45">25241 15734,'0'-18,"0"36,-17-36,17 1,17 17,1 17,17-17,-17 0,35 0,-36 0,1-17,0 17,-1 0,1-18,0 18,-1-18,1 18,-18-17,35-1,-17 18,-18-18,-18 18,0 0,18 18,-35-18,35 35,-35-17,35 0,-18-1,1 1,17 0,-18-1,18 1,0-1,-18 1,18 0,0-1,0 1,0 0,18-18,17 17,-17-17,17 0,-17-35,-1 35,1-18,0 1,-1-1,-17 0,18 1,-18-1,0 1,0-1,18 0,-18 1,0-1,0 0,0 36,-18-18,18 35,0-17,0 0,0-1,0 1,0 17,0-17,0-1,18 1,-18 0,35-18,-35 17,18-17,-18 18,17-18</inkml:trace>
  <inkml:trace contextRef="#ctx0" brushRef="#br0" timeOffset="46">26194 15804,'0'0,"0"-17,35-1,-35-17,18 35,-18-18,0 1,17-19,-17 19,18-1,-18 0,0 1,18-1,-18 1,0-1,17 0,-17 1,0-1,0 36,-17-1,17 1,0 17,0-17,0-1,0 1,0 0,0-1,0 1,17-18,-17 18,0-1,18-17,0 0,-1 0,1-35,-1 17,1 18,-18-35,18 17,-18 1,17-1,1-35,0 53,-18-17,0-1,0 0,0 1,0-1,0 36,-18-1,18 1,0 0,0-1,0 1,0 0,18-1,-18 1,17-18,-17 17,18 1,0-18,-1 18,-17-1,18-17,-18 18,0 0,0-1,0 1,-18-18,18 18,-17-18,-1 0,0 0,18-36,-17 36,-1-17,0 17,18-18,-17 18</inkml:trace>
  <inkml:trace contextRef="#ctx0" brushRef="#br0" timeOffset="47">26300 15363,'0'0,"17"0,-17 18,18-18,-18 18</inkml:trace>
  <inkml:trace contextRef="#ctx0" brushRef="#br0" timeOffset="48">27199 15346,'18'0,"-36"0,36-18,-36 18,1 18,-19-1,36 1,-17 0,17-1,0 1,-18 0,18-1,0 1,0 0,0-1,0 1,0 0,0-1,0 18,0-17,0 17,0-17,18 53,-18-19,17-34,-17 17,0-17,18 0,-18 17,18-17,-18 17,0-18,0 1,0 0,0-1,-18-17,-17 0,17 0</inkml:trace>
  <inkml:trace contextRef="#ctx0" brushRef="#br0" timeOffset="49">26952 15787,'0'0,"36"-18,-19 18,18 0,-17-17,0 17,17-18,-17 18,17 0,-17-18,-1 18,18-17,-17 17,17-18,1 0,-1 1,-17-1,-18 0,17 18,1-17,-1 17,-17-18,18 1,-36 17,-17 0,18 17,-19 18,19-35,17 18,-18 0,0 17,1-17,17-1,-18 1,18 0,0-1,-18-17,18 18,0-1,36-17,34-17,-52-18,0 35,-1-18,-17 0,18 1,-18-1,17 0,-17 1,18-1,-18 0,0 1,18 17,-18-18,0 53,-18-35,18 36,0-19,0 1,0 0,0-1,0 1,35 0,-17-18,0 0,-1 0,36-53,-53 35,18-35,0 35,-18 1,0-1,0 1,0 52,0-18,0 1,0 0,0 17,0-17,17-1,1 1,-1-18,-17 18</inkml:trace>
  <inkml:trace contextRef="#ctx0" brushRef="#br0" timeOffset="50">28046 15699,'0'0,"0"-18,17 18,1-18,0 1,-1 17,1-18,0 0,-1 1,1 17,0-18,-18 1,17-1,1 0,-18 1,0-1,-18 18,1 0,17 18,-18-1,18 1,0 0,0-1,0 1,35-18,-17 35,-18-17,18-1,-18 1,35 0,-35-1,17 1,1 0,-18-1,0 1,0-1,0 1,0 0,0-1,-35 1,0-18,17 0,0 0</inkml:trace>
  <inkml:trace contextRef="#ctx0" brushRef="#br0" timeOffset="51">28399 15610,'0'18,"0"-36,0 54,0-19,17 1,-17 17,0-17,0 17,0-17,0 17,0 0,0-17,0 17,0-17,18 0,-18 17,0-18,0 1,0 0,0-1,0 1,0 0,18-18</inkml:trace>
  <inkml:trace contextRef="#ctx0" brushRef="#br0" timeOffset="52">28469 15628,'0'-18,"0"36,0-53,0 17,0 1,18 17,17 0,-17 0,-1 0,1 0,0 0,-1 0,1 35,0-35,-1 17,1-17,-18 36,17-19,-17 1,18 0,-18-1,0 1,0 0,0 17,0-18,-35 1,35 0,-18-1,-17 1,17 0,1-18,-1 0,-17 17,17-17,0 0,1 0,-1 0,1 0</inkml:trace>
  <inkml:trace contextRef="#ctx0" brushRef="#br0" timeOffset="53">28734 15593,'17'0,"-34"0,52 0,-17 0,-1 35,1-35,0 18,-1 17,1-35,0 18,-1 17,1-17,-18-1,17 1,-17-1,18 1,-18 0,0-1,0 1,-18-18,1-18,17 1,0-1,17-70,1 70,17 1,-17-1,0 0,-1 1,1-1,0 18,-1-18,1 1,-1 17,1-18,17 18,-17-17,0-1,-1 18,1-18,0 18,-18-17,-36 17,19 0,17 35,-36-35,19 18,-1-18,0 17,1 1,-1-1,18 1,0 0,0-1,0 1,0 0,0-1,0 1,18 0,-1-1,19-17,-19 18,36-18,-17 0,-1 0,0 0,-17 0,17 0,0-18,-17 18,17-35,-17 35,17-18,-17 1,-1-1,-17 0,18 1,0 17,-18-36,-18 36,-17 0,17 36,-17-19,0 1,17-18,0 18,18-1,-17 1,17 0,-18-1,18 1,0-1,0 1,0 0,18-18,17 0,-17 0,-1 0,1 0,0-18,-1 18,1-18,-1 18,1-35,0 0,-1 35,-17-18,0 1,0 34,0 19,0-19,89 1,-37-18,-34 0</inkml:trace>
  <inkml:trace contextRef="#ctx0" brushRef="#br0" timeOffset="54">30233 15593,'0'-18,"0"36,-18-53,-17 35,0 0,0 0,17 0,-17 0,17 0,0 0,-17 35,17-35,1 17,-1 1,1 0,17-1,-18 1,0 0,18-1,0 19,0-19,0 1,36-1,-19-17,36 18,-18-18,1 0,-19 0,1 0,17-35,-17 35,0-18,-1 1,18-1,1-35,-36 18,17 17,1-17,0 0,-1-1,-17 1,18 0,0-36,-1 36,-17 0,0-1,0 1,18 17,-18-17,0 0,0 17,0 1,0-1,-18 53,18 0,0-17,0 0,0 17,0-17,0 17,0-17,0 17,0-18,0 19,0 17,0-18,0-17,0-1,0 19,0-1,0-18,0 1,0 17,-17-35,17 18,0 0,-18-18,18 17</inkml:trace>
  <inkml:trace contextRef="#ctx0" brushRef="#br0" timeOffset="55">19173 10813,'-35'0,"70"0,-35 0,36 0,-19 0,19 0,-19-18,19 18,-19 0,1 0,17-18,-17 18,-1 0,1 0,0 0,-1-17,1 17,0 0,-1-18,1 18,0 0,-1-18,18 18</inkml:trace>
  <inkml:trace contextRef="#ctx0" brushRef="#br0" timeOffset="56">19756 10636,'0'0,"17"0,-17 18,0 0,18-18,-18 35,0-18,0 19,17-19,-17 19,0-19,18 19,-18-19,18 18,-18-17,0 17,17-17,-17 17,18-17,-18 0</inkml:trace>
  <inkml:trace contextRef="#ctx0" brushRef="#br0" timeOffset="57">19756 10672,'0'0,"0"-18,-18 18,18-18,35 18,0 0,-17 0,17 18,-17-18,0 35,17-17,-17-1,-1 1,1 0,17 17,-35-17,18 17,-1 0,-17 0,0-17,0 17,0-17,0 17,0-17,0 0,-17 17,-1-17,18-1,-35 1,35-1,-18-17,-17 18,17-18,1 0,-1 0,0 0,1 0</inkml:trace>
  <inkml:trace contextRef="#ctx0" brushRef="#br0" timeOffset="58">20302 10830,'0'-17,"-17"17,-1 0,0 0,-17 0,18 0,-1 0,0 17,1-17,-19 36,19-36,-1 17,0 1,1-1,17 1,-18 0,18-1,0 1,0 0,0-1,0 1,18 0,17-1,-17 1,-1-18,19 0,-19 0,36 0,-35 0,-1 0,1-18,0 18,-1-17,1-19,0 19,-18-1,0 0,0 1,0-1,0 0,0 1,0 52,0-17,0-1,0 1,0 0,0-1,17-17,-17 18,18-18,17 0,-17 0,-1 0,1-18,0 18,17-35,-17 35,-18-35,17 17,1 0,-18 1,0-1,18 1,-18-19,0 19,0-19,0 19,0-19,0 19,0-18,0 17,-36 0,36 1,0-1,-17 18,17-18,-18 54,18-19,-18 19,18-1,0-18,0 19,0-19,0 19,36-1,-36-17,17 52,-17-52,18 35,0-18,-18-17,17-1,-17 1,18-18,-18 18,18-1</inkml:trace>
  <inkml:trace contextRef="#ctx0" brushRef="#br0" timeOffset="59">20514 10918,'18'0,"-1"0,19 0,-19 0,1 0,0 0,17 0,-18 0,1 0,17 0,-17-35,35 35,-35 0,34-17,-34 17,0-18,-1 18,-17-18,18 18,-36 18,-17 0,17 17,18-18,-17 1,-1 0,18-1,-17 1,17 0,0-1,0 1,-18 0,18-1,0 1,0 0,0-1,0 1,35-18,-17 0,35-35,-36 17,1-35,0 35,-18 1,0-1,0 0,0 1,0-1,0 0,0 1,0-1,0 36,-18-18,18 35,0 0,0-17,0 0,0-1,0 1,0 0,0-1,35-17,-35 18,18 0,0-18,17 17</inkml:trace>
  <inkml:trace contextRef="#ctx0" brushRef="#br0" timeOffset="60">21590 11165,'0'0,"0"18,0 0,18-18,-1 0,1 0,-18-18,18 18,-18-18,17 18,-17-35,18 18,-18-1,17-17,1-1,-18 19,0-1,0-17,0 17,0 0,0 1,0-1,0 1,0-1,0 0,-18 18,18 36,0-19,-17 18,17-17,0 0,0-1,0 1,0 0,0-1,35 1,-35 0,18-18,-18 17,35-17,-17 0,-1 0,1 0,0 0,17-17,-17 17,-1-18,1 18,-1-35,1 17,0 0,-18 1,17-1,1 0,-18-17,0 18,18-1,-18-17,0 17,0 0,0 1,0-1,0 0,-18 18,0 36,18-19,0 19,0 17,0-18,0-18,36 1,-36 0,17-1,-17 1,18-18,-18 18,35-1,-17 1,-1 0,1-1,0 1,-18 0,-36-1,1 1,18-18,-1 17,0-17,-17 0,17 0,1 0,-1 18,0-18,1 0,-1 0,1 0</inkml:trace>
  <inkml:trace contextRef="#ctx0" brushRef="#br0" timeOffset="61">21713 10689,'0'0,"0"-17,-17 17,34 17</inkml:trace>
  <inkml:trace contextRef="#ctx0" brushRef="#br0" timeOffset="62">22525 10848,'0'0,"0"18,0-1,0 1,18-18,-18 17,0 1,17 17,1 1,-18-19,17 1,1 0,0 17,-1-17,-17-1,0 1,18-18,-18 17,0-52,18 18,-18-19,17 19,-17-1,18 0,-18 1,18-1,-18-17,17 17,1 0,-18 1,17 17,-17-18,18 18,0 0,-1 0,1 35,-18 1,0-19,18 1,-18 0,0-1,0 1,17 0,-17-1,0 1,0 0,0-1,0 1,0-1,0 1,0 0,0-1,18-17,-18 18,18-18</inkml:trace>
  <inkml:trace contextRef="#ctx0" brushRef="#br0" timeOffset="63">23319 10901,'-18'0,"36"0,-71 0,35 35,0-35,1 18,-1-18,1 17,-1-17,0 36,18-19,-17 1,-1 17,18-17,0 0,0-1,18 1,70-18,-71 0,1 0,0-18,-1 18,-17-17,18 17,0-18,-1-17,-17 17,18 18,-18-18,0 1,18 17,-18-18,0 0,0 54,-18-36,18 17,0 1,-18 0,18-1,0 1,0 0,36-18,-36 17,17-17,-17 18,18-18,17 0,-17 0,-1 0,1 0,0 0,-1 0,1 0,-18-18,18 18,-18-53,0 36,0-1,0 0,0 1,0-1,0 0,0 1,0-1,0 0,17 18,-17 18,18-18,-18 35,17-35,-17 18,18 0,-18-1,0 1,0 0,18 17,-18-17,17-18,-17 17,18 1,0-1,-1-17,1 0,0 0,-1 0,1-17,0 17,17-53,-18-18,-17 36,18 17,-18 1,0-1,0 0,0 1,18 34,-18 1,0 0,0 17,17 0,-17-17,0 0,18-1,-18 1,18 0,-1-18,-17 17,18-17,0 18,-1-18,18 0,-17 0,0 0</inkml:trace>
  <inkml:trace contextRef="#ctx0" brushRef="#br0" timeOffset="64">24253 11024,'0'-17,"0"34,0-52,0 17,-17 18,-18 0,-1 71,36-36,0-17,0 0,0-1,0 1,18-18,17 0,-17 0,-1 0,1 0,0-18,-1 18,1-17,0-1,-18-17,17 17,-17-17,0 17,0 0,-35 1,17 17,18-18,-17 18,-1 0,-17 0,17 0,1 0</inkml:trace>
  <inkml:trace contextRef="#ctx0" brushRef="#br0" timeOffset="65">24553 10936,'0'35,"-17"-35,17 18,0 17,-18-17,18 0,0-1,0 1,0 0,0-1,0 1,18-18,-1 0,19 0,-19 0,1 0,0-18,-1 18,1 0,-1-17,1-1,0 0,17-52,-35 105,0-17,0-1,0 19,0-19,18-17,-18 18,17-18,19 0,-19 17,1-17,-1 0,1 0,0 0,-1 0,1 0,0-35,-1 35,1-17,0-1,-1-17,1 17,-18 0,18-17,-18 17,0 1,17 17,-17-18,0 0,0 1,-35-1,17 18,18-17,-17 17,-19-18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4C74337D-4B94-1474-297B-A19DBB9B3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5955C1A9-1CD6-79AA-3441-11104D832E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4E7CD67C-B463-D183-5222-358AAC6E8A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395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FD5C28D1-F7D4-0379-C03B-F9933F847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06913CDD-4E10-2445-2A95-FE56F58E05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D49B2BFB-44A3-740E-A375-24CB125C2A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40643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38746F98-250C-EEFF-000D-13993C858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9E0A09D2-808A-BFD1-17B4-4A77CD8DFA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EB6B1BFB-2E48-50AC-8DDB-FDDD52F8C2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530749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795EE27D-83A0-0D7C-9B0E-7E5A83148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302F65CC-76AD-0EE3-71E7-653E715A6B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2F395468-706F-30EC-4779-12EA1FB93C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7645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20A8B526-40A6-4D5C-2E31-A20D92367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B9A3E098-6914-2E76-E6E8-724640A737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0B5ED1C2-A3C9-2FA9-5738-01E5F3C2B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45422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04DCED66-B56B-B8C8-2F10-E4263EEB2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C9EE7C93-7B59-EBBB-996F-EC89F84A4D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BEE475C1-51B4-2540-01FA-F5F5F834AD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90851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14714FD5-ADC5-594A-9472-9DE7831FB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9354C5AE-CDDA-2DDC-31E3-4262A8AC18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79F6D346-C193-F9B8-597E-10048F3CEB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04082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B31FD012-1C11-EBC1-DFDD-DBB79C899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B7511C83-A034-4756-D2F6-1D00305E29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A5AD6876-A317-C585-E09F-09C380CFAA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4382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4C746975-F5E3-314A-FF89-564EE031A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CF09880C-83EF-EF16-D97C-DFD08E8E6E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9B9AD53F-A2FF-A3B3-12E0-78AD08FEA7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25363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B6DC27D8-EA0F-D234-AA18-C84CCFA95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254508DA-C2CA-5EBE-066D-7627F52B0A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28B5ED7-088D-433F-4C10-3728E001D2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9224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39868E3E-B1A5-2E5A-5ABF-5359A302D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55B2D342-C4C8-BE89-67BE-39212A2541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A0193551-E91D-A1D1-507A-F7390A74FC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73463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CCD26B74-0319-AC0D-5E4A-DB0D00B72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9E481A09-1CA0-5CB8-ADD3-11F7910D86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B6C0D4BA-1E4B-8083-FD19-5DD53C7CC3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4501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6DC533A9-7378-14A1-DF6A-376368D53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14C4EF58-361D-803E-71F9-B5EB6E8B96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006442C2-024F-6ED4-0D38-EAB91C054C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626128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47739C7C-3FE6-1727-B115-D60A435C8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2FD9B25E-9657-1AF0-6F0E-312BC6CEF0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DC97249B-74EE-1570-B667-C7623C8932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521379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92B519A6-4374-6903-7790-673558FBD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335B9C1F-C6F6-1E1E-1F47-C9A2559195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6E263238-E80C-B18F-51B3-C3928D56D4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59333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9A7DD5DD-F753-1B1B-C05B-3E76EC033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>
            <a:extLst>
              <a:ext uri="{FF2B5EF4-FFF2-40B4-BE49-F238E27FC236}">
                <a16:creationId xmlns:a16="http://schemas.microsoft.com/office/drawing/2014/main" id="{0A6D1E9B-843A-7BB6-3AD3-311673B777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>
            <a:extLst>
              <a:ext uri="{FF2B5EF4-FFF2-40B4-BE49-F238E27FC236}">
                <a16:creationId xmlns:a16="http://schemas.microsoft.com/office/drawing/2014/main" id="{83CB177C-34A6-18BF-3729-2CA5E98D9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5656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>
          <a:extLst>
            <a:ext uri="{FF2B5EF4-FFF2-40B4-BE49-F238E27FC236}">
              <a16:creationId xmlns:a16="http://schemas.microsoft.com/office/drawing/2014/main" id="{3C2BE291-BB88-9822-0F81-9022D8585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>
            <a:extLst>
              <a:ext uri="{FF2B5EF4-FFF2-40B4-BE49-F238E27FC236}">
                <a16:creationId xmlns:a16="http://schemas.microsoft.com/office/drawing/2014/main" id="{C5D2F50E-E57E-EDF9-4E83-913EF87E30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>
            <a:extLst>
              <a:ext uri="{FF2B5EF4-FFF2-40B4-BE49-F238E27FC236}">
                <a16:creationId xmlns:a16="http://schemas.microsoft.com/office/drawing/2014/main" id="{3B5BFB87-3E17-D0EE-E827-BABEAB7689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2223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E29C17F-8391-1A4E-E52D-94CC141C4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4D4BCE29-AE2C-BEAE-61C1-7FDB00660E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54F7BAF-A79A-0CD0-47BA-7A0DF5059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90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9AAC45F6-692A-2489-8499-51A19DDFB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FAAFC4DF-7498-EAF1-1E72-39672CB06F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9A1DB89E-3E61-5DA2-0E85-B29B17B52C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78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61C6185E-EFAC-9EDF-6B9D-7105A393D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771D7256-29DE-1416-B156-C52A369AF7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7A215958-1828-7A26-6C44-3B2776C9EC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980897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535C30-C869-FFBB-6412-EEF07E220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BA07A4F7-BA0E-C2D4-5D0C-DE2F96C82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A6FD93C-E480-7BF0-3680-054AEE152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448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6264" y="2224253"/>
            <a:ext cx="2596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Session Name: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16264" y="2624363"/>
            <a:ext cx="6060736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Measures of Dispersion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Delivered By:</a:t>
            </a:r>
            <a:r>
              <a:rPr lang="en-US" sz="20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Vikash Singh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651838CA-4A78-23D3-F5D0-5752DE5C5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2913E6BE-EEAB-02FC-13FA-F6A51B2BDE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Class activity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9E6AC-271E-9C3A-9552-345BD45CA24B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Data: 10, 12, 14</a:t>
            </a:r>
          </a:p>
          <a:p>
            <a:endParaRPr lang="en-US" dirty="0"/>
          </a:p>
          <a:p>
            <a:r>
              <a:rPr lang="en-US" dirty="0"/>
              <a:t>Mean = ?</a:t>
            </a:r>
          </a:p>
          <a:p>
            <a:r>
              <a:rPr lang="en-US" dirty="0"/>
              <a:t>Variance ≈ ? (</a:t>
            </a:r>
            <a:r>
              <a:rPr lang="en-US" dirty="0" err="1"/>
              <a:t>upto</a:t>
            </a:r>
            <a:r>
              <a:rPr lang="en-US" dirty="0"/>
              <a:t> 2 decimal places) </a:t>
            </a:r>
          </a:p>
          <a:p>
            <a:r>
              <a:rPr lang="en-US" dirty="0"/>
              <a:t>SD ≈ ? (</a:t>
            </a:r>
            <a:r>
              <a:rPr lang="en-US" dirty="0" err="1"/>
              <a:t>upto</a:t>
            </a:r>
            <a:r>
              <a:rPr lang="en-US" dirty="0"/>
              <a:t> 2 decimal places)</a:t>
            </a:r>
          </a:p>
        </p:txBody>
      </p:sp>
    </p:spTree>
    <p:extLst>
      <p:ext uri="{BB962C8B-B14F-4D97-AF65-F5344CB8AC3E}">
        <p14:creationId xmlns:p14="http://schemas.microsoft.com/office/powerpoint/2010/main" val="1802684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27C9DAE3-68E0-0174-35CD-ED5339547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B65D6DE-7D65-B9BF-F10B-BB34D94B9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Class activity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C78B8D4-8E7E-4048-5F3D-BDCC60E9F7FF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Data: 10, 12, 14</a:t>
            </a:r>
          </a:p>
          <a:p>
            <a:endParaRPr lang="en-US"/>
          </a:p>
          <a:p>
            <a:r>
              <a:rPr lang="en-US"/>
              <a:t>Mean = 12</a:t>
            </a:r>
          </a:p>
          <a:p>
            <a:r>
              <a:rPr lang="en-US"/>
              <a:t>Variance ≈ 2.67</a:t>
            </a:r>
          </a:p>
          <a:p>
            <a:r>
              <a:rPr lang="en-US"/>
              <a:t>SD ≈ 1.63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71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167F802C-DDA4-C26D-A98C-D91FE67F0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71AEF4E-55DF-2AA6-B7F2-2B76B97131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Coefficient of variation (CV)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62093A0-7099-091F-5476-1F0C6B51118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/>
              <a:t>Formula:</a:t>
            </a:r>
          </a:p>
          <a:p>
            <a:r>
              <a:rPr lang="en-US"/>
              <a:t>CV = (SD / Mean) × 100</a:t>
            </a:r>
          </a:p>
          <a:p>
            <a:endParaRPr lang="en-US"/>
          </a:p>
          <a:p>
            <a:pPr marL="0" indent="0">
              <a:buFont typeface="Arial"/>
              <a:buNone/>
            </a:pPr>
            <a:r>
              <a:rPr lang="en-US"/>
              <a:t>Example:</a:t>
            </a:r>
          </a:p>
          <a:p>
            <a:r>
              <a:rPr lang="en-US"/>
              <a:t>Mean = 50, SD = 5</a:t>
            </a:r>
          </a:p>
          <a:p>
            <a:r>
              <a:rPr lang="en-US"/>
              <a:t>CV = (5/50)×100 = 10%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31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C6EC52FA-FD01-35B6-C76B-EE82215B4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CD1BF92C-D84C-CC54-8A08-E612466BAD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Interquartile Range (IQR)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3BAA0E7B-79DB-4CB5-186E-2703B56F43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6276548"/>
              </p:ext>
            </p:extLst>
          </p:nvPr>
        </p:nvGraphicFramePr>
        <p:xfrm>
          <a:off x="514349" y="1687286"/>
          <a:ext cx="8999765" cy="4183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91111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AEEAF696-4B7C-6A9A-10EE-D451F20ED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591C8084-4C44-C4C3-8B6A-FF6B159E87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How to Calculate Q1 and Q3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D32D858E-C2E7-241B-2842-CB6270A807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83401"/>
              </p:ext>
            </p:extLst>
          </p:nvPr>
        </p:nvGraphicFramePr>
        <p:xfrm>
          <a:off x="483042" y="1480457"/>
          <a:ext cx="9564472" cy="4824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45637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5AE9DDF2-64F5-63B7-97DF-51E7E5A4B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CDB2DF86-F9F2-316A-8B4B-5DB33DA770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IQR Example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73963-52A1-0052-745C-653522C677AC}"/>
              </a:ext>
            </a:extLst>
          </p:cNvPr>
          <p:cNvSpPr txBox="1">
            <a:spLocks/>
          </p:cNvSpPr>
          <p:nvPr/>
        </p:nvSpPr>
        <p:spPr>
          <a:xfrm>
            <a:off x="457200" y="1600201"/>
            <a:ext cx="8229600" cy="2601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Data: 5, 7, 8, 12, 14, 18, 21</a:t>
            </a:r>
          </a:p>
          <a:p>
            <a:endParaRPr lang="en-US" dirty="0"/>
          </a:p>
          <a:p>
            <a:r>
              <a:rPr lang="en-US" dirty="0"/>
              <a:t>Q1 = 2nd value = 7</a:t>
            </a:r>
          </a:p>
          <a:p>
            <a:r>
              <a:rPr lang="en-US" dirty="0"/>
              <a:t>Q3 = 6th value = 18</a:t>
            </a: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B3C928-1A9A-6875-6BC7-730D2325B02B}"/>
              </a:ext>
            </a:extLst>
          </p:cNvPr>
          <p:cNvGrpSpPr/>
          <p:nvPr/>
        </p:nvGrpSpPr>
        <p:grpSpPr>
          <a:xfrm>
            <a:off x="900106" y="4569099"/>
            <a:ext cx="8635780" cy="688699"/>
            <a:chOff x="0" y="1370038"/>
            <a:chExt cx="9564472" cy="98338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BFFD6CE-A2A7-6382-FDA5-FC227FC9E61D}"/>
                </a:ext>
              </a:extLst>
            </p:cNvPr>
            <p:cNvSpPr/>
            <p:nvPr/>
          </p:nvSpPr>
          <p:spPr>
            <a:xfrm>
              <a:off x="0" y="1370038"/>
              <a:ext cx="9564472" cy="98338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CDEEFF66-27FD-E160-E318-D00B84CA7F45}"/>
                </a:ext>
              </a:extLst>
            </p:cNvPr>
            <p:cNvSpPr txBox="1"/>
            <p:nvPr/>
          </p:nvSpPr>
          <p:spPr>
            <a:xfrm>
              <a:off x="48005" y="1418043"/>
              <a:ext cx="9468462" cy="887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100" kern="120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Q1 = (N+1)/4 th value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D90598A-34E2-30A4-8E29-FFB84F1214E0}"/>
              </a:ext>
            </a:extLst>
          </p:cNvPr>
          <p:cNvGrpSpPr/>
          <p:nvPr/>
        </p:nvGrpSpPr>
        <p:grpSpPr>
          <a:xfrm>
            <a:off x="900106" y="5670564"/>
            <a:ext cx="8635780" cy="688699"/>
            <a:chOff x="0" y="2471503"/>
            <a:chExt cx="9564472" cy="98338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07ED188-86F5-F256-C0CD-3AE9EEC65D31}"/>
                </a:ext>
              </a:extLst>
            </p:cNvPr>
            <p:cNvSpPr/>
            <p:nvPr/>
          </p:nvSpPr>
          <p:spPr>
            <a:xfrm>
              <a:off x="0" y="2471503"/>
              <a:ext cx="9564472" cy="983384"/>
            </a:xfrm>
            <a:prstGeom prst="roundRect">
              <a:avLst/>
            </a:prstGeom>
            <a:solidFill>
              <a:srgbClr val="002060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61310BE-DEE2-D4F8-7B46-21DC2188D6CC}"/>
                </a:ext>
              </a:extLst>
            </p:cNvPr>
            <p:cNvSpPr txBox="1"/>
            <p:nvPr/>
          </p:nvSpPr>
          <p:spPr>
            <a:xfrm>
              <a:off x="48005" y="2519508"/>
              <a:ext cx="9468462" cy="887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marL="0" lvl="0" indent="0" algn="l" defTabSz="1822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4100" kern="1200">
                  <a:solidFill>
                    <a:sysClr val="window" lastClr="FFFFFF"/>
                  </a:solidFill>
                  <a:latin typeface="Calibri"/>
                  <a:ea typeface="+mn-ea"/>
                  <a:cs typeface="+mn-cs"/>
                </a:rPr>
                <a:t>Q3 = 3(N+1)/4 th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2045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998CE79E-C630-72A7-18B3-87AF85B36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9738F72F-A574-C0D7-F375-CA5E4A5A4E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IQR Example 2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6579C8-2D8F-5069-8547-28B7355B7962}"/>
              </a:ext>
            </a:extLst>
          </p:cNvPr>
          <p:cNvGrpSpPr/>
          <p:nvPr/>
        </p:nvGrpSpPr>
        <p:grpSpPr>
          <a:xfrm>
            <a:off x="900106" y="4569099"/>
            <a:ext cx="8635780" cy="688699"/>
            <a:chOff x="0" y="1370038"/>
            <a:chExt cx="9564472" cy="98338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7E7F6C1-3BC4-6910-D00F-EC7C51FEF7EE}"/>
                </a:ext>
              </a:extLst>
            </p:cNvPr>
            <p:cNvSpPr/>
            <p:nvPr/>
          </p:nvSpPr>
          <p:spPr>
            <a:xfrm>
              <a:off x="0" y="1370038"/>
              <a:ext cx="9564472" cy="983384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0CEC726C-35F6-3DB2-02DC-7515A1BEE2C0}"/>
                </a:ext>
              </a:extLst>
            </p:cNvPr>
            <p:cNvSpPr txBox="1"/>
            <p:nvPr/>
          </p:nvSpPr>
          <p:spPr>
            <a:xfrm>
              <a:off x="48005" y="1418043"/>
              <a:ext cx="9468462" cy="887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marL="0" marR="0" lvl="0" indent="0" algn="l" defTabSz="18224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4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Q1 = (N+1)/4 th value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B7A416F-B6C0-C73F-477A-2F33B7BF9583}"/>
              </a:ext>
            </a:extLst>
          </p:cNvPr>
          <p:cNvGrpSpPr/>
          <p:nvPr/>
        </p:nvGrpSpPr>
        <p:grpSpPr>
          <a:xfrm>
            <a:off x="900106" y="5670564"/>
            <a:ext cx="8635780" cy="688699"/>
            <a:chOff x="0" y="2471503"/>
            <a:chExt cx="9564472" cy="98338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0A45584-B829-D0D6-8DAB-AED7239E9E15}"/>
                </a:ext>
              </a:extLst>
            </p:cNvPr>
            <p:cNvSpPr/>
            <p:nvPr/>
          </p:nvSpPr>
          <p:spPr>
            <a:xfrm>
              <a:off x="0" y="2471503"/>
              <a:ext cx="9564472" cy="983384"/>
            </a:xfrm>
            <a:prstGeom prst="roundRect">
              <a:avLst/>
            </a:prstGeom>
            <a:solidFill>
              <a:srgbClr val="002060"/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B66A95-9856-7D50-7C66-7E6ABAD53358}"/>
                </a:ext>
              </a:extLst>
            </p:cNvPr>
            <p:cNvSpPr txBox="1"/>
            <p:nvPr/>
          </p:nvSpPr>
          <p:spPr>
            <a:xfrm>
              <a:off x="48005" y="2519508"/>
              <a:ext cx="9468462" cy="88737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56210" tIns="156210" rIns="156210" bIns="156210" numCol="1" spcCol="1270" anchor="ctr" anchorCtr="0">
              <a:noAutofit/>
            </a:bodyPr>
            <a:lstStyle/>
            <a:p>
              <a:pPr marL="0" marR="0" lvl="0" indent="0" algn="l" defTabSz="182245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4100" b="0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  <a:sym typeface="Arial"/>
                </a:rPr>
                <a:t>Q3 = 3(N+1)/4 th value</a:t>
              </a:r>
            </a:p>
          </p:txBody>
        </p:sp>
      </p:grp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3A35500-9AAB-702F-2FA7-AD6B8A6C83F8}"/>
              </a:ext>
            </a:extLst>
          </p:cNvPr>
          <p:cNvSpPr txBox="1">
            <a:spLocks/>
          </p:cNvSpPr>
          <p:nvPr/>
        </p:nvSpPr>
        <p:spPr>
          <a:xfrm>
            <a:off x="740229" y="1496340"/>
            <a:ext cx="8229600" cy="2645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Data: 2, 4, 6, 8, 10, 12, 14, 16</a:t>
            </a:r>
          </a:p>
          <a:p>
            <a:endParaRPr lang="en-US" dirty="0"/>
          </a:p>
          <a:p>
            <a:r>
              <a:rPr lang="en-US" dirty="0"/>
              <a:t>Q1 = 2.25th value = 4.5 = 4 + (1/4 * 2) = 4.5 </a:t>
            </a:r>
          </a:p>
          <a:p>
            <a:r>
              <a:rPr lang="en-US" dirty="0"/>
              <a:t>Q3 = 6.75th value = 13.5 = 12 + (3/4 * 2) = 13.5</a:t>
            </a:r>
          </a:p>
        </p:txBody>
      </p:sp>
    </p:spTree>
    <p:extLst>
      <p:ext uri="{BB962C8B-B14F-4D97-AF65-F5344CB8AC3E}">
        <p14:creationId xmlns:p14="http://schemas.microsoft.com/office/powerpoint/2010/main" val="3679140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698A54B6-CED6-3FA7-566B-D24CE5CC3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1611A14-08AA-866F-0E96-AED196DDB2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</a:rPr>
              <a:t>Detecting Outliers using IQR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11304-D427-0FB4-B5C1-F94125B295FB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287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Rule:</a:t>
            </a:r>
          </a:p>
          <a:p>
            <a:r>
              <a:rPr lang="en-US" dirty="0"/>
              <a:t>Lower Bound = Q1 - 1.5×IQR</a:t>
            </a:r>
          </a:p>
          <a:p>
            <a:r>
              <a:rPr lang="en-US" dirty="0"/>
              <a:t>Upper Bound = Q3 + 1.5×IQR</a:t>
            </a:r>
          </a:p>
          <a:p>
            <a:endParaRPr lang="en-US" dirty="0"/>
          </a:p>
          <a:p>
            <a:r>
              <a:rPr lang="en-US" dirty="0"/>
              <a:t>Values outside bounds = Outliers</a:t>
            </a:r>
          </a:p>
        </p:txBody>
      </p:sp>
    </p:spTree>
    <p:extLst>
      <p:ext uri="{BB962C8B-B14F-4D97-AF65-F5344CB8AC3E}">
        <p14:creationId xmlns:p14="http://schemas.microsoft.com/office/powerpoint/2010/main" val="17543753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8D015C9B-392C-2314-D93C-B8932ED46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CB6F46D-D2D2-6956-F5D8-99185CA08C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Outlier using IQR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AA1FCC2-F81D-63D5-AFB8-6AE7FE121B83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Data: 5, 7, 8, 12, 14, 18, 21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How many outliers are there using IQR rule?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75F87-408D-BE81-ABAE-A7F1719686D3}"/>
              </a:ext>
            </a:extLst>
          </p:cNvPr>
          <p:cNvSpPr txBox="1">
            <a:spLocks/>
          </p:cNvSpPr>
          <p:nvPr/>
        </p:nvSpPr>
        <p:spPr>
          <a:xfrm>
            <a:off x="438705" y="3418114"/>
            <a:ext cx="8229600" cy="2873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Rule:</a:t>
            </a:r>
          </a:p>
          <a:p>
            <a:r>
              <a:rPr lang="en-US" dirty="0"/>
              <a:t>Lower Bound = Q1 - 1.5×IQR</a:t>
            </a:r>
          </a:p>
          <a:p>
            <a:r>
              <a:rPr lang="en-US" dirty="0"/>
              <a:t>Upper Bound = Q3 + 1.5×IQR</a:t>
            </a:r>
          </a:p>
          <a:p>
            <a:endParaRPr lang="en-US" dirty="0"/>
          </a:p>
          <a:p>
            <a:r>
              <a:rPr lang="en-US" dirty="0"/>
              <a:t>Values outside bounds = Outliers</a:t>
            </a:r>
          </a:p>
        </p:txBody>
      </p:sp>
    </p:spTree>
    <p:extLst>
      <p:ext uri="{BB962C8B-B14F-4D97-AF65-F5344CB8AC3E}">
        <p14:creationId xmlns:p14="http://schemas.microsoft.com/office/powerpoint/2010/main" val="4072146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AFEEF018-80CE-0DB0-63D9-5897526ED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3499979A-ED0C-5B0B-71E8-004B901E79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Outlier using IQR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7E362E6-A60C-4799-39CE-C76A3A85C9AE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Data: 5, 7, 8, 12, 14, 18, 21</a:t>
            </a:r>
          </a:p>
          <a:p>
            <a:endParaRPr lang="en-US"/>
          </a:p>
          <a:p>
            <a:r>
              <a:rPr lang="en-US"/>
              <a:t>No outliers found using bounds!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468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63a3d2feb_0_0"/>
          <p:cNvSpPr txBox="1"/>
          <p:nvPr/>
        </p:nvSpPr>
        <p:spPr>
          <a:xfrm>
            <a:off x="864833" y="1739700"/>
            <a:ext cx="8075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32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the end of this session, you will be able to:</a:t>
            </a:r>
            <a:endParaRPr sz="32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g3263a3d2feb_0_0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212E2F4-00E6-E200-835C-47CA3786C966}"/>
              </a:ext>
            </a:extLst>
          </p:cNvPr>
          <p:cNvSpPr txBox="1">
            <a:spLocks/>
          </p:cNvSpPr>
          <p:nvPr/>
        </p:nvSpPr>
        <p:spPr>
          <a:xfrm>
            <a:off x="710333" y="2310899"/>
            <a:ext cx="10243972" cy="299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3600" dirty="0"/>
              <a:t>Understand dispersion concepts</a:t>
            </a:r>
          </a:p>
          <a:p>
            <a:r>
              <a:rPr lang="en-US" sz="3600" dirty="0"/>
              <a:t>Calculate Range, Variance, SD, CV, IQR</a:t>
            </a:r>
          </a:p>
          <a:p>
            <a:r>
              <a:rPr lang="en-US" sz="3600" dirty="0"/>
              <a:t>Detect outliers</a:t>
            </a:r>
          </a:p>
          <a:p>
            <a:r>
              <a:rPr lang="en-US" sz="3600" dirty="0"/>
              <a:t>Examples and quizzes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A70652E6-79AC-48D7-648C-5594A1D6A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EE639660-F045-C740-AF78-7610FA79C7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Real-World Applications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0574331-10C1-2960-2465-5C0BD541A53A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Quantitative Fields:</a:t>
            </a:r>
          </a:p>
          <a:p>
            <a:pPr marL="0" indent="0">
              <a:buFont typeface="Arial"/>
              <a:buNone/>
            </a:pPr>
            <a:r>
              <a:rPr lang="en-US"/>
              <a:t>- Machine learning model errors</a:t>
            </a:r>
          </a:p>
          <a:p>
            <a:pPr marL="0" indent="0">
              <a:buFont typeface="Arial"/>
              <a:buNone/>
            </a:pPr>
            <a:r>
              <a:rPr lang="en-US"/>
              <a:t>- Manufacturing quality control</a:t>
            </a:r>
          </a:p>
          <a:p>
            <a:endParaRPr lang="en-US"/>
          </a:p>
          <a:p>
            <a:r>
              <a:rPr lang="en-US"/>
              <a:t>Finance:</a:t>
            </a:r>
          </a:p>
          <a:p>
            <a:pPr marL="0" indent="0">
              <a:buFont typeface="Arial"/>
              <a:buNone/>
            </a:pPr>
            <a:r>
              <a:rPr lang="en-US"/>
              <a:t>- SD for stock risk/volatility</a:t>
            </a:r>
          </a:p>
          <a:p>
            <a:pPr marL="0" indent="0">
              <a:buFont typeface="Arial"/>
              <a:buNone/>
            </a:pPr>
            <a:r>
              <a:rPr lang="en-US"/>
              <a:t>- IQR for detecting abnormal returns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7469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903E6A85-FA0D-2C1B-8BCC-F244B41AC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21EA2102-C526-2A93-2E69-684D4D565E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MCQ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0952C-2562-8B90-7089-290EEEA6F12B}"/>
              </a:ext>
            </a:extLst>
          </p:cNvPr>
          <p:cNvSpPr txBox="1"/>
          <p:nvPr/>
        </p:nvSpPr>
        <p:spPr>
          <a:xfrm>
            <a:off x="195942" y="1178709"/>
            <a:ext cx="98080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Q1. Which of the following is NOT a measure of dispersion?</a:t>
            </a:r>
          </a:p>
          <a:p>
            <a:r>
              <a:rPr lang="en-US" sz="2400" dirty="0"/>
              <a:t>a) Range</a:t>
            </a:r>
            <a:br>
              <a:rPr lang="en-US" sz="2400" dirty="0"/>
            </a:br>
            <a:r>
              <a:rPr lang="en-US" sz="2400" dirty="0"/>
              <a:t>b) Variance</a:t>
            </a:r>
            <a:br>
              <a:rPr lang="en-US" sz="2400" dirty="0"/>
            </a:br>
            <a:r>
              <a:rPr lang="en-US" sz="2400" dirty="0"/>
              <a:t>c) Mean</a:t>
            </a:r>
            <a:br>
              <a:rPr lang="en-US" sz="2400" dirty="0"/>
            </a:br>
            <a:r>
              <a:rPr lang="en-US" sz="2400" dirty="0"/>
              <a:t>d) Standard Deviation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5E8E92-CA58-6C0F-57AD-699E27E2439A}"/>
              </a:ext>
            </a:extLst>
          </p:cNvPr>
          <p:cNvSpPr txBox="1"/>
          <p:nvPr/>
        </p:nvSpPr>
        <p:spPr>
          <a:xfrm>
            <a:off x="141513" y="3990850"/>
            <a:ext cx="10515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Q2. What does a high standard deviation indicate about a data set?</a:t>
            </a:r>
          </a:p>
          <a:p>
            <a:r>
              <a:rPr lang="en-US" sz="2400" dirty="0"/>
              <a:t>a) The data points are closely clustered around the mean</a:t>
            </a:r>
            <a:br>
              <a:rPr lang="en-US" sz="2400" dirty="0"/>
            </a:br>
            <a:r>
              <a:rPr lang="en-US" sz="2400" dirty="0"/>
              <a:t>b) The data has a perfect bell shape</a:t>
            </a:r>
            <a:br>
              <a:rPr lang="en-US" sz="2400" dirty="0"/>
            </a:br>
            <a:r>
              <a:rPr lang="en-US" sz="2400" dirty="0"/>
              <a:t>c) The data points are widely spread out from the mean</a:t>
            </a:r>
            <a:br>
              <a:rPr lang="en-US" sz="2400" dirty="0"/>
            </a:br>
            <a:r>
              <a:rPr lang="en-US" sz="2400" dirty="0"/>
              <a:t>d) The data has no variation</a:t>
            </a:r>
          </a:p>
        </p:txBody>
      </p:sp>
    </p:spTree>
    <p:extLst>
      <p:ext uri="{BB962C8B-B14F-4D97-AF65-F5344CB8AC3E}">
        <p14:creationId xmlns:p14="http://schemas.microsoft.com/office/powerpoint/2010/main" val="2530938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8A2C8116-98CD-CE1B-7DBB-3E9284726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21C6EF39-3F5C-E144-4A4E-852D3B5E95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MCQ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04017A-55CD-90BE-E24A-326C7FFC7599}"/>
              </a:ext>
            </a:extLst>
          </p:cNvPr>
          <p:cNvSpPr txBox="1"/>
          <p:nvPr/>
        </p:nvSpPr>
        <p:spPr>
          <a:xfrm>
            <a:off x="195942" y="1178709"/>
            <a:ext cx="980802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Q1. Which of the following is NOT a measure of dispersion?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a) Range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b) Variance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c) Mean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d) Standard Deviation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B4C040-9187-5596-BA1B-C70176F24FA3}"/>
              </a:ext>
            </a:extLst>
          </p:cNvPr>
          <p:cNvSpPr txBox="1"/>
          <p:nvPr/>
        </p:nvSpPr>
        <p:spPr>
          <a:xfrm>
            <a:off x="141513" y="3990850"/>
            <a:ext cx="10515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Q2. What does a high standard deviation indicate about a data set?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a) The data points are closely clustered around the mean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b) The data has a perfect bell shape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Arial"/>
                <a:cs typeface="Arial"/>
                <a:sym typeface="Arial"/>
              </a:rPr>
              <a:t>c) The data points are widely spread out from the mean</a:t>
            </a:r>
            <a:b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</a:b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d) The data has no variation</a:t>
            </a:r>
          </a:p>
        </p:txBody>
      </p:sp>
    </p:spTree>
    <p:extLst>
      <p:ext uri="{BB962C8B-B14F-4D97-AF65-F5344CB8AC3E}">
        <p14:creationId xmlns:p14="http://schemas.microsoft.com/office/powerpoint/2010/main" val="20383664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49B2FB90-DFA5-5A3F-7E16-0A000FCCC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090A0C66-9E94-3C29-D0EF-410A3DD87E7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MCQ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7D0F6-5460-F18B-8815-7C7750108B1D}"/>
              </a:ext>
            </a:extLst>
          </p:cNvPr>
          <p:cNvSpPr txBox="1">
            <a:spLocks/>
          </p:cNvSpPr>
          <p:nvPr/>
        </p:nvSpPr>
        <p:spPr>
          <a:xfrm>
            <a:off x="174171" y="1166018"/>
            <a:ext cx="10780134" cy="482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None/>
            </a:pPr>
            <a:r>
              <a:rPr lang="en-US" b="1" dirty="0"/>
              <a:t>Q3. Which measure of dispersion is calculated as the difference between the highest and lowest values?</a:t>
            </a:r>
          </a:p>
          <a:p>
            <a:r>
              <a:rPr lang="en-US" dirty="0"/>
              <a:t>a) Standard Deviation</a:t>
            </a:r>
            <a:br>
              <a:rPr lang="en-US" dirty="0"/>
            </a:br>
            <a:r>
              <a:rPr lang="en-US" dirty="0"/>
              <a:t>b) Interquartile Range</a:t>
            </a:r>
            <a:br>
              <a:rPr lang="en-US" dirty="0"/>
            </a:br>
            <a:r>
              <a:rPr lang="en-US" dirty="0"/>
              <a:t>c) Mean Absolute Deviation</a:t>
            </a:r>
            <a:br>
              <a:rPr lang="en-US" dirty="0"/>
            </a:br>
            <a:r>
              <a:rPr lang="en-US" dirty="0"/>
              <a:t>d) Range</a:t>
            </a:r>
          </a:p>
          <a:p>
            <a:endParaRPr lang="en-US" dirty="0"/>
          </a:p>
          <a:p>
            <a:pPr>
              <a:buNone/>
            </a:pPr>
            <a:r>
              <a:rPr lang="en-US" b="1" dirty="0"/>
              <a:t>Q4. The square of the standard deviation is known as:</a:t>
            </a:r>
          </a:p>
          <a:p>
            <a:r>
              <a:rPr lang="en-US" dirty="0"/>
              <a:t>a) Range</a:t>
            </a:r>
            <a:br>
              <a:rPr lang="en-US" dirty="0"/>
            </a:br>
            <a:r>
              <a:rPr lang="en-US" dirty="0"/>
              <a:t>b) Mode</a:t>
            </a:r>
            <a:br>
              <a:rPr lang="en-US" dirty="0"/>
            </a:br>
            <a:r>
              <a:rPr lang="en-US" dirty="0"/>
              <a:t>c) Variance</a:t>
            </a:r>
            <a:br>
              <a:rPr lang="en-US" dirty="0"/>
            </a:br>
            <a:r>
              <a:rPr lang="en-US" dirty="0"/>
              <a:t>d) Coefficient of Variation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952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4B6A31B8-6ADF-3699-2EAF-4AEC8A242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38836936-E580-0527-CD73-2C37DF249D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MCQ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14691-AA53-996F-3075-5E72D159E006}"/>
              </a:ext>
            </a:extLst>
          </p:cNvPr>
          <p:cNvSpPr txBox="1">
            <a:spLocks/>
          </p:cNvSpPr>
          <p:nvPr/>
        </p:nvSpPr>
        <p:spPr>
          <a:xfrm>
            <a:off x="174171" y="1166018"/>
            <a:ext cx="10780134" cy="4821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Q3. Which measure of dispersion is calculated as the difference between the highest and lowest values?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Standard Deviation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b) Interquartile Range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c) Mean Absolute Deviation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libri"/>
                <a:cs typeface="Calibri"/>
                <a:sym typeface="Calibri"/>
              </a:rPr>
              <a:t>d) Range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Q4. The square of the standard deviation is known as: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Range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b) Mode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libri"/>
                <a:cs typeface="Calibri"/>
                <a:sym typeface="Calibri"/>
              </a:rPr>
              <a:t>c) Variance</a:t>
            </a:r>
            <a:b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</a:b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d) Coefficient of Variation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882436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Session Summary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826574" y="1882563"/>
            <a:ext cx="999710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this session, we have discussed about:</a:t>
            </a:r>
            <a:endParaRPr sz="2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7D069-C5FE-104A-E51D-76045A84C773}"/>
              </a:ext>
            </a:extLst>
          </p:cNvPr>
          <p:cNvSpPr txBox="1">
            <a:spLocks/>
          </p:cNvSpPr>
          <p:nvPr/>
        </p:nvSpPr>
        <p:spPr>
          <a:xfrm>
            <a:off x="710333" y="2310899"/>
            <a:ext cx="10243972" cy="2990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Understand dispersion concepts</a:t>
            </a:r>
          </a:p>
          <a:p>
            <a:r>
              <a:rPr lang="en-US" dirty="0"/>
              <a:t>Calculate Range, Variance, SD, CV, IQR</a:t>
            </a:r>
          </a:p>
          <a:p>
            <a:r>
              <a:rPr lang="en-US" dirty="0"/>
              <a:t>Detect outliers</a:t>
            </a:r>
          </a:p>
          <a:p>
            <a:r>
              <a:rPr lang="en-US" dirty="0"/>
              <a:t>Examples and quizzes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083785" y="2842955"/>
            <a:ext cx="6126987" cy="117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1C34"/>
              </a:buClr>
              <a:buSzPts val="6000"/>
              <a:buFont typeface="Avenir"/>
              <a:buNone/>
            </a:pPr>
            <a:r>
              <a:rPr lang="en-US" sz="6000" b="1">
                <a:solidFill>
                  <a:srgbClr val="9E1C34"/>
                </a:solidFill>
                <a:latin typeface="Avenir"/>
                <a:ea typeface="Avenir"/>
                <a:cs typeface="Avenir"/>
                <a:sym typeface="Avenir"/>
              </a:rPr>
              <a:t>Happy Learning</a:t>
            </a:r>
            <a:endParaRPr sz="6000" b="1">
              <a:solidFill>
                <a:srgbClr val="9E1C3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1BCCFBCD-CBA5-37BD-DDCA-5714A870C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63a3d2feb_0_0">
            <a:extLst>
              <a:ext uri="{FF2B5EF4-FFF2-40B4-BE49-F238E27FC236}">
                <a16:creationId xmlns:a16="http://schemas.microsoft.com/office/drawing/2014/main" id="{8829EA92-6A83-F42D-F96B-44EBFC3431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Dispersion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6795E1-A350-323A-6B32-6937A9D514DD}"/>
              </a:ext>
            </a:extLst>
          </p:cNvPr>
          <p:cNvSpPr txBox="1">
            <a:spLocks/>
          </p:cNvSpPr>
          <p:nvPr/>
        </p:nvSpPr>
        <p:spPr>
          <a:xfrm>
            <a:off x="239485" y="1342332"/>
            <a:ext cx="8229600" cy="230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Dispersion?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Describes spread of data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dispersion: data points are tightly clustered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dispersion: data points are widely spread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38BA26-74F3-06CB-0CE5-644C30B017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4887" y="4093737"/>
            <a:ext cx="5753396" cy="22480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2757E4B-D127-1DF7-C4F5-68A08DE85F9A}"/>
                  </a:ext>
                </a:extLst>
              </p14:cNvPr>
              <p14:cNvContentPartPr/>
              <p14:nvPr/>
            </p14:nvContentPartPr>
            <p14:xfrm>
              <a:off x="501705" y="2538143"/>
              <a:ext cx="10452600" cy="4102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2757E4B-D127-1DF7-C4F5-68A08DE85F9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345" y="2528783"/>
                <a:ext cx="10471320" cy="4121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1288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>
          <a:extLst>
            <a:ext uri="{FF2B5EF4-FFF2-40B4-BE49-F238E27FC236}">
              <a16:creationId xmlns:a16="http://schemas.microsoft.com/office/drawing/2014/main" id="{778D7F09-22F3-BF48-E264-650BBDFE1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63a3d2feb_0_0">
            <a:extLst>
              <a:ext uri="{FF2B5EF4-FFF2-40B4-BE49-F238E27FC236}">
                <a16:creationId xmlns:a16="http://schemas.microsoft.com/office/drawing/2014/main" id="{55FB466E-F9CE-0A58-699B-4BB836D880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Importance of Dispersion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5B3336-1AD7-B410-3D82-069C7A84B377}"/>
              </a:ext>
            </a:extLst>
          </p:cNvPr>
          <p:cNvSpPr txBox="1">
            <a:spLocks/>
          </p:cNvSpPr>
          <p:nvPr/>
        </p:nvSpPr>
        <p:spPr>
          <a:xfrm>
            <a:off x="253647" y="1349826"/>
            <a:ext cx="10218410" cy="33636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Complements central tendency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Helps assess risk, variability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Char char="•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rPr>
              <a:t>Used in business, finance, data science</a:t>
            </a:r>
          </a:p>
        </p:txBody>
      </p:sp>
    </p:spTree>
    <p:extLst>
      <p:ext uri="{BB962C8B-B14F-4D97-AF65-F5344CB8AC3E}">
        <p14:creationId xmlns:p14="http://schemas.microsoft.com/office/powerpoint/2010/main" val="629157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</a:rPr>
              <a:t>Five Number Summary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FC74B60B-09F4-5948-3C2F-B5E685EB5C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35735224"/>
              </p:ext>
            </p:extLst>
          </p:nvPr>
        </p:nvGraphicFramePr>
        <p:xfrm>
          <a:off x="613671" y="1404257"/>
          <a:ext cx="9978129" cy="48902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8CF9B085-9230-0B84-66EE-FA29FB65E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89F0F0C3-D718-E1C5-0DDC-4AD2275035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</a:rPr>
              <a:t>Example Five Number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EF127D-FAD6-2C1C-BD1C-4187616D02D1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686800" cy="4615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nn-NO" dirty="0"/>
              <a:t>Data: 5, 7, 8, 12, 14, 18, 21</a:t>
            </a:r>
          </a:p>
          <a:p>
            <a:endParaRPr lang="nn-NO" dirty="0"/>
          </a:p>
          <a:p>
            <a:pPr marL="0" indent="0">
              <a:buFont typeface="Arial"/>
              <a:buNone/>
            </a:pPr>
            <a:r>
              <a:rPr lang="nn-NO" dirty="0"/>
              <a:t>- Min = ?</a:t>
            </a:r>
          </a:p>
          <a:p>
            <a:pPr marL="0" indent="0">
              <a:buFont typeface="Arial"/>
              <a:buNone/>
            </a:pPr>
            <a:r>
              <a:rPr lang="nn-NO" dirty="0"/>
              <a:t>- Q1 = 7</a:t>
            </a:r>
          </a:p>
          <a:p>
            <a:pPr marL="0" indent="0">
              <a:buFont typeface="Arial"/>
              <a:buNone/>
            </a:pPr>
            <a:r>
              <a:rPr lang="nn-NO" dirty="0"/>
              <a:t>- Median = ? </a:t>
            </a:r>
          </a:p>
          <a:p>
            <a:pPr marL="0" indent="0">
              <a:buFont typeface="Arial"/>
              <a:buNone/>
            </a:pPr>
            <a:r>
              <a:rPr lang="nn-NO" dirty="0"/>
              <a:t>- Q3 = 18</a:t>
            </a:r>
          </a:p>
          <a:p>
            <a:pPr marL="0" indent="0">
              <a:buFont typeface="Arial"/>
              <a:buNone/>
            </a:pPr>
            <a:r>
              <a:rPr lang="nn-NO" dirty="0"/>
              <a:t>- Max = ?</a:t>
            </a:r>
          </a:p>
        </p:txBody>
      </p:sp>
    </p:spTree>
    <p:extLst>
      <p:ext uri="{BB962C8B-B14F-4D97-AF65-F5344CB8AC3E}">
        <p14:creationId xmlns:p14="http://schemas.microsoft.com/office/powerpoint/2010/main" val="3458109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7ACCB715-440F-0757-0A40-B5D9FC9E4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0E2A5EC-1E23-6C45-B88C-535DE1C1BB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sym typeface="Avenir"/>
              </a:rPr>
              <a:t>Measures of Dispersion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7BF39643-E63A-9502-2948-47EDA9FB9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0520307"/>
              </p:ext>
            </p:extLst>
          </p:nvPr>
        </p:nvGraphicFramePr>
        <p:xfrm>
          <a:off x="711199" y="1413933"/>
          <a:ext cx="10778067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9864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04746BEE-4112-F22B-D860-9FA80C691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35CE05EA-3F3D-1099-529E-0EDF82EDFB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Range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33319-25F8-0B22-B20F-7D2E9BA6ABFF}"/>
              </a:ext>
            </a:extLst>
          </p:cNvPr>
          <p:cNvSpPr txBox="1">
            <a:spLocks/>
          </p:cNvSpPr>
          <p:nvPr/>
        </p:nvSpPr>
        <p:spPr>
          <a:xfrm>
            <a:off x="264534" y="1066800"/>
            <a:ext cx="11198123" cy="5486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b="1" dirty="0"/>
              <a:t>Range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the difference between the largest (L) and the smallest value (S) in a distribution.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buNone/>
            </a:pPr>
            <a:r>
              <a:rPr lang="en-U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Coefficient of Range</a:t>
            </a: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Relative measure of range = (L-S)/(L+S)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Formula: Range = Maximum - Minimum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Example: Data: 15, 20, 25, 30, 35</a:t>
            </a:r>
          </a:p>
          <a:p>
            <a:r>
              <a:rPr lang="en-US" dirty="0"/>
              <a:t>Range = ?</a:t>
            </a:r>
          </a:p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Coefficient of Range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03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4F4A646A-DB58-AD5E-3C78-8303695A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B5EFC7B4-3BB3-6300-B9F1-1D2A9686E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Variance and Standard Deviation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049E0B-D0A2-B7CA-12A9-A9963E6C394B}"/>
              </a:ext>
            </a:extLst>
          </p:cNvPr>
          <p:cNvSpPr txBox="1"/>
          <p:nvPr/>
        </p:nvSpPr>
        <p:spPr>
          <a:xfrm>
            <a:off x="242762" y="1124282"/>
            <a:ext cx="113178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SzPct val="100000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Standard Deviation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a measure which shows how much variation (such as spread, dispersion, spread,) from the mean exists. </a:t>
            </a:r>
          </a:p>
          <a:p>
            <a:pPr algn="just">
              <a:buSzPct val="100000"/>
            </a:pPr>
            <a:endParaRPr lang="en-U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buSzPct val="100000"/>
            </a:pPr>
            <a:r>
              <a:rPr lang="en-U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Variance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the square of standard deviation. The variance estimates the average degree to which each observation differs from the mean of all observations of the data.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5339FA-09DB-0964-00B4-C531F8B8141F}"/>
              </a:ext>
            </a:extLst>
          </p:cNvPr>
          <p:cNvSpPr txBox="1">
            <a:spLocks/>
          </p:cNvSpPr>
          <p:nvPr/>
        </p:nvSpPr>
        <p:spPr>
          <a:xfrm>
            <a:off x="337457" y="3281561"/>
            <a:ext cx="8229600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Variance:</a:t>
            </a:r>
          </a:p>
          <a:p>
            <a:pPr marL="0" indent="0">
              <a:buFont typeface="Arial"/>
              <a:buNone/>
            </a:pPr>
            <a:r>
              <a:rPr lang="el-GR"/>
              <a:t>σ² = Σ(</a:t>
            </a:r>
            <a:r>
              <a:rPr lang="en-US"/>
              <a:t>X-</a:t>
            </a:r>
            <a:r>
              <a:rPr lang="el-GR"/>
              <a:t>μ)² / </a:t>
            </a:r>
            <a:r>
              <a:rPr lang="en-US"/>
              <a:t>N</a:t>
            </a:r>
          </a:p>
          <a:p>
            <a:endParaRPr lang="en-US"/>
          </a:p>
          <a:p>
            <a:r>
              <a:rPr lang="en-US"/>
              <a:t>Standard Deviation:</a:t>
            </a:r>
          </a:p>
          <a:p>
            <a:pPr marL="0" indent="0">
              <a:buFont typeface="Arial"/>
              <a:buNone/>
            </a:pPr>
            <a:r>
              <a:rPr lang="el-GR"/>
              <a:t>σ = √σ²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006639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3013</TotalTime>
  <Words>1031</Words>
  <Application>Microsoft Office PowerPoint</Application>
  <PresentationFormat>Widescreen</PresentationFormat>
  <Paragraphs>157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Avenir</vt:lpstr>
      <vt:lpstr>Calibri</vt:lpstr>
      <vt:lpstr>Office Theme</vt:lpstr>
      <vt:lpstr>PowerPoint Presentation</vt:lpstr>
      <vt:lpstr>Learning Objectives</vt:lpstr>
      <vt:lpstr>Dispersion</vt:lpstr>
      <vt:lpstr>Importance of Dispersion</vt:lpstr>
      <vt:lpstr>Five Number Summary</vt:lpstr>
      <vt:lpstr>Example Five Number Summary</vt:lpstr>
      <vt:lpstr>Measures of Dispersion</vt:lpstr>
      <vt:lpstr>Range</vt:lpstr>
      <vt:lpstr>Variance and Standard Deviation</vt:lpstr>
      <vt:lpstr>Class activity</vt:lpstr>
      <vt:lpstr>Class activity</vt:lpstr>
      <vt:lpstr>Coefficient of variation (CV)</vt:lpstr>
      <vt:lpstr>Interquartile Range (IQR)</vt:lpstr>
      <vt:lpstr>How to Calculate Q1 and Q3</vt:lpstr>
      <vt:lpstr>IQR Example</vt:lpstr>
      <vt:lpstr>IQR Example 2</vt:lpstr>
      <vt:lpstr>Detecting Outliers using IQR</vt:lpstr>
      <vt:lpstr>Outlier using IQR</vt:lpstr>
      <vt:lpstr>Outlier using IQR</vt:lpstr>
      <vt:lpstr>Real-World Applications</vt:lpstr>
      <vt:lpstr>MCQ</vt:lpstr>
      <vt:lpstr>MCQ</vt:lpstr>
      <vt:lpstr>MCQ</vt:lpstr>
      <vt:lpstr>MCQ</vt:lpstr>
      <vt:lpstr>Session Summary</vt:lpstr>
      <vt:lpstr>Happy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Yawalkar</dc:creator>
  <cp:lastModifiedBy>Vikash Singh</cp:lastModifiedBy>
  <cp:revision>130</cp:revision>
  <dcterms:created xsi:type="dcterms:W3CDTF">2024-09-27T05:18:16Z</dcterms:created>
  <dcterms:modified xsi:type="dcterms:W3CDTF">2025-04-22T14:46:10Z</dcterms:modified>
</cp:coreProperties>
</file>