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307" r:id="rId4"/>
    <p:sldId id="348" r:id="rId5"/>
    <p:sldId id="260" r:id="rId6"/>
    <p:sldId id="274" r:id="rId7"/>
    <p:sldId id="275" r:id="rId8"/>
    <p:sldId id="354" r:id="rId9"/>
    <p:sldId id="336" r:id="rId10"/>
    <p:sldId id="355" r:id="rId11"/>
    <p:sldId id="295" r:id="rId12"/>
    <p:sldId id="296" r:id="rId13"/>
    <p:sldId id="357" r:id="rId14"/>
    <p:sldId id="356" r:id="rId15"/>
    <p:sldId id="358" r:id="rId16"/>
    <p:sldId id="359" r:id="rId17"/>
    <p:sldId id="349" r:id="rId18"/>
    <p:sldId id="360" r:id="rId19"/>
    <p:sldId id="337" r:id="rId20"/>
    <p:sldId id="320" r:id="rId21"/>
    <p:sldId id="321" r:id="rId22"/>
    <p:sldId id="328" r:id="rId23"/>
    <p:sldId id="361" r:id="rId24"/>
    <p:sldId id="265" r:id="rId25"/>
    <p:sldId id="266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8: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1 140 24575,'534'-39'0,"-224"8"0,1230-38-614,-148 87 614,329-5 508,-1083-15-402,-161 2-1471,-452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4:0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84 24575,'85'0'0,"124"0"0,151-1-972,1203-39-3174,344-3 500,792 47 3500,-1154 49 605,-264-26 7987,-683-27-9806,-576 0-5466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4:30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4:49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24575,'6'2'0,"-1"0"0,0 0 0,1 0 0,-1 1 0,0-1 0,0 1 0,0 1 0,-1-1 0,1 1 0,-1-1 0,0 1 0,5 6 0,2 1 0,185 181 0,-174-165 0,20 31 0,-23-30 0,30 33 0,-21-23 0,-25-34 0,-1 0 0,1 0 0,-1 0 0,1 0 0,0 0 0,1 0 0,-1-1 0,1 0 0,-1 1 0,1-1 0,0-1 0,0 1 0,1 0 0,-1-1 0,0 0 0,1 0 0,-1-1 0,1 1 0,0-1 0,7 1 0,20 1 0,0-1 0,1-2 0,-1-1 0,1-2 0,53-12 0,158-54 0,-198 55 0,657-229 0,-598 203 0,159-55 0,-244 90-341,0 0 0,0 2-1,29-1 1,-25 3-6485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4:54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24575,'1'4'0,"0"-1"0,1 0 0,-1 0 0,0 0 0,1 0 0,0 0 0,-1 0 0,1 0 0,0-1 0,1 1 0,4 4 0,1 2 0,20 24 0,46 39 0,-24-25 0,55 53 0,-39-39 0,-3 2 0,69 91 0,-100-112 0,37 40 0,-54-67 0,0 0 0,1-1 0,1-1 0,0-1 0,28 16 0,-26-19 0,1-2 0,0 0 0,0-1 0,0-1 0,1 0 0,0-2 0,-1 0 0,1-2 0,0 0 0,0-2 0,32-3 0,4-5 0,0-2 0,105-37 0,-25 0 0,-3-6 0,157-87 0,-155 67 0,145-87 0,-158 69 0,-79 57 0,2 2 0,78-44 0,37-19 0,-122 83-1365,-20 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4:59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2627 2 24575,'-129'-2'0,"-275"14"0,98 23 0,113-19 0,42-5 0,-51 1 0,-21 3 0,117-5 0,44-5 0,-82 17 0,23-1 0,-10 2 0,112-18 0,0 0 0,1 2 0,0 0 0,-32 18 0,9-2 0,22-13 0,0 1 0,1 1 0,-30 25 0,1-1 0,38-31 0,1 1 0,0 0 0,0 0 0,1 1 0,-1 0 0,1 0 0,-7 12 0,3-3 0,2 0 0,0 1 0,0 1 0,2-1 0,0 1 0,-4 20 0,9-28 0,0 0 0,1 0 0,0 0 0,0 1 0,1-1 0,1 0 0,-1 1 0,2-1 0,-1 0 0,2 0 0,-1 0 0,8 18 0,0-8 0,1-1 0,1 0 0,1-1 0,28 30 0,2 4 0,-36-44 0,0-1 0,1 1 0,0-1 0,0-1 0,1 0 0,0 0 0,0 0 0,0-1 0,0-1 0,1 0 0,0 0 0,0 0 0,0-2 0,15 4 0,15 0 0,1-2 0,54 0 0,-87-4 0,588-1 0,70 1 0,-335 34 0,-219-18 0,-26-9 0,135-7 0,-96-2 0,-48 1 0,-10 0 0,131 14 0,-95-2 0,196-5 0,-186-7 0,-107 1 0,1 0 0,-1 0 0,0 0 0,0-1 0,0 0 0,1-1 0,-1 0 0,0 0 0,-1 0 0,1 0 0,0-1 0,-1 0 0,1 0 0,4-4 0,-5 3 0,-2 0 0,1 0 0,0-1 0,-1 1 0,0-1 0,0 0 0,0 0 0,0 0 0,-1 0 0,0 0 0,0-1 0,0 1 0,-1-1 0,0 1 0,1-10 0,1-8 0,-1 0 0,-1 0 0,-1 0 0,-1 0 0,-1 0 0,-1 0 0,-1 0 0,-1 0 0,-1 1 0,-1 0 0,-1 0 0,-1 1 0,-1 0 0,-1 1 0,-16-24 0,10 20 0,-1 2 0,-1 0 0,-1 1 0,-1 1 0,-1 1 0,-33-23 0,19 16 0,-1 3 0,-2 1 0,0 2 0,-1 1 0,-60-18 0,4 5 0,62 19 0,-1 2 0,-1 1 0,0 1 0,0 3 0,-57-5 0,-277 13-1365,346-2-5461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5:15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2518 86 24575,'-237'-1'0,"-268"3"0,424 2 0,-127 24 0,-80 34 0,90-17 0,-144 32 0,7 26 0,311-94 0,0 1 0,1 1 0,1 1 0,0 1 0,1 1 0,0 1 0,1 1 0,-20 20 0,26-22 0,0 0 0,2 1 0,-1 0 0,2 1 0,-15 26 0,24-37 0,-1 0 0,1 0 0,0 0 0,0 0 0,1 1 0,-1-1 0,1 0 0,0 1 0,1 0 0,-1-1 0,1 1 0,0-1 0,1 1 0,-1-1 0,1 1 0,0-1 0,0 1 0,1-1 0,0 0 0,0 1 0,0-1 0,0 0 0,1 0 0,3 5 0,3 0 0,0 1 0,1-1 0,0 0 0,1-1 0,-1-1 0,2 1 0,-1-2 0,24 13 0,11 0 0,55 18 0,-29-12 0,-27-9 0,1-3 0,0-2 0,1-2 0,63 5 0,26 1 0,311 22 0,-390-33 0,1 1 0,102 26 0,-95-18 0,0-3 0,75 3 0,299-12 0,-220-4 0,-53-12 0,-4-1 0,648 17 0,-790-3 0,0-1 0,0 0 0,0-1 0,0-1 0,-1-1 0,0-1 0,0 0 0,0-2 0,-1 0 0,0-1 0,-1-1 0,0 0 0,17-14 0,21-17 0,-32 25 0,-1-1 0,39-38 0,-55 48 0,0 0 0,-1-1 0,1 0 0,-1 1 0,-1-2 0,1 1 0,-2 0 0,1-1 0,-1 0 0,0 0 0,-1 0 0,2-17 0,0-4 0,-3 1 0,0-1 0,-6-45 0,4 63 0,-1 1 0,0-1 0,-1 1 0,-1 0 0,0 0 0,0 0 0,-1 1 0,0 0 0,-1-1 0,0 2 0,0-1 0,-9-8 0,-21-21 0,-1 2 0,-1 2 0,-2 2 0,-2 1 0,-1 3 0,-63-34 0,-152-44 0,236 99 0,-22-5 0,0 2 0,-1 1 0,0 3 0,-52-3 0,72 7 0,1-2 0,-37-12 0,35 9 0,-48-8 0,-2 11 0,-118 5 0,74 2 0,-179-2-1365,276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5:22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2325 138 24575,'-64'3'0,"-118"22"0,116-14 0,-108 5 0,128-15 0,-1 1 0,-91 16 0,61-5 0,-142 8 0,191-20 0,-33 6 0,-111 27 0,30-4 0,-5-3 0,1 8 0,-222 82 0,352-111 0,1 1 0,-1 0 0,2 1 0,-1 0 0,-18 15 0,25-16 0,0 0 0,1 1 0,0 0 0,0 0 0,1 0 0,0 1 0,0 0 0,1 0 0,-7 18 0,9-20 0,-9 19 0,2 0 0,0 1 0,2 0 0,1 1 0,1 0 0,-4 54 0,10-59 0,4 223 0,-2-232 0,0 0 0,1 0 0,1-1 0,0 1 0,1-1 0,1 0 0,0-1 0,0 1 0,2-1 0,-1 0 0,1-1 0,11 12 0,16 15 0,75 64 0,-107-100 0,44 36 0,2-2 0,1-3 0,66 33 0,171 66 0,-240-112 0,212 79 0,-215-86 0,0-1 0,1-3 0,0-2 0,47 2 0,50 2 0,16 1 0,523-11 0,-320-2 0,-309-2 0,0-3 0,100-23 0,-69 11 0,148-36 0,-120 27 0,-59 13 0,-1-2 0,60-28 0,-72 25 0,-2-1 0,0-3 0,-2 0 0,-1-3 0,51-47 0,136-166 0,-216 233 0,199-263 0,-201 264 0,5-5 0,-1-1 0,0 0 0,0 0 0,-1 0 0,-1-1 0,7-22 0,-5 12 0,-1 0 0,-2-1 0,0 0 0,-1 0 0,-2 0 0,0-1 0,-3-31 0,-2 23 0,-2 0 0,-1 1 0,-20-58 0,19 70 0,0 1 0,-2 0 0,0 1 0,-1 0 0,0 1 0,-2 0 0,-20-20 0,6 9 0,-1 2 0,-1 0 0,-2 2 0,0 2 0,-1 1 0,-1 1 0,-1 2 0,-1 1 0,0 2 0,-50-14 0,-204-52 0,251 69 0,-136-33 0,63 23 0,57 9 0,0 3 0,-74-3 0,-431 29 0,325-5 0,220-9 0,-1 0 0,1 0 0,0 2 0,0 0 0,-20 9 0,-35 13 0,8-7 0,2 2 0,-67 36 0,121-56 0,-51 33-1365,42-26-5461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5:27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1896 0 24575,'-59'2'0,"-1"3"0,1 2 0,1 3 0,-68 20 0,-223 89 0,212-69 0,-265 106 0,135-36 0,227-103 0,29-13 0,0 0 0,1 0 0,-1 2 0,1-1 0,0 1 0,-15 12 0,1 1 0,-42 26 0,41-29 0,-44 35 0,62-43 0,1 0 0,-1 0 0,1 0 0,1 1 0,0 0 0,0 0 0,0 1 0,1-1 0,1 1 0,0 0 0,0 0 0,1 0 0,0 0 0,0 1 0,1-1 0,1 0 0,0 1 0,2 11 0,-2-7 0,2 0 0,0 0 0,1 0 0,1-1 0,0 0 0,1 0 0,0 0 0,1 0 0,0-1 0,2 0 0,-1 0 0,12 14 0,47 43 0,3-3 0,3-3 0,111 75 0,-145-112 0,1-1 0,2-3 0,84 36 0,-92-47 0,1-1 0,1-2 0,0-1 0,0-2 0,65 4 0,142 2 0,74 2 0,917-14 0,-1168-1 0,1-3 0,-1-3 0,107-25 0,-146 27 0,0 1 0,0 2 0,43 1 0,-41 1 0,0-1 0,52-8 0,-62 5 0,1-1 0,-1 0 0,0-1 0,-1-1 0,31-16 0,-3-2 0,-1-3 0,-1-1 0,61-55 0,-86 67 0,0-1 0,-2 0 0,0-2 0,19-30 0,-4 6 0,-24 35 0,0 0 0,-1 0 0,0 0 0,0-1 0,5-13 0,31-113 0,-37 116 0,-2 0 0,0 0 0,-1-1 0,-1-39 0,-4 42 0,0 1 0,-1-1 0,-1 1 0,-1 0 0,0 0 0,-1 0 0,-12-18 0,-70-106 0,84 134 0,-15-19 0,-1 2 0,-1 0 0,-1 1 0,-50-38 0,59 52 0,0 0 0,0 2 0,0-1 0,-21-6 0,17 7 0,0 0 0,-25-16 0,7-1 0,-40-18 0,61 35 0,-1 1 0,0 0 0,0 1 0,-1 0 0,-27-3 0,17 5 0,-335-26 0,212 15 0,9 1 0,103 10 0,-1-1 0,-60-16 0,60 10 0,0 3 0,-53-4 0,-123 11 0,178 2 0,-1 2 0,1 2 0,-62 18 0,76-18 0,0-1 0,-1-2 0,1 0 0,-49-1 0,-5 0 0,55 2-1365,4 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6:15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6:37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2673 413 24575,'-28'-1'0,"1"-1"0,-30-7 0,0 0 0,-552-27 0,-4 55 0,28 44 0,460-37 0,-53 9 0,156-32 0,0 2 0,0 0 0,0 1 0,1 2 0,0 0 0,0 1 0,1 1 0,-20 14 0,11-7 0,18-11 0,0 1 0,0 0 0,1 0 0,0 1 0,1 0 0,-18 19 0,19-17 0,1 0 0,0 0 0,1 1 0,-1 0 0,2 0 0,0 0 0,0 1 0,1 0 0,-3 17 0,5-20 0,2-1 0,-1 1 0,1-1 0,0 1 0,1 0 0,0-1 0,0 1 0,1-1 0,0 0 0,0 1 0,1-1 0,0 0 0,1 0 0,7 11 0,5 5 0,0 0 0,2-2 0,1 0 0,1-1 0,1-1 0,26 20 0,10 2 0,81 47 0,-37-33 0,156 61 0,118 19 0,-320-117 0,38 8 0,192 28 0,-227-45 0,232 34 0,2-12 0,320-7 0,104-27 0,-435 2 0,-178-3 0,0-5 0,0-4 0,-1-5 0,117-35 0,-197 46 0,0-1 0,30-13 0,-46 16 0,1 1 0,-1-1 0,0 0 0,0 0 0,0-1 0,-1 0 0,0 0 0,1 0 0,-2 0 0,1-1 0,7-11 0,-2 0 0,-1 0 0,0-1 0,-1-1 0,0 1 0,-2-1 0,0 0 0,-2 0 0,4-28 0,-5 19 0,-1 0 0,-1 0 0,-2 1 0,-1-1 0,-1 0 0,-1 1 0,-2 0 0,-1 0 0,0 0 0,-13-26 0,-1 6 0,-2 1 0,-2 0 0,-2 2 0,-2 1 0,-2 2 0,-1 1 0,-3 1 0,-67-59 0,6 23 0,-3 4 0,-3 4 0,-111-53 0,129 80 0,-1 4 0,-2 3 0,-1 5 0,-143-28 0,-291-2 0,0 49 0,394 13 0,1 5 0,-172 36 0,275-41 0,-224 56 0,147-20-1365,82-35-5461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8:33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24575,'332'28'0,"-79"-2"0,223-22 0,-257-6 0,146 2-1365,-342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6:40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2952 167 24575,'-65'-3'0,"-99"-18"0,43 4 0,-274-35 0,-63-7 0,-184 45 0,391 17 0,180-2 0,0 4 0,-106 20 0,32 16 0,26-5 0,93-30 0,0 1 0,1 2 0,-1 0 0,-29 17 0,48-21 0,0 0 0,0 1 0,0 0 0,1 0 0,0 1 0,0 0 0,1 0 0,0 0 0,0 0 0,1 1 0,-1 0 0,2 0 0,-1 0 0,-4 18 0,1 2 0,1 2 0,1-1 0,-1 36 0,2-13 0,3 0 0,2 0 0,2 0 0,3 0 0,1-1 0,3 1 0,25 73 0,-9-58 0,3-2 0,2 0 0,3-2 0,4-2 0,1-2 0,4-1 0,64 69 0,-72-92 0,2-1 0,2-2 0,1-1 0,1-3 0,2-1 0,0-2 0,2-2 0,48 18 0,61 16 0,172 38 0,-311-91 0,185 47 0,2-10 0,243 20 0,-225-43 0,311-14 0,27-78-172,-7-52-564,-341 69 736,345-142 0,-375 107 151,-171 85-87,0 0-1,0 0 0,-1-1 1,0 0-1,-1-1 0,1 0 1,-2 0-1,1-1 0,-1 1 1,-1-1-1,1 0 0,5-18 1,-3 4-78,0-2 1,-1 1 0,-2-1 0,4-36-1,-5-17 14,-8-112 0,2 172 0,-1 1 0,-1-1 0,0 1 0,-2 0 0,0 0 0,-1 1 0,-1 0 0,0 0 0,-2 1 0,1 0 0,-2 0 0,0 1 0,-18-17 0,-17-16 0,-3 2 0,-72-52 0,114 92 0,-60-42 0,-2 3 0,-2 3 0,-1 4 0,-2 2 0,-137-45 0,-404-71 0,605 150 0,-240-43 0,177 35 0,-107 1 0,-51 25 0,0 0 0,-7-17-1365,215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6:51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9:32.081"/>
    </inkml:context>
    <inkml:brush xml:id="br0">
      <inkml:brushProperty name="width" value="0.025" units="cm"/>
      <inkml:brushProperty name="height" value="0.02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2570 139 24575,'0'0'0,"-9"0"0,-15 0 0,-20 0 0,-26 0 0,-29 0 0,-41 11 0,-36 1 0,-30 5 0,-5 3-1058,-3 3 1360,3-3-453,22-4 151,11 0 0,26-3 0,27 1 0,20-3 0,20-2 0,20-3 0,21 3 0,6-1 0,8-2 1058,3-1-1360,7 3 453,0-1-151,1 0 0,3 3 0,-1-2 0,4 5 0,3 3 0,3 5 0,4 7 0,1 3 0,1 2 0,13 4 0,5 1 0,11-3 0,15 5 0,29 8 0,18-1 0,13 2 0,2-3 0,-7-5 0,-11-4 0,-10-4 0,-4-2 0,-1-9 0,-4-6 0,-4 0 0,2-6 0,9 3 0,3 3 0,9-3 0,13-2 0,6 2 0,-6-2 0,-9 3 0,-11 3 0,-5-3 0,-6-2 0,-6 2 0,-9-3 0,-9-2 0,-7-4 0,0 4 0,-4-2 0,-1-1 0,-3 4 0,5-1 0,-2-2 0,5-2 0,0-2 0,3-1 0,4-1 0,-2-1 0,2 0 0,-3 0 0,2-1 0,7 1 0,-2 0 0,7 0 0,2 0 0,-6-1 0,1 1 0,-2 0 0,-4 0 0,-6 1 0,-4-1 0,1 0 0,-3-6 0,-2 1 0,-2-1 0,-1 1 0,-1 2 0,9 1 0,0 1 0,6 0 0,-2 1 0,3 0 0,-4 1 0,3-1 0,-3 0 0,1 0 0,-2 0 0,3 0 0,-4 0 0,3 0 0,-2 0 0,-3 0 0,-3 0 0,-3 0 0,-2 0 0,-1 0 0,-1 0 0,0 0 0,0-5 0,0-1 0,0 1 0,-6-5 0,1-4 0,-6-5 0,1 2 0,-4-2 0,-4-3 0,3-1 0,-3-2 0,3-1 0,-1-1 0,-2 0 0,2 5 0,-1 0 0,-2-1 0,-3 1 0,-2-3 0,-1 0 0,-1-1 0,-1-1 0,0 0 0,-1-1 0,1 1 0,-1 0 0,1-1 0,-5 6 0,-1 0 0,-5 5 0,0 0 0,-3 4 0,-4-1 0,-3-4 0,-8-1 0,-3-10 0,-6-1 0,-11-2 0,-15 0 0,-4 1 0,-2 1 0,-2 1 0,1 6 0,-1 1 0,4 0 0,8 0 0,4 3 0,2 6 0,2-2 0,-5-2 0,5 3 0,-1 3 0,-5-2 0,0 3 0,-1-3 0,6-4 0,1 3 0,1 2 0,6 4 0,4-3 0,5 2 0,4 3 0,3 1 0,1 2 0,1 2 0,1-5 0,-1 0 0,1-5 0,-1 1 0,0 2 0,0 1 0,0 3 0,0 1 0,-1 2 0,1 1 0,0 0 0,-1 0 0,1 1 0,0-1 0,-1 0 0,1 0 0,0 1 0,-1-1 0,1 0 0,0 0 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9:40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1693 1 24575,'-283'13'0,"73"-2"0,-356 36 0,228-8 0,319-37 0,1 2 0,0 0 0,1 0 0,-1 2 0,1 0 0,0 1 0,-17 10 0,23-11 0,0 0 0,1 1 0,0 1 0,0-1 0,1 2 0,0-1 0,0 1 0,1 0 0,0 1 0,1 0 0,-9 14 0,12-15 0,1 0 0,0 0 0,0 0 0,1 1 0,0-1 0,1 1 0,0-1 0,0 1 0,1 0 0,1-1 0,-1 1 0,1-1 0,1 1 0,0-1 0,0 1 0,1-1 0,6 13 0,6 13 0,2 0 0,42 62 0,-53-88 0,63 86 0,4-4 0,85 84 0,-105-119 0,181 184 0,-160-171 0,107 77 0,-163-132 0,0-2 0,1 0 0,1-2 0,0 0 0,0-1 0,1 0 0,0-2 0,0-1 0,1 0 0,-1-2 0,40 3 0,492-19 0,-105-3 0,-394 13 0,0-3 0,69-15 0,-22 3 0,209-19 0,-117 5 0,-86 11 0,20-11 0,-23 4 0,-82 22 0,0-2 0,0 0 0,0-2 0,-1 0 0,0-1 0,30-21 0,108-90 0,-56 38 0,-88 70 0,0-1 0,-1-1 0,25-31 0,2-3 0,-37 43 0,1 0 0,-1-1 0,-1 1 0,1-1 0,-1 0 0,0 0 0,-1 0 0,0 0 0,0-1 0,0 1 0,-1 0 0,0-1 0,0-8 0,0-16 0,-6-53 0,5 82 0,-2-8 0,0-1 0,0 1 0,-1 0 0,0 0 0,-1 0 0,0 0 0,0 1 0,-2-1 0,1 1 0,-13-16 0,7 12 0,0 1 0,-1 1 0,-1 0 0,0 1 0,-1 0 0,-20-13 0,-13-1 0,-1 1 0,0 3 0,-85-25 0,-20 3 0,-3 6 0,-1 7 0,-214-14 0,268 43 0,76 2 0,-1-1 0,0-2 0,0 0 0,-46-11 0,28 1 0,-1 2 0,0 2 0,-1 3 0,-76-1 0,-29-6 0,13-1 0,-430 12 84,273 3-1533,274-2-5377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04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0 938 24575,'22'20'0,"1"-2"0,1 0 0,35 20 0,-14-9 0,428 295 0,-421-288 0,-30-19 0,1-2 0,43 22 0,-56-33 0,-1-1 0,1 0 0,-1 0 0,1-1 0,0 0 0,0 0 0,0-1 0,0-1 0,1 0 0,-1 0 0,11-2 0,3-3 0,0 0 0,0-2 0,-1 0 0,33-16 0,92-55 0,-72 36 0,805-435-2276,-3 1 22,-747 406 1848,345-177 106,-444 231 468,-17 8 248,0 0 1,1 0 0,0 2-1,0 0 1,1 1-1,0 0 1,33-4-1,-34 10-6871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06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24575,'406'0'0,"26"1"-1332,238 4-4456,7 4 4201,447 4 2473,-1042-13-1265,36 0 5929,-43-1-4265,-55 1-8111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11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2 24575,'25'-1'0,"-8"1"0,0 0 0,0 0 0,0 2 0,29 6 0,-41-7 0,-1 1 0,1-1 0,-1 1 0,1 0 0,-1 1 0,0-1 0,0 1 0,0 0 0,0 0 0,0 0 0,-1 0 0,1 1 0,-1-1 0,0 1 0,0 0 0,0 0 0,-1 0 0,1 0 0,-1 1 0,0-1 0,2 6 0,2 9 0,-1 0 0,0 0 0,-2 1 0,0-1 0,-1 1 0,-1 0 0,-1-1 0,0 1 0,-2 0 0,0-1 0,-1 1 0,-1-1 0,-1 0 0,-1 0 0,-11 26 0,4-15 0,-2 0 0,-1-1 0,-1-1 0,-1-1 0,-1-1 0,-2 0 0,-40 39 0,52-55 0,-1 1 0,2 1 0,-1 0 0,-8 17 0,12-19 0,-1 0 0,0 0 0,-1-1 0,0 0 0,-1 0 0,1-1 0,-12 10 0,16-17 0,1 1 0,0 0 0,0 0 0,0-1 0,0 1 0,0 0 0,1 1 0,-1-1 0,1 0 0,-1 0 0,1 1 0,0-1 0,0 1 0,0-1 0,-1 5 0,2-7 0,0 1 0,0 0 0,0-1 0,0 1 0,0-1 0,0 1 0,0-1 0,0 1 0,0-1 0,0 1 0,1-1 0,-1 1 0,0-1 0,0 1 0,1-1 0,-1 1 0,0-1 0,1 0 0,-1 1 0,0-1 0,1 1 0,-1-1 0,1 0 0,-1 1 0,0-1 0,1 0 0,-1 0 0,1 1 0,2-1 0,-1 1 0,0-1 0,0 1 0,0-1 0,1 0 0,-1 0 0,0 0 0,0 0 0,1 0 0,-1-1 0,2 0 0,267-54 0,-138 22 101,-84 19-834,54-7 0,-78 17-6093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1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0 24575,'-5'75'0,"-3"-1"0,-3-1 0,-27 95 0,31-136 0,-66 264 0,51-239 70,16-46-357,1 1 0,1 0 0,0 0 0,-3 18 0,4-9-6539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14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708 0 24575,'-6'0'0,"0"1"0,0 0 0,0 0 0,1 0 0,-1 0 0,0 1 0,1 0 0,-1 0 0,-8 6 0,-45 33 0,6-3 0,15-14 0,25-15 0,0 0 0,-24 10 0,-6 0 0,1 2 0,-65 43 0,-47 35 0,126-84 0,21-12 0,1-1 0,0 2 0,0-1 0,0 1 0,1 0 0,-1 0 0,-5 6 0,11-9 0,0-1 0,-1 1 0,1 0 0,0 0 0,0 0 0,0 0 0,0-1 0,0 1 0,0 0 0,0 0 0,0 0 0,1 0 0,-1-1 0,0 1 0,0 0 0,1 0 0,-1 0 0,0-1 0,1 1 0,-1 0 0,1-1 0,-1 1 0,1 0 0,-1-1 0,1 1 0,-1-1 0,1 1 0,0 0 0,-1-1 0,1 0 0,0 1 0,1 0 0,28 18 0,-27-18 0,90 50 0,27 14 0,212 151 0,-123-62 0,-193-143-455,-1 1 0,26 25 0,-27-22-6371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16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1114 84 24575,'-28'-1'0,"0"-2"0,-33-7 0,-39-3 0,-257 13 0,322 2 0,1 1 0,-1 2 0,1 2 0,-1 1 0,2 1 0,-58 25 0,-21 36 0,100-63 0,1 0 0,-1 1 0,2 1 0,-1 0 0,1 0 0,1 1 0,0 0 0,0 1 0,-7 11 0,13-18 0,1 0 0,-1 0 0,1 1 0,0-1 0,0 0 0,0 1 0,1 0 0,0-1 0,0 1 0,0 0 0,0-1 0,1 1 0,-1 0 0,1 0 0,1 0 0,-1-1 0,1 1 0,-1 0 0,1 0 0,1-1 0,-1 1 0,1-1 0,0 1 0,0-1 0,0 0 0,0 1 0,1-1 0,4 6 0,1-4 0,-1 0 0,1 0 0,1 0 0,-1-1 0,1 0 0,0-1 0,0 0 0,16 5 0,-12-4 0,43 13 0,0-1 0,1-3 0,0-3 0,74 6 0,235-6 0,-260-10 0,-16 0 0,91-10 0,-125-2 0,-1-1 0,0-4 0,69-29 0,-90 33 0,-28 10 0,-1 0 0,-1 0 0,1 0 0,0-1 0,0 1 0,-1-1 0,0 0 0,1-1 0,-1 1 0,0-1 0,-1 1 0,1-1 0,-1-1 0,6-8 0,-6 7 0,-1 0 0,0 0 0,0 0 0,0-1 0,-1 1 0,0-1 0,0 1 0,-1-1 0,1 1 0,-1-1 0,-2-11 0,0 8 0,0 1 0,-1 0 0,0 0 0,0 0 0,-1 0 0,0 1 0,-1 0 0,0 0 0,0 0 0,-1 0 0,0 1 0,0 0 0,0 0 0,-10-8 0,1 3 0,0-1 0,-1 2 0,0 0 0,-1 1 0,-35-16 0,36 19 0,1-1 0,-18-12 0,21 12 0,0 0 0,-1 1 0,0 1 0,-17-7 0,-8 3-227,1 0-1,-1 3 1,-1 1-1,1 2 1,-54 0-1,68 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8:35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24575,'250'-1'0,"61"-8"-837,639-27-3557,-79 2 4855,-666 32 1287,111-8 1274,-233 3-3022,302-36 0,-309 32-455,1 3 0,111 4 0,-162 5-6371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19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776 1 24575,'279'11'0,"-230"-6"0,-1 3 0,0 2 0,78 26 0,-120-34 0,4 1 0,1 1 0,-1 1 0,0-1 0,18 13 0,-26-16 0,0 1 0,-1-1 0,1 1 0,0-1 0,-1 1 0,1-1 0,-1 1 0,0 0 0,0 0 0,1 0 0,-1 0 0,0 0 0,0 0 0,-1 0 0,1 0 0,0 0 0,-1 0 0,0 1 0,1-1 0,-1 0 0,0 0 0,0 0 0,0 1 0,0-1 0,0 0 0,-1 0 0,1 1 0,-1-1 0,1 0 0,-2 3 0,-1 0 0,0 0 0,0 0 0,0 0 0,-1 0 0,1-1 0,-1 0 0,0 1 0,0-1 0,-9 6 0,-49 30 0,41-27 0,-29 17 0,-1-2 0,-105 41 0,150-66 0,9 0 0,18 0 0,32-2 0,16-3 0,79 3 0,-144-1 0,0 0 0,0 1 0,0 0 0,-1 0 0,1 0 0,0 0 0,-1 1 0,1-1 0,-1 1 0,1 0 0,-1 0 0,4 3 0,-6-4 0,0 0 0,0 1 0,0-1 0,0 0 0,0 1 0,0-1 0,0 0 0,0 1 0,0-1 0,-1 1 0,1-1 0,-1 1 0,1 0 0,-1-1 0,0 1 0,1 0 0,-1-1 0,0 1 0,0 0 0,0-1 0,0 1 0,-1 0 0,1-1 0,0 1 0,-1-1 0,1 1 0,-1 0 0,0-1 0,1 1 0,-1-1 0,-1 3 0,-4 4 0,1 1 0,-1-1 0,-1 0 0,0 0 0,0-1 0,0 0 0,-1 0 0,-12 7 0,-77 44 0,82-50 0,-73 37 0,-3-4 0,-122 38 0,80-39 0,-149 22 0,230-54 0,-1-2 0,0-2 0,-100-8 0,102 2-1365,25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21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24575,'1'32'0,"0"4"0,-1 0 0,-2 0 0,-1 0 0,-2 0 0,-16 57 0,13-63 0,-7 43 0,11-47 0,-2 1 0,-13 38 0,-25 48-1365,38-95-5461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23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566 0 24575,'-8'1'0,"1"1"0,-1-1 0,1 1 0,-1 1 0,1-1 0,-13 7 0,-10 4 0,-34 11 0,1 3 0,-79 47 0,-9-5 0,131-61 0,17-7 0,0 0 0,0 1 0,0-1 0,0 0 0,0 1 0,0 0 0,-4 3 0,6-4 0,1-1 0,0 0 0,0 1 0,-1-1 0,1 0 0,0 1 0,0-1 0,0 0 0,0 1 0,-1-1 0,1 1 0,0-1 0,0 0 0,0 1 0,0-1 0,0 1 0,0-1 0,0 0 0,0 1 0,0-1 0,0 1 0,0-1 0,1 0 0,-1 1 0,0 0 0,14 13 0,21 7 0,1-1 0,68 26 0,-21-10 0,293 149 0,-230-113 0,-115-58-14,-21-10-323,1 1-1,-1 0 0,18 12 0,-11-3-6488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31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0:41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3:01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649 1 24575,'-12'0'0,"-14"0"0,-1 0 0,0 2 0,0 1 0,1 1 0,0 1 0,0 2 0,0 0 0,1 2 0,0 0 0,-32 18 0,49-22 0,-118 60 0,111-58-97,1 2-1,0 0 1,0 0-1,1 1 1,0 1-1,0 0 1,1 1-1,1 0 1,0 1-1,1 0 1,0 1-1,1 0 0,-7 16 1,7-13-6729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45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1248 1 24575,'-2'0'0,"0"0"0,1 1 0,-1-1 0,0 1 0,0-1 0,0 1 0,1 0 0,-1 0 0,0 0 0,1 0 0,-1 0 0,0 0 0,1 0 0,-2 2 0,-10 6 0,-125 82 0,-645 448 0,517-306 0,254-220-1365,3-1-5461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4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24575,'34'17'0,"0"1"0,-2 1 0,0 2 0,57 49 0,-40-31 0,-14-11 0,368 270 0,-131-91-1365,-260-197-5461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4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 24575,'-1'2'0,"0"1"0,0 0 0,0 0 0,0-1 0,0 1 0,0-1 0,-1 1 0,0-1 0,1 1 0,-1-1 0,-4 4 0,-1 4 0,-25 35 0,3 2 0,-30 65 0,44-79 0,2 0 0,1 1 0,2 1 0,-10 56 0,16-67 0,2 0 0,0 1 0,2-1 0,1 1 0,1-1 0,9 48 0,-7-60 0,-1 0 0,1-1 0,1 1 0,0-1 0,1 0 0,0 0 0,1 0 0,0-1 0,0 0 0,1 0 0,0-1 0,1 0 0,0-1 0,1 0 0,13 10 0,4-1 0,1 0 0,33 13 0,-47-24 0,1 0 0,0-2 0,0 0 0,1-1 0,-1 0 0,23 0 0,36 0 0,81-9 0,-147 5 0,-1 0 0,0-1 0,0 0 0,-1 0 0,1 0 0,0-1 0,-1 0 0,1 0 0,-1-1 0,0 0 0,0 0 0,-1 0 0,1-1 0,-1 0 0,0 0 0,0 0 0,0-1 0,-1 0 0,0 1 0,0-2 0,-1 1 0,1 0 0,2-10 0,5-13 0,-2 0 0,0 0 0,-3-1 0,4-32 0,-8 53 0,2-20 0,0 0 0,-2-1 0,-1 1 0,-5-42 0,2 57 0,0-1 0,-1 1 0,-1-1 0,-1 1 0,0 0 0,0 1 0,-2-1 0,1 1 0,-2 0 0,-14-19 0,3 8 0,-2 1 0,0 0 0,-33-26 0,41 39 0,-1 0 0,1 1 0,-2 1 0,1 0 0,-1 1 0,-1 0 0,-29-8 0,13 7 0,0 1 0,0 1 0,-62-2 0,-43 10-1365,113-2-5461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48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8:37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22116,'5736'328'0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2 24575,'-64'-1'0,"-71"2"0,123 0 0,0 0 0,0 1 0,0 1 0,0 0 0,1 1 0,-1 0 0,1 0 0,-17 10 0,26-13 0,1 0 0,-1 0 0,0 0 0,0 0 0,1 0 0,-1 0 0,0 1 0,1-1 0,0 1 0,-1-1 0,1 1 0,0-1 0,-1 1 0,1 0 0,0 0 0,0-1 0,1 1 0,-1 0 0,0 0 0,1 0 0,-1 0 0,1 0 0,-1 0 0,1 0 0,0 0 0,0 0 0,0 0 0,0 0 0,0 0 0,1 0 0,-1 0 0,0 0 0,1 0 0,0 0 0,-1 0 0,1 0 0,0 0 0,0 0 0,0 0 0,0-1 0,0 1 0,1 0 0,1 1 0,4 5 0,0-1 0,1 1 0,0-1 0,0-1 0,0 0 0,1 0 0,10 5 0,25 15 0,-2 2 0,42 36 0,52 34 0,-111-83 0,-1 2 0,0 0 0,-1 1 0,34 36 0,-49-45 0,0 1 0,-1 0 0,0 0 0,0 0 0,-1 1 0,0 0 0,-1 0 0,-1 1 0,1-1 0,-2 1 0,0 0 0,0 0 0,1 21 0,-3-27 0,0 1 0,-1-1 0,0 1 0,0-1 0,-1 0 0,0 1 0,0-1 0,0 0 0,-1 1 0,0-1 0,0 0 0,0 0 0,-1 0 0,0-1 0,0 1 0,-1-1 0,1 1 0,-1-1 0,0 0 0,-1 0 0,1-1 0,-1 0 0,0 1 0,0-1 0,0-1 0,-1 1 0,1-1 0,-1 0 0,0 0 0,0-1 0,-6 2 0,-9 3 0,0 0 0,0-2 0,0-1 0,-1-1 0,-22 1 0,-113-4 0,84-3 0,60 3-273,0-1 0,1 0 0,-1-1 0,-18-5 0,13 1-6553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3:03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24575,'632'37'-412,"-296"-10"-1565,1338 48-2419,-1100-55 4161,396 8-81,503 23-280,203-17 3786,-1323-48-300,115 0-2403,-443 14-7313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3:04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24575,'154'0'0,"206"0"0,218 0-1487,932 18-7442,11 54 7410,-1113-36 1807,484 86-305,-516-51 5595,33-17-471,1-35-4415,-356-17-809,1998 15-3157,-1353-19 5587,-674 2-9139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4:45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2043 1 24575,'-178'-1'0,"-208"3"0,301 3 0,-139 28 0,-75 36 0,285-66 0,-197 52 0,-231 94 0,426-143 0,0 2 0,0 0 0,1 0 0,0 2 0,1 0 0,0 0 0,0 2 0,-19 20 0,28-26 0,-1 0 0,2 1 0,-1 0 0,1-1 0,0 1 0,0 1 0,1-1 0,0 0 0,0 1 0,1 0 0,0-1 0,0 1 0,0 0 0,1 0 0,1 0 0,0 0 0,0 0 0,0 1 0,1-1 0,0 0 0,2 8 0,3 1 0,0 0 0,2 0 0,0-1 0,0 0 0,2 0 0,0-1 0,0 0 0,18 18 0,9 6 0,63 51 0,-62-61 0,1-2 0,83 41 0,-75-43 0,9 1 0,112 37 0,-98-39 0,55 13 0,2-5 0,238 29 0,-100-34 0,-209-20 0,0-3 0,0-2 0,0-3 0,1-2 0,-2-3 0,1-2 0,-1-2 0,77-26 0,213-92 0,-155 56 0,-157 58 0,-1-2 0,-1-1 0,49-35 0,-65 41 0,-1-1 0,-1 0 0,0-1 0,-1 0 0,13-17 0,47-80 0,-42 63 0,-23 34 8,0 1 0,-1-1 0,0-1 1,-1 1-1,-1-1 0,0 0 0,-1 0 0,3-24 0,-3-6-268,-4-66 1,-1 58-660,1 29-5907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4:53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112 467 24575,'-1'21'0,"-1"-1"0,-1 1 0,-7 26 0,-1 6 0,-63 341 0,72-382 0,-3 11 0,3-22 0,1-15 0,4-39 0,2 0 0,19-87 0,-8 58 0,110-456 0,-119 503 0,5-39 0,-10 55 0,-1 17 0,-1 0 0,0-1 0,1 1 0,-1 0 0,1 0 0,-1 0 0,1 0 0,0 0 0,0 0 0,0 0 0,0 0 0,2-3 0,-2 5 0,-1 0 0,1-1 0,-1 1 0,1-1 0,-1 1 0,1 0 0,-1 0 0,1-1 0,0 1 0,-1 0 0,1 0 0,-1 0 0,1 0 0,0-1 0,-1 1 0,1 0 0,-1 0 0,1 0 0,0 0 0,-1 1 0,1-1 0,-1 0 0,1 0 0,0 0 0,-1 0 0,1 1 0,-1-1 0,2 1 0,1 1 0,1 1 0,0 0 0,-1 0 0,0 1 0,0-1 0,0 1 0,0 0 0,0 0 0,-1 0 0,4 6 0,34 79 0,48 160 0,-70-193 0,0-3 0,59 199 0,-59-186 0,14 125 0,-31-159 0,0-16 0,-1 0 0,5 20 0,-5-33 0,1-1 0,-1 1 0,1 0 0,0-1 0,0 1 0,0-1 0,0 1 0,0-1 0,0 0 0,1 1 0,-1-1 0,1 0 0,0 0 0,-1 0 0,1 0 0,0 0 0,0 0 0,0-1 0,4 3 0,-5-4 0,1 0 0,-1 1 0,1-1 0,-1 0 0,1 0 0,-1 0 0,1 0 0,-1-1 0,1 1 0,-1 0 0,0 0 0,1-1 0,-1 1 0,0-1 0,1 0 0,-1 1 0,0-1 0,1 0 0,-1 0 0,0 0 0,0 1 0,0-1 0,0 0 0,0-1 0,0 1 0,0 0 0,0 0 0,0 0 0,0-2 0,28-45 0,-24 39 0,191-418 0,-171 367 0,142-426 0,-158 439 0,-8 38 0,0 0 0,1 0 0,0 0 0,1 0 0,6-14 0,-9 22 0,0 1 0,0 0 0,0 0 0,0 0 0,0 0 0,1-1 0,-1 1 0,0 0 0,0 0 0,0 0 0,0 0 0,0 0 0,0-1 0,1 1 0,-1 0 0,0 0 0,0 0 0,0 0 0,0 0 0,1 0 0,-1 0 0,0 0 0,0 0 0,0 0 0,1 0 0,-1 0 0,0 0 0,0 0 0,0 0 0,0 0 0,1 0 0,-1 0 0,0 0 0,0 0 0,0 0 0,1 0 0,-1 0 0,0 0 0,0 0 0,0 0 0,0 0 0,1 0 0,-1 1 0,8 9 0,2 14 0,-2 9 0,-2-1 0,-1 1 0,-1 0 0,-2 44 0,-1-38 0,1 0 0,13 68 0,41 113 0,18 83 0,-69-275-341,-1 0 0,-1 0-1,-1 36 1,-3-41-6485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4:55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226 435 24575,'418'-30'0,"-258"13"0,-150 16 0,4 0 0,0 0 0,0-1 0,0-1 0,27-9 0,-38 11 0,0-1 0,1 1 0,-1-1 0,0 0 0,0 0 0,0-1 0,0 1 0,0-1 0,-1 1 0,1-1 0,-1 0 0,1 0 0,-1 0 0,0 0 0,0 0 0,-1 0 0,1-1 0,-1 1 0,1-1 0,-1 1 0,0-1 0,-1 1 0,2-8 0,-1 2 0,-1 0 0,0-1 0,0 1 0,-1 0 0,0 0 0,-1 0 0,0 0 0,0 0 0,-1 0 0,0 0 0,0 0 0,-1 1 0,-1 0 0,1 0 0,-1 0 0,0 0 0,-1 1 0,-10-11 0,5 8 0,0 0 0,-1 0 0,0 1 0,-1 0 0,0 1 0,0 1 0,-1 0 0,1 1 0,-2 0 0,-24-6 0,6 4 0,0 1 0,0 2 0,-1 1 0,-52 1 0,62 4 0,1 2 0,0 0 0,0 1 0,0 2 0,0 0 0,1 1 0,-32 15 0,-9 7 0,31-16 0,1 1 0,0 2 0,1 1 0,-46 35 0,72-48 0,0 0 0,0 0 0,1 0 0,0 1 0,0-1 0,0 1 0,0 0 0,1 0 0,-1 0 0,1 0 0,1 1 0,-1-1 0,1 0 0,0 1 0,0-1 0,0 1 0,1-1 0,0 1 0,1 10 0,0-9 0,0-1 0,0 1 0,1-1 0,0 1 0,0-1 0,0 1 0,1-1 0,0 0 0,0 0 0,0-1 0,1 1 0,0-1 0,0 0 0,1 0 0,-1 0 0,8 6 0,8 3 0,1-1 0,0-1 0,1-1 0,1 0 0,37 11 0,124 26 0,-156-41 0,4 0 0,532 99 0,-492-96 0,-32-4 0,54 1 0,-68-7-1365,-2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1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 1 24575,'-52'1'0,"0"2"0,-1 2 0,2 3 0,-1 2 0,1 2 0,1 2 0,0 3 0,1 2 0,-70 37 0,109-50 20,1 1 0,0 0 1,1 1-1,-1 0 0,-12 16 0,-18 17-1506,27-30-5340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3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24575,'11'1'0,"0"0"0,0 0 0,-1 1 0,1 1 0,0 0 0,14 6 0,63 33 0,-36-16 0,427 194 0,-431-197-455,-2 3 0,47 34 0,-79-51-6371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4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24575,'-5'1'0,"1"-1"0,-1 1 0,0 0 0,1 1 0,-1-1 0,0 1 0,1-1 0,0 1 0,-1 1 0,1-1 0,0 1 0,0-1 0,0 1 0,1 0 0,-1 1 0,1-1 0,-1 1 0,1-1 0,-4 7 0,1-1 0,0 0 0,1 1 0,0-1 0,1 1 0,-1 0 0,2 0 0,-5 20 0,3-5 0,2 1 0,0 0 0,2 0 0,1 0 0,1 0 0,5 34 0,-3-43 0,1-1 0,0 0 0,1 0 0,1 0 0,1 0 0,0-1 0,1 0 0,0-1 0,1 0 0,22 26 0,16 8 0,3-3 0,1-1 0,71 45 0,-91-68 0,0-2 0,2-1 0,0-1 0,1-2 0,43 12 0,-53-19 0,-11-4 0,0 0 0,0-1 0,0 0 0,17 1 0,-26-4 0,1 0 0,0-1 0,-1 1 0,1-1 0,-1 0 0,1 0 0,-1 0 0,1-1 0,-1 1 0,0-1 0,0 0 0,0-1 0,0 1 0,0 0 0,0-1 0,4-5 0,-2 2 0,0-1 0,0 1 0,0-2 0,-1 1 0,-1 0 0,1-1 0,-1 0 0,0 0 0,-1-1 0,0 1 0,0-1 0,-1 1 0,0-1 0,1-12 0,-1-13 0,0-1 0,-5-49 0,0 24 0,3 48 0,-1 0 0,-1 1 0,1-1 0,-2 0 0,0 1 0,0 0 0,-1-1 0,0 1 0,-1 1 0,0-1 0,-1 1 0,0 0 0,0 0 0,-1 0 0,-1 1 0,0 0 0,0 1 0,0 0 0,-1 0 0,-1 0 0,1 2 0,-1-1 0,0 1 0,-14-6 0,-46-17 0,-1 3 0,-122-28 0,155 45 0,-41-16 0,21 6 0,2 6-43,44 12-104,-1-2 0,0 0 0,1 0 1,0-1-1,0-1 0,0 0 0,0 0 0,-18-13 0,18 7-6679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5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8:47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24575,'264'13'0,"-66"-2"0,90 3 0,94 2 0,456-16-1365,-815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2:57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993 3 24575,'-115'-1'0,"5"-1"0,-137 16 0,187-6 0,-103 28 0,144-30 0,-142 46 0,158-50 0,-1-1 0,1 1 0,-1-1 0,1 1 0,0 0 0,0 1 0,0-1 0,0 0 0,0 1 0,1 0 0,-1-1 0,1 1 0,0 0 0,-1 0 0,1 1 0,1-1 0,-1 0 0,0 1 0,1-1 0,0 1 0,0-1 0,0 1 0,0 0 0,0-1 0,1 1 0,-1 0 0,1 0 0,0-1 0,1 7 0,0-3 0,0-1 0,1 1 0,0-1 0,0 1 0,0-1 0,1 0 0,0 0 0,0 0 0,0 0 0,1 0 0,0-1 0,0 1 0,0-1 0,1 0 0,9 8 0,21 11 0,2-1 0,67 31 0,-37-20 0,315 186 0,-371-213 0,0 1 0,-1 0 0,0 0 0,0 1 0,-1 0 0,0 1 0,12 16 0,-19-22 0,1 0 0,-1 0 0,0 0 0,-1 0 0,1 0 0,-1 1 0,0-1 0,0 0 0,0 1 0,0-1 0,-1 1 0,0-1 0,0 0 0,0 1 0,0-1 0,-1 1 0,0-1 0,0 1 0,0-1 0,0 0 0,-1 0 0,1 0 0,-1 1 0,0-2 0,-1 1 0,-2 4 0,-8 10 0,-1-1 0,0-1 0,-2 0 0,1-1 0,-2-1 0,-35 24 0,2-7 0,-74 34 0,-97 31 0,173-79 0,-1-1 0,-85 14 0,98-25-1365,9-4-5461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4:59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707 2 24575,'25'-1'0,"1"1"0,-1 2 0,0 0 0,1 2 0,-1 0 0,34 12 0,-50-13 0,0 0 0,0 1 0,-1 0 0,1 1 0,-1 0 0,0 0 0,0 0 0,-1 1 0,13 13 0,-17-15 0,0-1 0,-1 2 0,1-1 0,-1 0 0,0 0 0,0 1 0,0 0 0,0-1 0,-1 1 0,0 0 0,0-1 0,0 1 0,-1 0 0,1 0 0,-1 0 0,0 0 0,-1 0 0,1 0 0,-1-1 0,0 1 0,-2 6 0,-1 1 0,0-1 0,-1 0 0,0 0 0,0 0 0,-1-1 0,-13 18 0,-52 52 0,67-76 0,-59 58 0,-2-3 0,-132 90 0,-171 72 0,269-174 0,87-42 0,-1-1 0,0 0 0,0-1 0,-1-1 0,-24 3 0,23-9 0,15 3 0,1 1 0,-1-1 0,0 1 0,0 0 0,1-1 0,-1 1 0,0-1 0,1 1 0,-1-1 0,1 1 0,-1 0 0,0-1 0,1 1 0,-1 0 0,1-1 0,-1 1 0,1 0 0,-1 0 0,1-1 0,-1 1 0,1 0 0,-1 0 0,1 0 0,-1 0 0,1 0 0,0 0 0,-1-1 0,1 1 0,-1 1 0,2-1 0,291-54 0,-239 46 0,18-4 0,79-12 0,255-9 0,-402 32 0,1 1 0,-1 1 0,1-1 0,-1 0 0,1 1 0,-1 0 0,1 0 0,-1 1 0,0-1 0,5 3 0,-7-3 0,0 1 0,0-1 0,-1 1 0,1 0 0,0 0 0,-1 0 0,1-1 0,-1 1 0,0 0 0,0 1 0,1-1 0,-1 0 0,-1 0 0,1 0 0,0 1 0,0-1 0,-1 0 0,0 1 0,1-1 0,-1 1 0,0 1 0,1 11 0,-1-1 0,0 1 0,-1-1 0,0 0 0,-2 1 0,1-1 0,-2 0 0,0-1 0,0 1 0,-2 0 0,1-1 0,-2 0 0,0-1 0,0 1 0,-1-1 0,0-1 0,-11 12 0,-25 23 0,-1-2 0,-2-2 0,-2-2 0,-2-2 0,-2-3 0,0-1 0,-3-3 0,0-3 0,-91 32 0,90-33 131,18-7-1627,20-12-5330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02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24575,'0'4'0,"0"12"0,0 11 0,0 7 0,0 1 0,0 5 0,0-1 0,0-1 0,0-3 0,0-3 0,0-2 0,0-2 0,0 5 0,0-5-8191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03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24575,'175'-9'0,"-123"8"0,205-5-732,466 7-3120,379 29 4426,-870-22-731,104-1 1996,-293-2-1646,0 2-1,-1 1 1,0 3-1,56 21 1,-74-24-7019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05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953 111 24575,'34'-1'0,"0"-2"0,47-11 0,-30 5 0,70-11 0,22-6 0,247-11 0,-371 37 0,-1 0 0,1 2 0,-1 0 0,1 1 0,29 8 0,-43-9 0,1 0 0,-1 0 0,1 0 0,-1 1 0,0 0 0,0 0 0,-1 0 0,1 1 0,0-1 0,-1 1 0,0 0 0,0 0 0,0 1 0,-1-1 0,1 1 0,-1 0 0,0 0 0,-1 0 0,1 0 0,-1 1 0,3 8 0,-3-7 0,-1-1 0,0 1 0,0 0 0,0 0 0,-1 0 0,0 0 0,0 0 0,-1 0 0,0-1 0,0 1 0,0 0 0,-1 0 0,0-1 0,0 1 0,-1-1 0,0 0 0,0 1 0,-1-1 0,1-1 0,-9 11 0,-5 2 0,-1 0 0,-1-2 0,0 0 0,-33 20 0,30-22 0,1 2 0,0 0 0,-20 21 0,41-36 0,0-1 0,0 1 0,-1-1 0,1 1 0,0-1 0,0 1 0,-1-1 0,1 1 0,0-1 0,0 1 0,0 0 0,0-1 0,0 1 0,0-1 0,0 1 0,0 0 0,0-1 0,0 1 0,1-1 0,-1 1 0,0-1 0,0 1 0,0 0 0,1-1 0,-1 1 0,0-1 0,1 1 0,-1-1 0,0 0 0,1 1 0,-1-1 0,0 1 0,1-1 0,-1 0 0,1 1 0,-1-1 0,1 0 0,-1 1 0,1-1 0,-1 0 0,1 0 0,0 1 0,-1-1 0,1 0 0,34 14 0,-27-11 0,170 77 0,-150-64 0,-1 0 0,0 2 0,-1 1 0,26 25 0,-21-16 0,-1 2 0,-1 1 0,-2 1 0,-2 1 0,42 71 0,-63-97 0,0 0 0,-1 1 0,0-1 0,0 1 0,-1 0 0,0 0 0,0 0 0,-1 0 0,0 0 0,-1 0 0,1 0 0,-1 0 0,-2 11 0,0-13 0,0 1 0,-1-1 0,1 1 0,-1-1 0,0 0 0,-1 0 0,0 0 0,0-1 0,0 1 0,0-1 0,-1 0 0,0 0 0,0-1 0,0 1 0,-1-1 0,0 0 0,-7 4 0,-26 13 0,-66 28 0,-50 9-519,-3-7 1,-193 36-1,-343 14 267,511-86 234,-1-8-1,-187-17 1,367 10 51,-1-1 0,1 1 1,-1 0-1,1-1 0,-1 0 0,1 0 0,-1-1 1,1 1-1,0-1 0,-1 0 0,1 0 0,0 0 1,0-1-1,-7-5 0,3-3-6859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06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24575,'0'957'-1365,"0"-934"-5461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13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470 254 24575,'26'-16'0,"1"1"0,0 1 0,35-12 0,89-24 0,-114 39 0,84-27 0,227-39 0,-290 73 0,-1 2 0,96 9 0,-130-2 0,0 0 0,0 1 0,0 2 0,41 19 0,54 21 0,25 11 0,-118-47 0,0 1 0,-2 1 0,35 28 0,-42-30 0,-2 0 0,0 1 0,19 23 0,-29-30 0,0 0 0,0 0 0,0 1 0,-1-1 0,0 1 0,-1 0 0,1 0 0,-1 0 0,-1 1 0,1-1 0,-1 0 0,0 11 0,-1-1 0,-1 1 0,-1-1 0,-1 0 0,0 0 0,-1 0 0,-1 0 0,-1 0 0,0-1 0,-1 0 0,-1 0 0,-19 28 0,-10 9 0,-83 90 0,90-111 0,-66 72 0,-5-5 0,-4-4 0,-4-4 0,-4-6 0,-4-4 0,-3-6 0,-3-5 0,-209 86 0,291-140 0,-1-1 0,0-2 0,-1-2 0,0-2 0,-1-2 0,1-2 0,-46 0 0,-5-5 0,-115-4 0,187-1 0,14-1 0,14 1 0,21-2 0,0 1 0,42-4 0,524-39-1422,-413 37 330,1693-77-961,-1837 88 2240,329-1-327,-211 14 3145,136 33-1490,-20 28-1515,-218-65-1365,-30-6-5461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25:33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09:59.8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24575,'888'-21'0,"-573"15"-213,-235 6-939,-56 0-5674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0:01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24575,'1364'0'-1365,"-1339"0"-5461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0:03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24575,'1197'0'0,"-832"-29"0,17 1 0,-89 29-1365,-267-1-5461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2T10:13:59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4330 290 24575,'-567'-29'-173,"244"7"-1139,-547-7 988,-3 57 350,768-15 22,-152 40-1,195-39 156,-597 151 1282,593-146-1485,1 3 0,1 2 0,2 3 0,0 3 0,2 3 0,-104 74 0,154-99 0,3-3 0,0 0 0,1 1 0,-1 0 0,1 0 0,0 0 0,-9 14 0,14-18 0,0 0 0,0 0 0,0 0 0,1 0 0,-1 1 0,1-1 0,-1 0 0,1 1 0,0-1 0,0 0 0,0 1 0,0-1 0,0 0 0,1 1 0,-1-1 0,1 0 0,-1 1 0,1-1 0,0 0 0,0 0 0,0 0 0,0 0 0,0 0 0,0 0 0,1 0 0,-1 0 0,1 0 0,-1 0 0,1-1 0,0 1 0,2 1 0,20 17 0,2-1 0,0-2 0,0 0 0,2-2 0,44 19 0,-58-28 0,683 267-1846,28-67 1259,341-8-743,6-84 615,-347-59 738,36 3-139,-145-11-387,-2-54 539,-215-56 601,-8-34 295,-235 57-806,671-162 3098,-679 173-3093,45-12-143,-1-7 12,58-17 0,-247 64 0,1 0 0,-1 0 0,0-1 0,1 1 0,-1-1 0,0 0 0,0 0 0,0 0 0,0 0 0,-1 0 0,1 0 0,0-1 0,-1 0 0,0 1 0,0-1 0,1 0 0,-2 0 0,1 0 0,0 0 0,-1-1 0,1 1 0,-1 0 0,0-1 0,0 1 0,0-1 0,-1 1 0,1-1 0,-1 1 0,0-1 0,0 0 0,0 1 0,0-1 0,-2-4 0,-1-8 0,-1-1 0,-2 0 0,1 1 0,-2 0 0,-13-25 0,-1 5 4,-1 0-1,-2 1 1,-2 2 0,0 1-1,-33-30 1,-166-134-307,125 121 102,-3 5 0,-3 4 1,-3 5-1,-2 5 0,-2 5 0,-169-52 0,62 41 190,-2 9 0,-2 10 0,-1 10 0,-413-7 0,-486 72-241,928-24 228,-371 36 24,232-14 0,109-12-164,-714 34 2346,859-50-2182,-1 5 0,-121 25 0,102-20 0,72-10 0,0 2 0,-48 11 0,-87 35-1365,146-45-5461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8B3AB2C-70CA-DA57-940D-DE28A19C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EEAFF347-8D69-D7CA-7058-11F6F85D0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8E800E9C-C6D3-6419-BFBC-4EF29027B9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010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2BCE961-AB3C-EF56-726E-6FE51DD3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FDEB1FB-BBFE-7AD9-8204-61CEC5F90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65892C7A-F318-4BCE-DEC4-1550BD7B20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613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6FE619-E46A-37C1-595C-99794058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F7E7123-50CF-73C3-6630-807F1B61F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81848E0D-94C6-68E7-8436-B67A6B103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40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C919386-D642-A40A-FE05-FA0113855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3A5DB997-69A0-EA37-D492-7E059D2E4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9C07B9-D04C-5F74-C217-D796AE0A7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839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D0519EE-7F08-D972-D3EC-3443AE56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1A47E045-1E60-1AB4-6670-3181D046AA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19EB3E6-8CA0-59EA-00A6-C0390B5B6D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269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FD5C28D1-F7D4-0379-C03B-F9933F84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06913CDD-4E10-2445-2A95-FE56F58E0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D49B2BFB-44A3-740E-A375-24CB125C2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643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C158899-0BAF-F8B9-C948-2C210AD1E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6E9D9CA-4789-0D33-AF68-CD913AE53A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7A57D57-2D66-6D59-B300-F110FD890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31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8746F98-250C-EEFF-000D-13993C85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9E0A09D2-808A-BFD1-17B4-4A77CD8DF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B6B1BFB-2E48-50AC-8DDB-FDDD52F8C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07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DCED66-B56B-B8C8-2F10-E4263EEB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9EE7C93-7B59-EBBB-996F-EC89F84A4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EE475C1-51B4-2540-01FA-F5F5F834A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85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AB11430-9128-C7D3-B551-5DAB11B02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0768D0C4-45BE-82A2-DA23-E708F7FCC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AE53670-2A1A-9A23-5C5E-EFB909B7F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3C2BE291-BB88-9822-0F81-9022D858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C5D2F50E-E57E-EDF9-4E83-913EF87E3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3B5BFB87-3E17-D0EE-E827-BABEAB768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22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16A450DB-EA15-9FC7-A9AB-6EDB00342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CAAB15E-6D7D-5050-93E6-61B2EBC71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59319766-3AE9-2A8E-6D1E-03AE1D2B6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107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1C6185E-EFAC-9EDF-6B9D-7105A393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71D7256-29DE-1416-B156-C52A369AF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A215958-1828-7A26-6C44-3B2776C9E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089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2.png"/><Relationship Id="rId3" Type="http://schemas.openxmlformats.org/officeDocument/2006/relationships/image" Target="../media/image2.jpg"/><Relationship Id="rId7" Type="http://schemas.openxmlformats.org/officeDocument/2006/relationships/image" Target="../media/image19.png"/><Relationship Id="rId12" Type="http://schemas.openxmlformats.org/officeDocument/2006/relationships/customXml" Target="../ink/ink16.xml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0.png"/><Relationship Id="rId1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5.png"/><Relationship Id="rId4" Type="http://schemas.openxmlformats.org/officeDocument/2006/relationships/customXml" Target="../ink/ink19.xm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1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26.xml"/><Relationship Id="rId17" Type="http://schemas.openxmlformats.org/officeDocument/2006/relationships/image" Target="../media/image33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30.png"/><Relationship Id="rId24" Type="http://schemas.openxmlformats.org/officeDocument/2006/relationships/customXml" Target="../ink/ink32.xml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34.png"/><Relationship Id="rId4" Type="http://schemas.openxmlformats.org/officeDocument/2006/relationships/customXml" Target="../ink/ink22.xml"/><Relationship Id="rId9" Type="http://schemas.openxmlformats.org/officeDocument/2006/relationships/image" Target="../media/image29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customXml" Target="../ink/ink53.xml"/><Relationship Id="rId21" Type="http://schemas.openxmlformats.org/officeDocument/2006/relationships/image" Target="../media/image46.png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57.xml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41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2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customXml" Target="../ink/ink52.xml"/><Relationship Id="rId40" Type="http://schemas.openxmlformats.org/officeDocument/2006/relationships/image" Target="../media/image55.png"/><Relationship Id="rId45" Type="http://schemas.openxmlformats.org/officeDocument/2006/relationships/customXml" Target="../ink/ink56.xml"/><Relationship Id="rId5" Type="http://schemas.openxmlformats.org/officeDocument/2006/relationships/image" Target="../media/image39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47.xml"/><Relationship Id="rId36" Type="http://schemas.openxmlformats.org/officeDocument/2006/relationships/image" Target="../media/image53.png"/><Relationship Id="rId10" Type="http://schemas.openxmlformats.org/officeDocument/2006/relationships/customXml" Target="../ink/ink38.xml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4" Type="http://schemas.openxmlformats.org/officeDocument/2006/relationships/image" Target="../media/image57.png"/><Relationship Id="rId4" Type="http://schemas.openxmlformats.org/officeDocument/2006/relationships/customXml" Target="../ink/ink35.xml"/><Relationship Id="rId9" Type="http://schemas.openxmlformats.org/officeDocument/2006/relationships/image" Target="../media/image4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9.png"/><Relationship Id="rId30" Type="http://schemas.openxmlformats.org/officeDocument/2006/relationships/customXml" Target="../ink/ink48.xml"/><Relationship Id="rId35" Type="http://schemas.openxmlformats.org/officeDocument/2006/relationships/customXml" Target="../ink/ink51.xml"/><Relationship Id="rId43" Type="http://schemas.openxmlformats.org/officeDocument/2006/relationships/customXml" Target="../ink/ink55.xml"/><Relationship Id="rId8" Type="http://schemas.openxmlformats.org/officeDocument/2006/relationships/customXml" Target="../ink/ink37.xml"/><Relationship Id="rId3" Type="http://schemas.openxmlformats.org/officeDocument/2006/relationships/image" Target="../media/image2.jpg"/><Relationship Id="rId12" Type="http://schemas.openxmlformats.org/officeDocument/2006/relationships/customXml" Target="../ink/ink39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customXml" Target="../ink/ink50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customXml" Target="../ink/ink43.xml"/><Relationship Id="rId41" Type="http://schemas.openxmlformats.org/officeDocument/2006/relationships/customXml" Target="../ink/ink5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3" Type="http://schemas.openxmlformats.org/officeDocument/2006/relationships/image" Target="../media/image2.jp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Decision-Making Under Uncertainty &amp; Risk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35A0AFE4-9A0D-9395-7AEF-8523FDB3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6ECD4B04-01C8-789A-ADBF-434BC2999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Maximin and Maximax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A35F13-7C46-E2DD-52F4-9C29EF575FC9}"/>
              </a:ext>
            </a:extLst>
          </p:cNvPr>
          <p:cNvGraphicFramePr>
            <a:graphicFrameLocks noGrp="1"/>
          </p:cNvGraphicFramePr>
          <p:nvPr/>
        </p:nvGraphicFramePr>
        <p:xfrm>
          <a:off x="308077" y="1606732"/>
          <a:ext cx="10515600" cy="1554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436681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51493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75227261"/>
                    </a:ext>
                  </a:extLst>
                </a:gridCol>
              </a:tblGrid>
              <a:tr h="354579">
                <a:tc>
                  <a:txBody>
                    <a:bodyPr/>
                    <a:lstStyle/>
                    <a:p>
                      <a:r>
                        <a:rPr lang="en-US" sz="2800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Worst Payoff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Best Payoff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384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D122E6-347F-E10B-5EFD-820730747C24}"/>
              </a:ext>
            </a:extLst>
          </p:cNvPr>
          <p:cNvSpPr txBox="1"/>
          <p:nvPr/>
        </p:nvSpPr>
        <p:spPr>
          <a:xfrm>
            <a:off x="308077" y="4049133"/>
            <a:ext cx="9154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✅ Maximin → Choose Option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✅ Maximax → Choose Option 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5E9F865-7328-CD2F-8D0C-E95254DD8326}"/>
                  </a:ext>
                </a:extLst>
              </p14:cNvPr>
              <p14:cNvContentPartPr/>
              <p14:nvPr/>
            </p14:nvContentPartPr>
            <p14:xfrm>
              <a:off x="766730" y="2310348"/>
              <a:ext cx="815400" cy="18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5E9F865-7328-CD2F-8D0C-E95254DD8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610" y="2304228"/>
                <a:ext cx="82764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5FC349-F052-BD04-AD39-3BC751A44407}"/>
                  </a:ext>
                </a:extLst>
              </p14:cNvPr>
              <p14:cNvContentPartPr/>
              <p14:nvPr/>
            </p14:nvContentPartPr>
            <p14:xfrm>
              <a:off x="845570" y="2703828"/>
              <a:ext cx="1031760" cy="3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5FC349-F052-BD04-AD39-3BC751A444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9450" y="2697708"/>
                <a:ext cx="1044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4D366E-CAB0-8888-B5C3-F530D8F74CD8}"/>
                  </a:ext>
                </a:extLst>
              </p14:cNvPr>
              <p14:cNvContentPartPr/>
              <p14:nvPr/>
            </p14:nvContentPartPr>
            <p14:xfrm>
              <a:off x="3646010" y="2123148"/>
              <a:ext cx="1302840" cy="384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4D366E-CAB0-8888-B5C3-F530D8F74C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9890" y="2117028"/>
                <a:ext cx="13150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37257E7-4311-EFEF-F613-9D606900FE33}"/>
                  </a:ext>
                </a:extLst>
              </p14:cNvPr>
              <p14:cNvContentPartPr/>
              <p14:nvPr/>
            </p14:nvContentPartPr>
            <p14:xfrm>
              <a:off x="7008770" y="2112708"/>
              <a:ext cx="1469160" cy="424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37257E7-4311-EFEF-F613-9D606900FE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2650" y="2106588"/>
                <a:ext cx="148140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0A7BC8-43E7-2D6C-BEFA-6B643BC7BDFA}"/>
                  </a:ext>
                </a:extLst>
              </p14:cNvPr>
              <p14:cNvContentPartPr/>
              <p14:nvPr/>
            </p14:nvContentPartPr>
            <p14:xfrm>
              <a:off x="3587330" y="2565948"/>
              <a:ext cx="1574280" cy="71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0A7BC8-43E7-2D6C-BEFA-6B643BC7BD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81210" y="2559828"/>
                <a:ext cx="1586520" cy="73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327157-A92A-9601-6D71-C9C29D48AF1B}"/>
                  </a:ext>
                </a:extLst>
              </p14:cNvPr>
              <p14:cNvContentPartPr/>
              <p14:nvPr/>
            </p14:nvContentPartPr>
            <p14:xfrm>
              <a:off x="7134050" y="2625348"/>
              <a:ext cx="1450080" cy="59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327157-A92A-9601-6D71-C9C29D48AF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27930" y="2619228"/>
                <a:ext cx="146232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9EBE12-5B37-B42F-1189-E932C71B9AD5}"/>
                  </a:ext>
                </a:extLst>
              </p14:cNvPr>
              <p14:cNvContentPartPr/>
              <p14:nvPr/>
            </p14:nvContentPartPr>
            <p14:xfrm>
              <a:off x="11769050" y="417838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9EBE12-5B37-B42F-1189-E932C71B9A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62930" y="417226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31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Maximin and Maximax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8DC302-01A2-1F29-4BB1-3133ABA0B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43174"/>
              </p:ext>
            </p:extLst>
          </p:nvPr>
        </p:nvGraphicFramePr>
        <p:xfrm>
          <a:off x="308077" y="1606732"/>
          <a:ext cx="10515600" cy="1554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7436681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51493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75227261"/>
                    </a:ext>
                  </a:extLst>
                </a:gridCol>
              </a:tblGrid>
              <a:tr h="354579">
                <a:tc>
                  <a:txBody>
                    <a:bodyPr/>
                    <a:lstStyle/>
                    <a:p>
                      <a:r>
                        <a:rPr lang="en-US" sz="2800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Worst Payoff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Best Payoff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0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853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384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1DCD5E-3780-CD48-552D-2649FCC8E7BF}"/>
              </a:ext>
            </a:extLst>
          </p:cNvPr>
          <p:cNvSpPr txBox="1"/>
          <p:nvPr/>
        </p:nvSpPr>
        <p:spPr>
          <a:xfrm>
            <a:off x="308077" y="4049133"/>
            <a:ext cx="106462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✅ Maximin → Choose Option B (1500 &gt; 1000) . Best amongst the worst.</a:t>
            </a:r>
          </a:p>
          <a:p>
            <a:br>
              <a:rPr lang="en-US" sz="2400" dirty="0"/>
            </a:br>
            <a:r>
              <a:rPr lang="en-US" sz="2400" dirty="0"/>
              <a:t>✅ Maximax → Choose Option A (5000 &gt; 4000). Best amongst the best.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F53D72-41AA-AFB6-4EC1-F5D87A5884A3}"/>
              </a:ext>
            </a:extLst>
          </p:cNvPr>
          <p:cNvGrpSpPr/>
          <p:nvPr/>
        </p:nvGrpSpPr>
        <p:grpSpPr>
          <a:xfrm>
            <a:off x="3413450" y="2024148"/>
            <a:ext cx="1995480" cy="1336680"/>
            <a:chOff x="3413450" y="2024148"/>
            <a:chExt cx="1995480" cy="13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42E9CC-5022-CFD9-5F17-C23D2F824607}"/>
                    </a:ext>
                  </a:extLst>
                </p14:cNvPr>
                <p14:cNvContentPartPr/>
                <p14:nvPr/>
              </p14:nvContentPartPr>
              <p14:xfrm>
                <a:off x="3413450" y="2024148"/>
                <a:ext cx="1681920" cy="631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42E9CC-5022-CFD9-5F17-C23D2F8246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07330" y="2018028"/>
                  <a:ext cx="16941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BC72F9-77EA-7F53-D93C-6DDA8DA03661}"/>
                    </a:ext>
                  </a:extLst>
                </p14:cNvPr>
                <p14:cNvContentPartPr/>
                <p14:nvPr/>
              </p14:nvContentPartPr>
              <p14:xfrm>
                <a:off x="3568250" y="2604108"/>
                <a:ext cx="1840680" cy="756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BC72F9-77EA-7F53-D93C-6DDA8DA036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2130" y="2597988"/>
                  <a:ext cx="1852920" cy="76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CAD69F-1EA2-63BA-62BC-3F8D4DEA183F}"/>
                  </a:ext>
                </a:extLst>
              </p14:cNvPr>
              <p14:cNvContentPartPr/>
              <p14:nvPr/>
            </p14:nvContentPartPr>
            <p14:xfrm>
              <a:off x="6941450" y="436522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CAD69F-1EA2-63BA-62BC-3F8D4DEA18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5330" y="43591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Minimax Regret Rule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E6AC-271E-9C3A-9552-345BD45CA24B}"/>
              </a:ext>
            </a:extLst>
          </p:cNvPr>
          <p:cNvSpPr txBox="1">
            <a:spLocks/>
          </p:cNvSpPr>
          <p:nvPr/>
        </p:nvSpPr>
        <p:spPr>
          <a:xfrm>
            <a:off x="304799" y="1255852"/>
            <a:ext cx="11016343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Choose the option that minimizes the </a:t>
            </a:r>
            <a:r>
              <a:rPr lang="en-US" b="1" i="1" dirty="0"/>
              <a:t>maximum regret</a:t>
            </a:r>
            <a:r>
              <a:rPr lang="en-US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44A6DC-EFC9-2FE4-F412-DE315A852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28735"/>
              </p:ext>
            </p:extLst>
          </p:nvPr>
        </p:nvGraphicFramePr>
        <p:xfrm>
          <a:off x="555170" y="2651760"/>
          <a:ext cx="10515600" cy="1554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742177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538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63939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5656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State of Nature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1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Good Market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3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Bad Market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64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EA61F5-61A9-41D9-BEF9-A27BE56F54DB}"/>
              </a:ext>
            </a:extLst>
          </p:cNvPr>
          <p:cNvSpPr txBox="1"/>
          <p:nvPr/>
        </p:nvSpPr>
        <p:spPr>
          <a:xfrm>
            <a:off x="783771" y="5190997"/>
            <a:ext cx="8991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Step 1:</a:t>
            </a:r>
            <a:r>
              <a:rPr lang="en-US" sz="3200" dirty="0"/>
              <a:t> Find Best Outcome in Each State:</a:t>
            </a:r>
          </a:p>
        </p:txBody>
      </p:sp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139EB5DB-E74B-2EA7-377F-64033E49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5997DEA5-7B6D-CB57-71E6-C1A85D7C4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Minimax Regret Rule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22F6A-B124-FC4F-6A85-BAE876926BF6}"/>
              </a:ext>
            </a:extLst>
          </p:cNvPr>
          <p:cNvSpPr txBox="1">
            <a:spLocks/>
          </p:cNvSpPr>
          <p:nvPr/>
        </p:nvSpPr>
        <p:spPr>
          <a:xfrm>
            <a:off x="304799" y="1255852"/>
            <a:ext cx="11016343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Choose the option that minimizes the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maximum regret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7E5CD8B-8AA9-111C-A33F-8CD0B532E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91225"/>
              </p:ext>
            </p:extLst>
          </p:nvPr>
        </p:nvGraphicFramePr>
        <p:xfrm>
          <a:off x="555170" y="2151017"/>
          <a:ext cx="10515600" cy="1554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742177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9538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863939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56569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State of Nature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B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1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Good Market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131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Bad Market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564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AA8F4B-2CD5-8B7C-A7DC-57AAED283EE4}"/>
              </a:ext>
            </a:extLst>
          </p:cNvPr>
          <p:cNvSpPr txBox="1"/>
          <p:nvPr/>
        </p:nvSpPr>
        <p:spPr>
          <a:xfrm>
            <a:off x="555170" y="4135083"/>
            <a:ext cx="8991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1: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Find Best Outcome in Each State: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2035C-830F-A79A-2156-0788D22ED4AA}"/>
              </a:ext>
            </a:extLst>
          </p:cNvPr>
          <p:cNvSpPr txBox="1"/>
          <p:nvPr/>
        </p:nvSpPr>
        <p:spPr>
          <a:xfrm>
            <a:off x="707572" y="514944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Good Market: ₹10000 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9FFB1-DD30-1D7D-2B01-FECDD4DBB385}"/>
              </a:ext>
            </a:extLst>
          </p:cNvPr>
          <p:cNvSpPr txBox="1"/>
          <p:nvPr/>
        </p:nvSpPr>
        <p:spPr>
          <a:xfrm>
            <a:off x="707572" y="587141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/>
            </a:lvl1pPr>
          </a:lstStyle>
          <a:p>
            <a:r>
              <a:rPr lang="en-US" dirty="0"/>
              <a:t>Bad Market: ₹5000 (B)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E41871-BDB4-1C21-2BA5-72E6EA6C9763}"/>
                  </a:ext>
                </a:extLst>
              </p14:cNvPr>
              <p14:cNvContentPartPr/>
              <p14:nvPr/>
            </p14:nvContentPartPr>
            <p14:xfrm>
              <a:off x="5386970" y="2604468"/>
              <a:ext cx="1594800" cy="4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E41871-BDB4-1C21-2BA5-72E6EA6C9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2650" y="2600148"/>
                <a:ext cx="1603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CCF7D5-50D7-E74F-AFFD-63F18B0CAA56}"/>
                  </a:ext>
                </a:extLst>
              </p14:cNvPr>
              <p14:cNvContentPartPr/>
              <p14:nvPr/>
            </p14:nvContentPartPr>
            <p14:xfrm>
              <a:off x="5663810" y="3205308"/>
              <a:ext cx="1447200" cy="57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CCF7D5-50D7-E74F-AFFD-63F18B0CA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57690" y="3199188"/>
                <a:ext cx="14594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A85FAC-8D47-C3C4-85F8-88E89924B9C1}"/>
                  </a:ext>
                </a:extLst>
              </p14:cNvPr>
              <p14:cNvContentPartPr/>
              <p14:nvPr/>
            </p14:nvContentPartPr>
            <p14:xfrm>
              <a:off x="285050" y="2533548"/>
              <a:ext cx="1400760" cy="543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A85FAC-8D47-C3C4-85F8-88E89924B9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930" y="2527428"/>
                <a:ext cx="14130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1AF59C-4783-AAB6-587E-88F32B578AF6}"/>
                  </a:ext>
                </a:extLst>
              </p14:cNvPr>
              <p14:cNvContentPartPr/>
              <p14:nvPr/>
            </p14:nvContentPartPr>
            <p14:xfrm>
              <a:off x="3293570" y="3097308"/>
              <a:ext cx="1297800" cy="1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1AF59C-4783-AAB6-587E-88F32B578A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87450" y="3091188"/>
                <a:ext cx="131004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B1E9032E-5DFE-7B84-14EF-DAC96196C0FC}"/>
              </a:ext>
            </a:extLst>
          </p:cNvPr>
          <p:cNvGrpSpPr/>
          <p:nvPr/>
        </p:nvGrpSpPr>
        <p:grpSpPr>
          <a:xfrm>
            <a:off x="4174130" y="2654508"/>
            <a:ext cx="737640" cy="405720"/>
            <a:chOff x="4174130" y="2654508"/>
            <a:chExt cx="73764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19776D-AED7-CC95-3D7C-9A463F432A3E}"/>
                    </a:ext>
                  </a:extLst>
                </p14:cNvPr>
                <p14:cNvContentPartPr/>
                <p14:nvPr/>
              </p14:nvContentPartPr>
              <p14:xfrm>
                <a:off x="4174130" y="2732988"/>
                <a:ext cx="222480" cy="32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19776D-AED7-CC95-3D7C-9A463F432A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68010" y="2726868"/>
                  <a:ext cx="2347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D38D21-79A1-F9F2-EF89-70F5CAAE73E6}"/>
                    </a:ext>
                  </a:extLst>
                </p14:cNvPr>
                <p14:cNvContentPartPr/>
                <p14:nvPr/>
              </p14:nvContentPartPr>
              <p14:xfrm>
                <a:off x="4522250" y="2654508"/>
                <a:ext cx="69480" cy="31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D38D21-79A1-F9F2-EF89-70F5CAAE73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6130" y="2648388"/>
                  <a:ext cx="81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D97B99-7D65-1AA7-CA8E-D8EEB3899E42}"/>
                    </a:ext>
                  </a:extLst>
                </p14:cNvPr>
                <p14:cNvContentPartPr/>
                <p14:nvPr/>
              </p14:nvContentPartPr>
              <p14:xfrm>
                <a:off x="4592810" y="2694108"/>
                <a:ext cx="318960" cy="36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D97B99-7D65-1AA7-CA8E-D8EEB3899E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6690" y="2687988"/>
                  <a:ext cx="331200" cy="37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AA5AFA6-4753-5003-F2DA-0BC4F54E347F}"/>
                  </a:ext>
                </a:extLst>
              </p14:cNvPr>
              <p14:cNvContentPartPr/>
              <p14:nvPr/>
            </p14:nvContentPartPr>
            <p14:xfrm>
              <a:off x="7090850" y="2821188"/>
              <a:ext cx="590400" cy="209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AA5AFA6-4753-5003-F2DA-0BC4F54E34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84730" y="2815068"/>
                <a:ext cx="60264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2A3AB54F-5BB7-0F60-5EB2-468D26B70408}"/>
              </a:ext>
            </a:extLst>
          </p:cNvPr>
          <p:cNvGrpSpPr/>
          <p:nvPr/>
        </p:nvGrpSpPr>
        <p:grpSpPr>
          <a:xfrm>
            <a:off x="9582770" y="2743068"/>
            <a:ext cx="970560" cy="326880"/>
            <a:chOff x="9582770" y="2743068"/>
            <a:chExt cx="97056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BA8DE5-01CD-F747-F533-FBE35EA855BE}"/>
                    </a:ext>
                  </a:extLst>
                </p14:cNvPr>
                <p14:cNvContentPartPr/>
                <p14:nvPr/>
              </p14:nvContentPartPr>
              <p14:xfrm>
                <a:off x="9582770" y="2743068"/>
                <a:ext cx="513000" cy="326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BA8DE5-01CD-F747-F533-FBE35EA855B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76650" y="2736948"/>
                  <a:ext cx="5252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968248-884A-8370-41D6-3863FDA68F8E}"/>
                    </a:ext>
                  </a:extLst>
                </p14:cNvPr>
                <p14:cNvContentPartPr/>
                <p14:nvPr/>
              </p14:nvContentPartPr>
              <p14:xfrm>
                <a:off x="10158410" y="2762508"/>
                <a:ext cx="4824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968248-884A-8370-41D6-3863FDA68F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52290" y="2756388"/>
                  <a:ext cx="6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1F24B0-500D-78AD-E00A-E26258F097A2}"/>
                    </a:ext>
                  </a:extLst>
                </p14:cNvPr>
                <p14:cNvContentPartPr/>
                <p14:nvPr/>
              </p14:nvContentPartPr>
              <p14:xfrm>
                <a:off x="10228250" y="2782308"/>
                <a:ext cx="325080" cy="257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1F24B0-500D-78AD-E00A-E26258F097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22130" y="2776188"/>
                  <a:ext cx="33732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3959CDE-471A-624D-319F-4259DBEA0D54}"/>
                  </a:ext>
                </a:extLst>
              </p14:cNvPr>
              <p14:cNvContentPartPr/>
              <p14:nvPr/>
            </p14:nvContentPartPr>
            <p14:xfrm>
              <a:off x="11483930" y="43457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3959CDE-471A-624D-319F-4259DBEA0D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77810" y="433966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742DD9-E8E2-92BF-4F12-508B31047698}"/>
                  </a:ext>
                </a:extLst>
              </p14:cNvPr>
              <p14:cNvContentPartPr/>
              <p14:nvPr/>
            </p14:nvContentPartPr>
            <p14:xfrm>
              <a:off x="11837810" y="4050948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742DD9-E8E2-92BF-4F12-508B310476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31690" y="40448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96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C66A6E52-D588-F6C7-2632-717407F1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16A99CD-1E8D-CB57-7BEB-5D8440363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Minimax Regret Rule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7B17E-329D-4797-32E8-FC34E73839C5}"/>
              </a:ext>
            </a:extLst>
          </p:cNvPr>
          <p:cNvSpPr txBox="1"/>
          <p:nvPr/>
        </p:nvSpPr>
        <p:spPr>
          <a:xfrm>
            <a:off x="438705" y="1070991"/>
            <a:ext cx="8991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3200" b="1" dirty="0"/>
              <a:t>Step 2:</a:t>
            </a:r>
            <a:r>
              <a:rPr lang="en-US" sz="3200" dirty="0"/>
              <a:t> Calculate and create Regret Table: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0779F-8FD3-1937-53BB-BDF946D6AD0F}"/>
              </a:ext>
            </a:extLst>
          </p:cNvPr>
          <p:cNvSpPr txBox="1"/>
          <p:nvPr/>
        </p:nvSpPr>
        <p:spPr>
          <a:xfrm>
            <a:off x="555169" y="1999874"/>
            <a:ext cx="9383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Regret = (Best payoff) - (Actual payoff)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4CA7E1-7F88-E1C8-5630-68888FC63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48611"/>
              </p:ext>
            </p:extLst>
          </p:nvPr>
        </p:nvGraphicFramePr>
        <p:xfrm>
          <a:off x="438705" y="3159773"/>
          <a:ext cx="10515600" cy="1371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01422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6869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8267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694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8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6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1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023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6E606A2-F332-F062-FCCB-E57CAAB3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6CACD156-AB68-C114-0FB7-BC995B224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Minimax Regret Rule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8E950-C13A-E5B3-918B-6CEC30161F66}"/>
              </a:ext>
            </a:extLst>
          </p:cNvPr>
          <p:cNvSpPr txBox="1"/>
          <p:nvPr/>
        </p:nvSpPr>
        <p:spPr>
          <a:xfrm>
            <a:off x="438705" y="1070991"/>
            <a:ext cx="8991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3: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Find Max Regret for Each Option: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A3D117-98DB-3A49-36B1-C4BF665EC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37831"/>
              </p:ext>
            </p:extLst>
          </p:nvPr>
        </p:nvGraphicFramePr>
        <p:xfrm>
          <a:off x="340734" y="2288916"/>
          <a:ext cx="10515600" cy="1371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01422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6869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8267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694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8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6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138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76A01B3-0B23-B901-2E57-034607E8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4" y="4096326"/>
            <a:ext cx="4982381" cy="18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2125D54-DB58-AEDE-3684-0C5C762B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1BF9B9B-0076-5A50-BA2A-CCB0E817A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Minimax Regret Rule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50A9D-6A13-D0AB-7742-79D87C3B072E}"/>
              </a:ext>
            </a:extLst>
          </p:cNvPr>
          <p:cNvSpPr txBox="1"/>
          <p:nvPr/>
        </p:nvSpPr>
        <p:spPr>
          <a:xfrm>
            <a:off x="438705" y="1070991"/>
            <a:ext cx="89915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Solution: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Find Max Regret for Each Option: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102FB2-CFEA-D858-DD17-C500DB25770F}"/>
              </a:ext>
            </a:extLst>
          </p:cNvPr>
          <p:cNvGraphicFramePr>
            <a:graphicFrameLocks noGrp="1"/>
          </p:cNvGraphicFramePr>
          <p:nvPr/>
        </p:nvGraphicFramePr>
        <p:xfrm>
          <a:off x="340734" y="2288916"/>
          <a:ext cx="10515600" cy="1371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01422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168698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282675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13694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48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36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Bad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13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FFE720-65F3-F25F-F6A5-39CA3F09148C}"/>
              </a:ext>
            </a:extLst>
          </p:cNvPr>
          <p:cNvSpPr txBox="1"/>
          <p:nvPr/>
        </p:nvSpPr>
        <p:spPr>
          <a:xfrm>
            <a:off x="6096000" y="4443272"/>
            <a:ext cx="4858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Minimax Regret Decision = Choose </a:t>
            </a:r>
            <a:r>
              <a:rPr lang="en-US" sz="2400" b="1" dirty="0"/>
              <a:t>Option B</a:t>
            </a:r>
            <a:r>
              <a:rPr lang="en-US" sz="2400" dirty="0"/>
              <a:t> (lowest maximum regret = 0).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999F4-1E06-7ED8-D18D-BF20311B0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4" y="4096326"/>
            <a:ext cx="4982381" cy="18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5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27C9DAE3-68E0-0174-35CD-ED533954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B65D6DE-7D65-B9BF-F10B-BB34D94B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Laplace Rule (Equal Probability Approach)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78B8D4-8E7E-4048-5F3D-BDCC60E9F7FF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Assume all outcomes equally likely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Choose option with highest average payoff</a:t>
            </a:r>
            <a:r>
              <a:rPr lang="en-US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1F2A70-38A9-EF91-B8B6-9AE54586B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551069"/>
              </p:ext>
            </p:extLst>
          </p:nvPr>
        </p:nvGraphicFramePr>
        <p:xfrm>
          <a:off x="838200" y="3766456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779971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5256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4570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Good Market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Bad Market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3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51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873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A99B195-F7CF-3D61-E4C6-762143B80FA7}"/>
                  </a:ext>
                </a:extLst>
              </p14:cNvPr>
              <p14:cNvContentPartPr/>
              <p14:nvPr/>
            </p14:nvContentPartPr>
            <p14:xfrm>
              <a:off x="818210" y="4345428"/>
              <a:ext cx="233640" cy="120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A99B195-F7CF-3D61-E4C6-762143B80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2090" y="4339308"/>
                <a:ext cx="2458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563DD27-6A2D-854E-9A09-552CBC7F0A04}"/>
              </a:ext>
            </a:extLst>
          </p:cNvPr>
          <p:cNvGrpSpPr/>
          <p:nvPr/>
        </p:nvGrpSpPr>
        <p:grpSpPr>
          <a:xfrm>
            <a:off x="4227770" y="4267308"/>
            <a:ext cx="2945160" cy="461880"/>
            <a:chOff x="4227770" y="4267308"/>
            <a:chExt cx="294516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EA6566B-8520-022B-FF5D-E1EED9F2E644}"/>
                    </a:ext>
                  </a:extLst>
                </p14:cNvPr>
                <p14:cNvContentPartPr/>
                <p14:nvPr/>
              </p14:nvContentPartPr>
              <p14:xfrm>
                <a:off x="5194370" y="4296468"/>
                <a:ext cx="449640" cy="328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EA6566B-8520-022B-FF5D-E1EED9F2E6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8250" y="4290348"/>
                  <a:ext cx="461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52F0188-7565-7F1B-B1B5-2170A80FF60B}"/>
                    </a:ext>
                  </a:extLst>
                </p14:cNvPr>
                <p14:cNvContentPartPr/>
                <p14:nvPr/>
              </p14:nvContentPartPr>
              <p14:xfrm>
                <a:off x="5299490" y="4267308"/>
                <a:ext cx="357480" cy="26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52F0188-7565-7F1B-B1B5-2170A80FF6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93370" y="4261188"/>
                  <a:ext cx="36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3F77BE-42CC-B204-C4F0-6299B9FC8639}"/>
                    </a:ext>
                  </a:extLst>
                </p14:cNvPr>
                <p14:cNvContentPartPr/>
                <p14:nvPr/>
              </p14:nvContentPartPr>
              <p14:xfrm>
                <a:off x="5857850" y="4286748"/>
                <a:ext cx="288720" cy="34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3F77BE-42CC-B204-C4F0-6299B9FC863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51730" y="4280628"/>
                  <a:ext cx="3009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37D713-0588-3E95-CA2C-3811708A84FB}"/>
                    </a:ext>
                  </a:extLst>
                </p14:cNvPr>
                <p14:cNvContentPartPr/>
                <p14:nvPr/>
              </p14:nvContentPartPr>
              <p14:xfrm>
                <a:off x="6282650" y="4463868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37D713-0588-3E95-CA2C-3811708A84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6530" y="44577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4D2F2A-A18C-1760-D192-45114BD96C59}"/>
                    </a:ext>
                  </a:extLst>
                </p14:cNvPr>
                <p14:cNvContentPartPr/>
                <p14:nvPr/>
              </p14:nvContentPartPr>
              <p14:xfrm>
                <a:off x="6559850" y="4394388"/>
                <a:ext cx="225360" cy="31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4D2F2A-A18C-1760-D192-45114BD96C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53730" y="4388268"/>
                  <a:ext cx="2376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AB3C01-B4A0-2456-F231-87E6FC796641}"/>
                    </a:ext>
                  </a:extLst>
                </p14:cNvPr>
                <p14:cNvContentPartPr/>
                <p14:nvPr/>
              </p14:nvContentPartPr>
              <p14:xfrm>
                <a:off x="4227770" y="4630908"/>
                <a:ext cx="2945160" cy="9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AB3C01-B4A0-2456-F231-87E6FC7966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21650" y="4624788"/>
                  <a:ext cx="295740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41F116-32BE-52D7-CE50-D5AA8DB3CB35}"/>
                  </a:ext>
                </a:extLst>
              </p14:cNvPr>
              <p14:cNvContentPartPr/>
              <p14:nvPr/>
            </p14:nvContentPartPr>
            <p14:xfrm>
              <a:off x="7826330" y="4630908"/>
              <a:ext cx="3401640" cy="148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41F116-32BE-52D7-CE50-D5AA8DB3CB3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20210" y="4624788"/>
                <a:ext cx="34138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AB3EA56-5015-BA77-A255-05A88622860B}"/>
                  </a:ext>
                </a:extLst>
              </p14:cNvPr>
              <p14:cNvContentPartPr/>
              <p14:nvPr/>
            </p14:nvContentPartPr>
            <p14:xfrm>
              <a:off x="375410" y="4197828"/>
              <a:ext cx="1149840" cy="4741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AB3EA56-5015-BA77-A255-05A8862286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9290" y="4191708"/>
                <a:ext cx="1162080" cy="48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0471DDA-2368-9212-9EE6-844DF881FBFA}"/>
              </a:ext>
            </a:extLst>
          </p:cNvPr>
          <p:cNvGrpSpPr/>
          <p:nvPr/>
        </p:nvGrpSpPr>
        <p:grpSpPr>
          <a:xfrm>
            <a:off x="11011250" y="3695988"/>
            <a:ext cx="973440" cy="420480"/>
            <a:chOff x="11011250" y="3695988"/>
            <a:chExt cx="973440" cy="4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1EEE55-1404-D678-E3FD-7A3B06416B7C}"/>
                    </a:ext>
                  </a:extLst>
                </p14:cNvPr>
                <p14:cNvContentPartPr/>
                <p14:nvPr/>
              </p14:nvContentPartPr>
              <p14:xfrm>
                <a:off x="11011250" y="3695988"/>
                <a:ext cx="464040" cy="42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1EEE55-1404-D678-E3FD-7A3B06416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005130" y="3689868"/>
                  <a:ext cx="4762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A22D99-FD65-C74A-7609-CE01DCA0B8AF}"/>
                    </a:ext>
                  </a:extLst>
                </p14:cNvPr>
                <p14:cNvContentPartPr/>
                <p14:nvPr/>
              </p14:nvContentPartPr>
              <p14:xfrm>
                <a:off x="11520650" y="3854748"/>
                <a:ext cx="464040" cy="24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A22D99-FD65-C74A-7609-CE01DCA0B8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14530" y="3848628"/>
                  <a:ext cx="47628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5A352B-9CB6-2066-1D41-44C0B9AF3CC3}"/>
              </a:ext>
            </a:extLst>
          </p:cNvPr>
          <p:cNvGrpSpPr/>
          <p:nvPr/>
        </p:nvGrpSpPr>
        <p:grpSpPr>
          <a:xfrm>
            <a:off x="8996330" y="4325268"/>
            <a:ext cx="2235240" cy="599040"/>
            <a:chOff x="8996330" y="4325268"/>
            <a:chExt cx="223524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930E06-97BC-9F00-C7F0-F8D3FA349AF1}"/>
                    </a:ext>
                  </a:extLst>
                </p14:cNvPr>
                <p14:cNvContentPartPr/>
                <p14:nvPr/>
              </p14:nvContentPartPr>
              <p14:xfrm>
                <a:off x="9001370" y="4444068"/>
                <a:ext cx="250920" cy="92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930E06-97BC-9F00-C7F0-F8D3FA349A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95250" y="4437948"/>
                  <a:ext cx="2631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92E0F0-7923-2598-EC57-4C7B3CD8013E}"/>
                    </a:ext>
                  </a:extLst>
                </p14:cNvPr>
                <p14:cNvContentPartPr/>
                <p14:nvPr/>
              </p14:nvContentPartPr>
              <p14:xfrm>
                <a:off x="8996330" y="4395108"/>
                <a:ext cx="327960" cy="153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92E0F0-7923-2598-EC57-4C7B3CD801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90210" y="4388988"/>
                  <a:ext cx="340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F9224C-8917-0AAF-1918-B9A107601485}"/>
                    </a:ext>
                  </a:extLst>
                </p14:cNvPr>
                <p14:cNvContentPartPr/>
                <p14:nvPr/>
              </p14:nvContentPartPr>
              <p14:xfrm>
                <a:off x="9579890" y="4345788"/>
                <a:ext cx="313920" cy="333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F9224C-8917-0AAF-1918-B9A1076014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73770" y="4339668"/>
                  <a:ext cx="3261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974275-B34A-C3FA-DBA5-7EDC4C04C788}"/>
                    </a:ext>
                  </a:extLst>
                </p14:cNvPr>
                <p14:cNvContentPartPr/>
                <p14:nvPr/>
              </p14:nvContentPartPr>
              <p14:xfrm>
                <a:off x="10186130" y="4532628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974275-B34A-C3FA-DBA5-7EDC4C04C7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80010" y="45265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8C2519-D9BF-380B-ED82-CEC73B9E74E0}"/>
                    </a:ext>
                  </a:extLst>
                </p14:cNvPr>
                <p14:cNvContentPartPr/>
                <p14:nvPr/>
              </p14:nvContentPartPr>
              <p14:xfrm>
                <a:off x="10300610" y="4325268"/>
                <a:ext cx="357840" cy="45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8C2519-D9BF-380B-ED82-CEC73B9E74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94490" y="4319148"/>
                  <a:ext cx="3700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3D55F8-932E-8EDB-813B-AA3278EA4612}"/>
                    </a:ext>
                  </a:extLst>
                </p14:cNvPr>
                <p14:cNvContentPartPr/>
                <p14:nvPr/>
              </p14:nvContentPartPr>
              <p14:xfrm>
                <a:off x="10846370" y="4364868"/>
                <a:ext cx="385200" cy="55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3D55F8-932E-8EDB-813B-AA3278EA461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40250" y="4358748"/>
                  <a:ext cx="397440" cy="57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23B98E-9689-F8BC-D0AC-71CE6BFF4DAA}"/>
              </a:ext>
            </a:extLst>
          </p:cNvPr>
          <p:cNvGrpSpPr/>
          <p:nvPr/>
        </p:nvGrpSpPr>
        <p:grpSpPr>
          <a:xfrm>
            <a:off x="7708250" y="1189308"/>
            <a:ext cx="1681560" cy="1230840"/>
            <a:chOff x="7708250" y="1189308"/>
            <a:chExt cx="1681560" cy="12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E850DD-C7CD-7ABB-FDBD-CF75F7986D06}"/>
                    </a:ext>
                  </a:extLst>
                </p14:cNvPr>
                <p14:cNvContentPartPr/>
                <p14:nvPr/>
              </p14:nvContentPartPr>
              <p14:xfrm>
                <a:off x="8288570" y="1386228"/>
                <a:ext cx="360" cy="15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E850DD-C7CD-7ABB-FDBD-CF75F7986D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282450" y="1380108"/>
                  <a:ext cx="126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2F358FD-77AA-BB16-B00B-63E8AB48E724}"/>
                    </a:ext>
                  </a:extLst>
                </p14:cNvPr>
                <p14:cNvContentPartPr/>
                <p14:nvPr/>
              </p14:nvContentPartPr>
              <p14:xfrm>
                <a:off x="7708250" y="1625988"/>
                <a:ext cx="1141200" cy="4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2F358FD-77AA-BB16-B00B-63E8AB48E7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2130" y="1619868"/>
                  <a:ext cx="1153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CFB93BB-263C-70D6-B1C3-8A98D7DC6C75}"/>
                    </a:ext>
                  </a:extLst>
                </p14:cNvPr>
                <p14:cNvContentPartPr/>
                <p14:nvPr/>
              </p14:nvContentPartPr>
              <p14:xfrm>
                <a:off x="7788170" y="1798428"/>
                <a:ext cx="865080" cy="556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CFB93BB-263C-70D6-B1C3-8A98D7DC6C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82050" y="1792308"/>
                  <a:ext cx="8773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3A51E6-8564-AFB9-8464-C814A107B042}"/>
                    </a:ext>
                  </a:extLst>
                </p14:cNvPr>
                <p14:cNvContentPartPr/>
                <p14:nvPr/>
              </p14:nvContentPartPr>
              <p14:xfrm>
                <a:off x="8288570" y="1189308"/>
                <a:ext cx="360" cy="353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3A51E6-8564-AFB9-8464-C814A107B04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82450" y="1183188"/>
                  <a:ext cx="126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6AE64B-5F96-439E-8664-DD64A7B80856}"/>
                    </a:ext>
                  </a:extLst>
                </p14:cNvPr>
                <p14:cNvContentPartPr/>
                <p14:nvPr/>
              </p14:nvContentPartPr>
              <p14:xfrm>
                <a:off x="7962050" y="1767108"/>
                <a:ext cx="1427760" cy="65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6AE64B-5F96-439E-8664-DD64A7B8085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55930" y="1760988"/>
                  <a:ext cx="1440000" cy="66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174930-D02C-F62B-B437-F87FBABBBA20}"/>
                  </a:ext>
                </a:extLst>
              </p14:cNvPr>
              <p14:cNvContentPartPr/>
              <p14:nvPr/>
            </p14:nvContentPartPr>
            <p14:xfrm>
              <a:off x="6912290" y="6675708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174930-D02C-F62B-B437-F87FBABBBA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06170" y="66695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27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15121969-FF5A-7DA0-8787-C17F06A0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7AD60E6A-C364-EB31-B1F4-CDB88A670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Laplace Rule (Equal Probability Approach)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1DC74F-E1FC-8264-C8F2-5F2F6CFBE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10477"/>
              </p:ext>
            </p:extLst>
          </p:nvPr>
        </p:nvGraphicFramePr>
        <p:xfrm>
          <a:off x="286305" y="128451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779971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5256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45702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Option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Good Market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Bad Market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53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8000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351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10000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3000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1873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68C59-AFDD-FF7E-E76B-80BFF6A15786}"/>
              </a:ext>
            </a:extLst>
          </p:cNvPr>
          <p:cNvSpPr txBox="1"/>
          <p:nvPr/>
        </p:nvSpPr>
        <p:spPr>
          <a:xfrm>
            <a:off x="438705" y="315634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Calculate average for each option:</a:t>
            </a:r>
          </a:p>
          <a:p>
            <a:r>
              <a:rPr lang="en-US" sz="2000" dirty="0"/>
              <a:t>A: (8000 + 4000)/2 = ₹6000</a:t>
            </a:r>
          </a:p>
          <a:p>
            <a:r>
              <a:rPr lang="en-US" sz="2000" dirty="0"/>
              <a:t>B: (10000 + 5000)/2 = ₹7500</a:t>
            </a:r>
          </a:p>
          <a:p>
            <a:r>
              <a:rPr lang="en-US" sz="2000" dirty="0"/>
              <a:t>C: (7000 + 3000)/2 = ₹5000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79FE21-CA95-29CA-9978-13AFA4770475}"/>
              </a:ext>
            </a:extLst>
          </p:cNvPr>
          <p:cNvSpPr txBox="1"/>
          <p:nvPr/>
        </p:nvSpPr>
        <p:spPr>
          <a:xfrm>
            <a:off x="286305" y="5147455"/>
            <a:ext cx="8988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Laplace Decision = Choose </a:t>
            </a:r>
            <a:r>
              <a:rPr lang="en-US" sz="2000" b="1" dirty="0"/>
              <a:t>Option B</a:t>
            </a:r>
            <a:r>
              <a:rPr lang="en-US" sz="2000" dirty="0"/>
              <a:t> (₹7500 is highest average payoff).</a:t>
            </a:r>
          </a:p>
        </p:txBody>
      </p:sp>
    </p:spTree>
    <p:extLst>
      <p:ext uri="{BB962C8B-B14F-4D97-AF65-F5344CB8AC3E}">
        <p14:creationId xmlns:p14="http://schemas.microsoft.com/office/powerpoint/2010/main" val="523478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167F802C-DDA4-C26D-A98C-D91FE67F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71AEF4E-55DF-2AA6-B7F2-2B76B971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DSS vs. MIS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41EC-39C1-4A86-5DF6-D6F8D3AF343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408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 dirty="0"/>
              <a:t>DSS (Decision Support Systems): </a:t>
            </a:r>
            <a:r>
              <a:rPr lang="en-US" dirty="0"/>
              <a:t>Analytical, supports decision-making.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b="1" dirty="0"/>
              <a:t>MIS (Management Information Systems): </a:t>
            </a:r>
            <a:r>
              <a:rPr lang="en-US" dirty="0"/>
              <a:t>Routine reporting and operations.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MIS - Daily sales report</a:t>
            </a:r>
          </a:p>
          <a:p>
            <a:r>
              <a:rPr lang="en-US" dirty="0"/>
              <a:t>DSS - Forecasting sales with different budgets</a:t>
            </a:r>
          </a:p>
        </p:txBody>
      </p:sp>
    </p:spTree>
    <p:extLst>
      <p:ext uri="{BB962C8B-B14F-4D97-AF65-F5344CB8AC3E}">
        <p14:creationId xmlns:p14="http://schemas.microsoft.com/office/powerpoint/2010/main" val="148143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B520-A15E-B9F0-235B-87FA1424BF5D}"/>
              </a:ext>
            </a:extLst>
          </p:cNvPr>
          <p:cNvSpPr txBox="1">
            <a:spLocks/>
          </p:cNvSpPr>
          <p:nvPr/>
        </p:nvSpPr>
        <p:spPr>
          <a:xfrm>
            <a:off x="864833" y="2310900"/>
            <a:ext cx="10089472" cy="283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decision types (certainty, risk, uncertainty)</a:t>
            </a:r>
          </a:p>
          <a:p>
            <a:r>
              <a:rPr lang="en-US" dirty="0"/>
              <a:t>Apply decision rules and expected values</a:t>
            </a:r>
          </a:p>
          <a:p>
            <a:r>
              <a:rPr lang="en-US" dirty="0"/>
              <a:t>Understand DSS vs MIS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DSS vs. MIS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5BE97B-1923-6AF4-9B95-445B2282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25174"/>
              </p:ext>
            </p:extLst>
          </p:nvPr>
        </p:nvGraphicFramePr>
        <p:xfrm>
          <a:off x="206829" y="1976551"/>
          <a:ext cx="11092542" cy="3291840"/>
        </p:xfrm>
        <a:graphic>
          <a:graphicData uri="http://schemas.openxmlformats.org/drawingml/2006/table">
            <a:tbl>
              <a:tblPr/>
              <a:tblGrid>
                <a:gridCol w="3697514">
                  <a:extLst>
                    <a:ext uri="{9D8B030D-6E8A-4147-A177-3AD203B41FA5}">
                      <a16:colId xmlns:a16="http://schemas.microsoft.com/office/drawing/2014/main" val="3095200917"/>
                    </a:ext>
                  </a:extLst>
                </a:gridCol>
                <a:gridCol w="3697514">
                  <a:extLst>
                    <a:ext uri="{9D8B030D-6E8A-4147-A177-3AD203B41FA5}">
                      <a16:colId xmlns:a16="http://schemas.microsoft.com/office/drawing/2014/main" val="3839198306"/>
                    </a:ext>
                  </a:extLst>
                </a:gridCol>
                <a:gridCol w="3697514">
                  <a:extLst>
                    <a:ext uri="{9D8B030D-6E8A-4147-A177-3AD203B41FA5}">
                      <a16:colId xmlns:a16="http://schemas.microsoft.com/office/drawing/2014/main" val="2687365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/>
                        <a:t>DSS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MIS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17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Support complex decision-making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Provide routine operational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422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Structured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20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Forecasting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Sales report 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55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Systems Approach to Decision-Making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755BA-F42E-3C18-3D75-42ADC1DFEDFC}"/>
              </a:ext>
            </a:extLst>
          </p:cNvPr>
          <p:cNvSpPr txBox="1"/>
          <p:nvPr/>
        </p:nvSpPr>
        <p:spPr>
          <a:xfrm>
            <a:off x="283030" y="1424541"/>
            <a:ext cx="102434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Organization = System of </a:t>
            </a:r>
            <a:r>
              <a:rPr lang="en-US" sz="2000" b="1" dirty="0"/>
              <a:t>interrelated parts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Decision-making = Considering impact on whole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C186-E413-0693-913C-A42F7C8F7ABE}"/>
              </a:ext>
            </a:extLst>
          </p:cNvPr>
          <p:cNvSpPr txBox="1"/>
          <p:nvPr/>
        </p:nvSpPr>
        <p:spPr>
          <a:xfrm>
            <a:off x="283029" y="2958750"/>
            <a:ext cx="5029199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Components:</a:t>
            </a:r>
          </a:p>
          <a:p>
            <a:r>
              <a:rPr lang="en-US" sz="2800" dirty="0"/>
              <a:t>- Inputs</a:t>
            </a:r>
          </a:p>
          <a:p>
            <a:r>
              <a:rPr lang="en-US" sz="2800" dirty="0"/>
              <a:t>- Processes</a:t>
            </a:r>
          </a:p>
          <a:p>
            <a:r>
              <a:rPr lang="en-US" sz="2800" dirty="0"/>
              <a:t>- Outputs</a:t>
            </a:r>
          </a:p>
          <a:p>
            <a:r>
              <a:rPr lang="en-US" sz="2800" dirty="0"/>
              <a:t>- Feedback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1A6A5-1BD0-803A-BE31-2CD545B3FD14}"/>
              </a:ext>
            </a:extLst>
          </p:cNvPr>
          <p:cNvSpPr txBox="1"/>
          <p:nvPr/>
        </p:nvSpPr>
        <p:spPr>
          <a:xfrm>
            <a:off x="5696505" y="2934815"/>
            <a:ext cx="594032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For example: Decision to </a:t>
            </a:r>
            <a:r>
              <a:rPr lang="en-US" sz="2400" b="1" dirty="0"/>
              <a:t>cut marketing cost</a:t>
            </a:r>
            <a:r>
              <a:rPr lang="en-US" sz="2400" dirty="0"/>
              <a:t>:</a:t>
            </a:r>
          </a:p>
          <a:p>
            <a:r>
              <a:rPr lang="en-US" sz="2400" dirty="0"/>
              <a:t>- Might increase short-term profit</a:t>
            </a:r>
          </a:p>
          <a:p>
            <a:r>
              <a:rPr lang="en-US" sz="2400" dirty="0"/>
              <a:t>- But may harm long-term customer growth</a:t>
            </a:r>
          </a:p>
          <a:p>
            <a:r>
              <a:rPr lang="en-US" sz="2400" dirty="0"/>
              <a:t>- Must </a:t>
            </a:r>
            <a:r>
              <a:rPr lang="en-US" sz="2400" b="1" dirty="0"/>
              <a:t>evaluate total system impact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5AE9DDF2-64F5-63B7-97DF-51E7E5A4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B2DF86-F9F2-316A-8B4B-5DB33DA77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CFB95-7901-251C-B2D7-81DC1797EA4F}"/>
              </a:ext>
            </a:extLst>
          </p:cNvPr>
          <p:cNvSpPr txBox="1"/>
          <p:nvPr/>
        </p:nvSpPr>
        <p:spPr>
          <a:xfrm>
            <a:off x="438705" y="1178710"/>
            <a:ext cx="1025434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Q1:</a:t>
            </a:r>
            <a:r>
              <a:rPr lang="en-US" sz="2000" dirty="0"/>
              <a:t> In which type of decision-making are outcomes certain?</a:t>
            </a:r>
            <a:br>
              <a:rPr lang="en-US" sz="2000" dirty="0"/>
            </a:br>
            <a:r>
              <a:rPr lang="en-US" sz="2000" dirty="0"/>
              <a:t>A) Risk</a:t>
            </a:r>
            <a:br>
              <a:rPr lang="en-US" sz="2000" dirty="0"/>
            </a:br>
            <a:r>
              <a:rPr lang="en-US" sz="2000" dirty="0"/>
              <a:t>B) Certainty </a:t>
            </a:r>
            <a:br>
              <a:rPr lang="en-US" sz="2000" dirty="0"/>
            </a:br>
            <a:r>
              <a:rPr lang="en-US" sz="2000" dirty="0"/>
              <a:t>C) Uncertainty</a:t>
            </a:r>
            <a:br>
              <a:rPr lang="en-US" sz="2000" dirty="0"/>
            </a:br>
            <a:r>
              <a:rPr lang="en-US" sz="2000" dirty="0"/>
              <a:t>D) None</a:t>
            </a:r>
          </a:p>
          <a:p>
            <a:endParaRPr lang="en-US" sz="2000" dirty="0"/>
          </a:p>
          <a:p>
            <a:r>
              <a:rPr lang="en-US" sz="2000" b="1" dirty="0"/>
              <a:t>Q2:</a:t>
            </a:r>
            <a:r>
              <a:rPr lang="en-US" sz="2000" dirty="0"/>
              <a:t> Minimax Regret rule aims to:</a:t>
            </a:r>
            <a:br>
              <a:rPr lang="en-US" sz="2000" dirty="0"/>
            </a:br>
            <a:r>
              <a:rPr lang="en-US" sz="2000" dirty="0"/>
              <a:t>A) Maximize best outcome</a:t>
            </a:r>
            <a:br>
              <a:rPr lang="en-US" sz="2000" dirty="0"/>
            </a:br>
            <a:r>
              <a:rPr lang="en-US" sz="2000" dirty="0"/>
              <a:t>B) Minimize maximum regret </a:t>
            </a:r>
            <a:br>
              <a:rPr lang="en-US" sz="2000" dirty="0"/>
            </a:br>
            <a:r>
              <a:rPr lang="en-US" sz="2000" dirty="0"/>
              <a:t>C) Minimize costs</a:t>
            </a:r>
            <a:br>
              <a:rPr lang="en-US" sz="2000" dirty="0"/>
            </a:br>
            <a:r>
              <a:rPr lang="en-US" sz="2000" dirty="0"/>
              <a:t>D) Maximize profits</a:t>
            </a:r>
          </a:p>
          <a:p>
            <a:endParaRPr lang="en-US" sz="2000" dirty="0"/>
          </a:p>
          <a:p>
            <a:r>
              <a:rPr lang="en-US" sz="2000" b="1" dirty="0"/>
              <a:t>Q3:</a:t>
            </a:r>
            <a:r>
              <a:rPr lang="en-US" sz="2000" dirty="0"/>
              <a:t> Which system is more analytical and flexible?</a:t>
            </a:r>
            <a:br>
              <a:rPr lang="en-US" sz="2000" dirty="0"/>
            </a:br>
            <a:r>
              <a:rPr lang="en-US" sz="2000" dirty="0"/>
              <a:t>A) MIS</a:t>
            </a:r>
            <a:br>
              <a:rPr lang="en-US" sz="2000" dirty="0"/>
            </a:br>
            <a:r>
              <a:rPr lang="en-US" sz="2000" dirty="0"/>
              <a:t>B) DSS </a:t>
            </a:r>
          </a:p>
        </p:txBody>
      </p:sp>
    </p:spTree>
    <p:extLst>
      <p:ext uri="{BB962C8B-B14F-4D97-AF65-F5344CB8AC3E}">
        <p14:creationId xmlns:p14="http://schemas.microsoft.com/office/powerpoint/2010/main" val="322045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4352BEC-2027-89B5-3EAD-C361C3807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974D652F-840C-1D0F-A4C4-E295FB6E8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D87BF0-C82D-234C-695B-2D64BB35B5BE}"/>
              </a:ext>
            </a:extLst>
          </p:cNvPr>
          <p:cNvSpPr txBox="1"/>
          <p:nvPr/>
        </p:nvSpPr>
        <p:spPr>
          <a:xfrm>
            <a:off x="438705" y="1178710"/>
            <a:ext cx="102543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Q1: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which type of decision-making are outcomes certain?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Risk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Certainty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C) Uncertainty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Q2: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Minimax Regret rule aims to: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Maximize best outcome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Minimize maximum regret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C) Minimize costs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Maximize profits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Q3: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Which system is more analytical and flexible?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MIS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DSS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2961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A82993-DA47-D622-5A94-102228A6FDEA}"/>
              </a:ext>
            </a:extLst>
          </p:cNvPr>
          <p:cNvSpPr txBox="1">
            <a:spLocks/>
          </p:cNvSpPr>
          <p:nvPr/>
        </p:nvSpPr>
        <p:spPr>
          <a:xfrm>
            <a:off x="864833" y="2310900"/>
            <a:ext cx="10089472" cy="283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decision types (certainty, risk, uncertainty)</a:t>
            </a:r>
          </a:p>
          <a:p>
            <a:r>
              <a:rPr lang="en-US" dirty="0"/>
              <a:t>Apply decision rules and expected values</a:t>
            </a:r>
          </a:p>
          <a:p>
            <a:r>
              <a:rPr lang="en-US" dirty="0"/>
              <a:t>Understand DSS vs MIS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Decision-Making?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6795E1-A350-323A-6B32-6937A9D514DD}"/>
              </a:ext>
            </a:extLst>
          </p:cNvPr>
          <p:cNvSpPr txBox="1">
            <a:spLocks/>
          </p:cNvSpPr>
          <p:nvPr/>
        </p:nvSpPr>
        <p:spPr>
          <a:xfrm>
            <a:off x="239484" y="1342332"/>
            <a:ext cx="11484429" cy="216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/>
            <a:r>
              <a:rPr lang="en-US" dirty="0"/>
              <a:t>Decision-making is the </a:t>
            </a:r>
            <a:r>
              <a:rPr lang="en-US" b="1" dirty="0"/>
              <a:t>process of choosing</a:t>
            </a:r>
            <a:r>
              <a:rPr lang="en-US" dirty="0"/>
              <a:t> the best alternative among several options.</a:t>
            </a:r>
          </a:p>
          <a:p>
            <a:pPr indent="-457200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/>
            <a:r>
              <a:rPr lang="en-US" dirty="0"/>
              <a:t>Especially important when </a:t>
            </a:r>
            <a:r>
              <a:rPr lang="en-US" b="1" dirty="0"/>
              <a:t>information is incomplete</a:t>
            </a:r>
            <a:r>
              <a:rPr lang="en-US" dirty="0"/>
              <a:t> or </a:t>
            </a:r>
            <a:r>
              <a:rPr lang="en-US" b="1" dirty="0"/>
              <a:t>outcomes are uncertain</a:t>
            </a:r>
            <a:r>
              <a:rPr lang="en-US" dirty="0"/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778D7F09-22F3-BF48-E264-650BBDFE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55FB466E-F9CE-0A58-699B-4BB836D88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Importance of Decision-Making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36C5B-94F2-48AD-088E-AB9510E9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74" y="1179381"/>
            <a:ext cx="8843025" cy="504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Types of Managerial Decision-Making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549DE6-A6E3-C70D-10B1-948B860A80D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</a:rPr>
              <a:t>Certainty: </a:t>
            </a:r>
            <a:r>
              <a:rPr lang="en-US" sz="3600" dirty="0"/>
              <a:t>Outcomes known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0070C0"/>
                </a:solidFill>
              </a:rPr>
              <a:t>Risk: </a:t>
            </a:r>
            <a:r>
              <a:rPr lang="en-US" sz="3600" dirty="0"/>
              <a:t>Probabilistic outcomes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rgbClr val="0070C0"/>
                </a:solidFill>
              </a:rPr>
              <a:t>Uncertainty: </a:t>
            </a:r>
            <a:r>
              <a:rPr lang="en-US" sz="3600" dirty="0"/>
              <a:t>No probabilities known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Decision-Making Under Certainty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C30235-8FDB-DFA7-F8CB-9E300E2A2FA9}"/>
              </a:ext>
            </a:extLst>
          </p:cNvPr>
          <p:cNvSpPr txBox="1">
            <a:spLocks/>
          </p:cNvSpPr>
          <p:nvPr/>
        </p:nvSpPr>
        <p:spPr>
          <a:xfrm>
            <a:off x="326571" y="1371600"/>
            <a:ext cx="9601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- Clear, predictable outcomes</a:t>
            </a:r>
          </a:p>
          <a:p>
            <a:pPr marL="0" indent="0">
              <a:buFont typeface="Arial"/>
              <a:buNone/>
            </a:pPr>
            <a:r>
              <a:rPr lang="en-US"/>
              <a:t>Example: Vendor guarantees 100%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sym typeface="Avenir"/>
              </a:rPr>
              <a:t>Decision-Making Under Risk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C2B3C-5037-930F-9B32-1B5C76F7D4C1}"/>
              </a:ext>
            </a:extLst>
          </p:cNvPr>
          <p:cNvSpPr txBox="1"/>
          <p:nvPr/>
        </p:nvSpPr>
        <p:spPr>
          <a:xfrm>
            <a:off x="438705" y="1424540"/>
            <a:ext cx="10646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Several possible outcomes, each with </a:t>
            </a:r>
            <a:r>
              <a:rPr lang="en-US" sz="2800" b="1" dirty="0"/>
              <a:t>known probabilities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61946-FA12-D863-E89B-9A70E5B9D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2466305"/>
            <a:ext cx="9527008" cy="1528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B4170-BFDD-E2FD-76B1-74A892A0C632}"/>
              </a:ext>
            </a:extLst>
          </p:cNvPr>
          <p:cNvSpPr txBox="1"/>
          <p:nvPr/>
        </p:nvSpPr>
        <p:spPr>
          <a:xfrm>
            <a:off x="498576" y="4148278"/>
            <a:ext cx="105264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highlight>
                  <a:srgbClr val="FFFF00"/>
                </a:highlight>
              </a:rPr>
              <a:t>Data – for a given proposed plan, we have he following possibilities:</a:t>
            </a:r>
          </a:p>
          <a:p>
            <a:pPr>
              <a:buNone/>
            </a:pPr>
            <a:endParaRPr lang="en-US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Profit if successful = ₹5000 (70% probability)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Loss if failed = ₹2000 (30% probability)</a:t>
            </a:r>
          </a:p>
          <a:p>
            <a:pPr marL="342900" indent="-342900">
              <a:buFontTx/>
              <a:buChar char="-"/>
            </a:pP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>
                <a:highlight>
                  <a:srgbClr val="FFFF00"/>
                </a:highlight>
              </a:rPr>
              <a:t>Should the manager take this decision?</a:t>
            </a:r>
          </a:p>
        </p:txBody>
      </p:sp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2338BA85-95E2-0F44-DA0E-AD2B1F60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78C73A3D-CE82-6A9E-B2E0-5013409A9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sym typeface="Avenir"/>
              </a:rPr>
              <a:t>Decision-Making Under Risk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93684-DDCB-559F-668B-F40146516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1006799"/>
            <a:ext cx="9527008" cy="1528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E40D9-AA6E-E949-CAED-F7968EAA8F77}"/>
              </a:ext>
            </a:extLst>
          </p:cNvPr>
          <p:cNvSpPr txBox="1"/>
          <p:nvPr/>
        </p:nvSpPr>
        <p:spPr>
          <a:xfrm>
            <a:off x="438705" y="2636355"/>
            <a:ext cx="10526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– for a given proposed plan, we have he following possibilities: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Profit if successful = ₹5000 (70% probability)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Loss if failed = ₹2000 (30% probability)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Should the manager take this decision?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27EB0F-AFD4-ECA5-3B29-5225A4729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791" y="4856344"/>
            <a:ext cx="9445871" cy="7715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D2EC478-7673-0B95-30A1-799F88C27C2D}"/>
                  </a:ext>
                </a:extLst>
              </p14:cNvPr>
              <p14:cNvContentPartPr/>
              <p14:nvPr/>
            </p14:nvContentPartPr>
            <p14:xfrm>
              <a:off x="4945250" y="2152308"/>
              <a:ext cx="2389680" cy="50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D2EC478-7673-0B95-30A1-799F88C27C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9130" y="2146188"/>
                <a:ext cx="2401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11EE66-B88A-CD34-B813-0743571666AE}"/>
                  </a:ext>
                </a:extLst>
              </p14:cNvPr>
              <p14:cNvContentPartPr/>
              <p14:nvPr/>
            </p14:nvContentPartPr>
            <p14:xfrm>
              <a:off x="3293570" y="3598428"/>
              <a:ext cx="600480" cy="2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11EE66-B88A-CD34-B813-0743571666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7450" y="3592308"/>
                <a:ext cx="612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8697358-21D6-FA76-E3DE-F70B7A62C464}"/>
                  </a:ext>
                </a:extLst>
              </p14:cNvPr>
              <p14:cNvContentPartPr/>
              <p14:nvPr/>
            </p14:nvContentPartPr>
            <p14:xfrm>
              <a:off x="7924610" y="2241228"/>
              <a:ext cx="1346040" cy="5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8697358-21D6-FA76-E3DE-F70B7A62C4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18490" y="2235108"/>
                <a:ext cx="1358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976B20-92D1-B0DF-D726-AA9CE94ADD03}"/>
                  </a:ext>
                </a:extLst>
              </p14:cNvPr>
              <p14:cNvContentPartPr/>
              <p14:nvPr/>
            </p14:nvContentPartPr>
            <p14:xfrm>
              <a:off x="2349290" y="5574828"/>
              <a:ext cx="2065320" cy="118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976B20-92D1-B0DF-D726-AA9CE94ADD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3170" y="5568348"/>
                <a:ext cx="20775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72728C3-7005-FDB1-E3B0-76BB2E25DF1B}"/>
                  </a:ext>
                </a:extLst>
              </p14:cNvPr>
              <p14:cNvContentPartPr/>
              <p14:nvPr/>
            </p14:nvContentPartPr>
            <p14:xfrm>
              <a:off x="756650" y="3972108"/>
              <a:ext cx="71784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72728C3-7005-FDB1-E3B0-76BB2E25DF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0530" y="3965988"/>
                <a:ext cx="7300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135BCD9-454A-8DBB-7820-BB17042714CD}"/>
              </a:ext>
            </a:extLst>
          </p:cNvPr>
          <p:cNvGrpSpPr/>
          <p:nvPr/>
        </p:nvGrpSpPr>
        <p:grpSpPr>
          <a:xfrm>
            <a:off x="7620050" y="5485908"/>
            <a:ext cx="3017160" cy="49680"/>
            <a:chOff x="7620050" y="5485908"/>
            <a:chExt cx="301716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BC9EAEC-FAE9-54F5-9CA2-354675FE1CFF}"/>
                    </a:ext>
                  </a:extLst>
                </p14:cNvPr>
                <p14:cNvContentPartPr/>
                <p14:nvPr/>
              </p14:nvContentPartPr>
              <p14:xfrm>
                <a:off x="7620050" y="5525508"/>
                <a:ext cx="470880" cy="1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BC9EAEC-FAE9-54F5-9CA2-354675FE1C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13930" y="5519388"/>
                  <a:ext cx="483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93174E1-0970-93B4-5B36-768AE767301F}"/>
                    </a:ext>
                  </a:extLst>
                </p14:cNvPr>
                <p14:cNvContentPartPr/>
                <p14:nvPr/>
              </p14:nvContentPartPr>
              <p14:xfrm>
                <a:off x="8878250" y="5525508"/>
                <a:ext cx="5007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93174E1-0970-93B4-5B36-768AE767301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72130" y="5519388"/>
                  <a:ext cx="513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6C1E58-8589-7872-87A7-594D706DEAAC}"/>
                    </a:ext>
                  </a:extLst>
                </p14:cNvPr>
                <p14:cNvContentPartPr/>
                <p14:nvPr/>
              </p14:nvContentPartPr>
              <p14:xfrm>
                <a:off x="9822170" y="5485908"/>
                <a:ext cx="815040" cy="2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6C1E58-8589-7872-87A7-594D706DEA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16050" y="5479788"/>
                  <a:ext cx="827280" cy="3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190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4746BEE-4112-F22B-D860-9FA80C69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5CE05EA-3F3D-1099-529E-0EDF82EDF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Decision-Making Under Uncertainty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3319-25F8-0B22-B20F-7D2E9BA6ABFF}"/>
              </a:ext>
            </a:extLst>
          </p:cNvPr>
          <p:cNvSpPr txBox="1">
            <a:spLocks/>
          </p:cNvSpPr>
          <p:nvPr/>
        </p:nvSpPr>
        <p:spPr>
          <a:xfrm>
            <a:off x="264534" y="1066801"/>
            <a:ext cx="11198123" cy="84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Outcomes are </a:t>
            </a:r>
            <a:r>
              <a:rPr lang="en-US" b="1" dirty="0"/>
              <a:t>unknown</a:t>
            </a:r>
            <a:r>
              <a:rPr lang="en-US" dirty="0"/>
              <a:t>; </a:t>
            </a:r>
            <a:r>
              <a:rPr lang="en-US" b="1" dirty="0"/>
              <a:t>no probabilities</a:t>
            </a:r>
            <a:r>
              <a:rPr lang="en-US" dirty="0"/>
              <a:t> assigned.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C59DE-3481-6CBF-EDE3-53D3B17FE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1995940"/>
            <a:ext cx="9877149" cy="35557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A562D2-C6F1-8553-7812-3855984D467A}"/>
                  </a:ext>
                </a:extLst>
              </p14:cNvPr>
              <p14:cNvContentPartPr/>
              <p14:nvPr/>
            </p14:nvContentPartPr>
            <p14:xfrm>
              <a:off x="-211750" y="4025028"/>
              <a:ext cx="3288240" cy="704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A562D2-C6F1-8553-7812-3855984D46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17870" y="4018908"/>
                <a:ext cx="330048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02D41F-254C-B2AF-C61D-AC4C4DBB54FC}"/>
                  </a:ext>
                </a:extLst>
              </p14:cNvPr>
              <p14:cNvContentPartPr/>
              <p14:nvPr/>
            </p14:nvContentPartPr>
            <p14:xfrm>
              <a:off x="619490" y="5465748"/>
              <a:ext cx="3697200" cy="3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02D41F-254C-B2AF-C61D-AC4C4DBB54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370" y="5459628"/>
                <a:ext cx="3709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C27AEE-6756-8614-4BAF-F4C06ABACEC0}"/>
                  </a:ext>
                </a:extLst>
              </p14:cNvPr>
              <p14:cNvContentPartPr/>
              <p14:nvPr/>
            </p14:nvContentPartPr>
            <p14:xfrm>
              <a:off x="11621450" y="3864108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C27AEE-6756-8614-4BAF-F4C06ABACE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15330" y="38579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803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934</Words>
  <Application>Microsoft Office PowerPoint</Application>
  <PresentationFormat>Widescreen</PresentationFormat>
  <Paragraphs>228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Avenir</vt:lpstr>
      <vt:lpstr>Calibri</vt:lpstr>
      <vt:lpstr>Office Theme</vt:lpstr>
      <vt:lpstr>PowerPoint Presentation</vt:lpstr>
      <vt:lpstr>Learning Objectives</vt:lpstr>
      <vt:lpstr>What is Decision-Making?</vt:lpstr>
      <vt:lpstr>Importance of Decision-Making</vt:lpstr>
      <vt:lpstr>Types of Managerial Decision-Making</vt:lpstr>
      <vt:lpstr>Decision-Making Under Certainty</vt:lpstr>
      <vt:lpstr>Decision-Making Under Risk</vt:lpstr>
      <vt:lpstr>Decision-Making Under Risk</vt:lpstr>
      <vt:lpstr>Decision-Making Under Uncertainty</vt:lpstr>
      <vt:lpstr>Maximin and Maximax</vt:lpstr>
      <vt:lpstr>Maximin and Maximax</vt:lpstr>
      <vt:lpstr>Minimax Regret Rule</vt:lpstr>
      <vt:lpstr>Minimax Regret Rule</vt:lpstr>
      <vt:lpstr>Minimax Regret Rule</vt:lpstr>
      <vt:lpstr>Minimax Regret Rule</vt:lpstr>
      <vt:lpstr>Minimax Regret Rule</vt:lpstr>
      <vt:lpstr>Laplace Rule (Equal Probability Approach)</vt:lpstr>
      <vt:lpstr>Laplace Rule (Equal Probability Approach)</vt:lpstr>
      <vt:lpstr>DSS vs. MIS</vt:lpstr>
      <vt:lpstr>DSS vs. MIS</vt:lpstr>
      <vt:lpstr>Systems Approach to Decision-Making</vt:lpstr>
      <vt:lpstr>MCQ</vt:lpstr>
      <vt:lpstr>MCQ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148</cp:revision>
  <dcterms:created xsi:type="dcterms:W3CDTF">2024-09-27T05:18:16Z</dcterms:created>
  <dcterms:modified xsi:type="dcterms:W3CDTF">2025-10-12T10:31:27Z</dcterms:modified>
</cp:coreProperties>
</file>