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74" r:id="rId6"/>
    <p:sldId id="275" r:id="rId7"/>
    <p:sldId id="278" r:id="rId8"/>
    <p:sldId id="276" r:id="rId9"/>
    <p:sldId id="279" r:id="rId10"/>
    <p:sldId id="280" r:id="rId11"/>
    <p:sldId id="281" r:id="rId12"/>
    <p:sldId id="283" r:id="rId13"/>
    <p:sldId id="277" r:id="rId14"/>
    <p:sldId id="267" r:id="rId15"/>
    <p:sldId id="268" r:id="rId16"/>
    <p:sldId id="269" r:id="rId17"/>
    <p:sldId id="273" r:id="rId18"/>
    <p:sldId id="282" r:id="rId19"/>
    <p:sldId id="264" r:id="rId20"/>
    <p:sldId id="265" r:id="rId21"/>
    <p:sldId id="26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4C716-3AB4-4934-9203-E72ADBF4A2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04D3B92-9FCA-47A5-B52C-B775E87257D4}">
      <dgm:prSet custT="1"/>
      <dgm:spPr/>
      <dgm:t>
        <a:bodyPr/>
        <a:lstStyle/>
        <a:p>
          <a:r>
            <a:rPr lang="en-US" sz="2800"/>
            <a:t>Primary Data: Collected firsthand for a specific purpose</a:t>
          </a:r>
        </a:p>
      </dgm:t>
    </dgm:pt>
    <dgm:pt modelId="{F102C8E3-B965-452F-819F-B6C5F48FA80E}" type="parTrans" cxnId="{509842E9-04BE-4DA1-A8F7-908B050C2D61}">
      <dgm:prSet/>
      <dgm:spPr/>
      <dgm:t>
        <a:bodyPr/>
        <a:lstStyle/>
        <a:p>
          <a:endParaRPr lang="en-US" sz="2400"/>
        </a:p>
      </dgm:t>
    </dgm:pt>
    <dgm:pt modelId="{26702EDD-2D2F-4542-BD7E-531ED29B9507}" type="sibTrans" cxnId="{509842E9-04BE-4DA1-A8F7-908B050C2D61}">
      <dgm:prSet/>
      <dgm:spPr/>
      <dgm:t>
        <a:bodyPr/>
        <a:lstStyle/>
        <a:p>
          <a:endParaRPr lang="en-US" sz="2400"/>
        </a:p>
      </dgm:t>
    </dgm:pt>
    <dgm:pt modelId="{AFA49490-F682-4466-9085-E704F94D0730}">
      <dgm:prSet custT="1"/>
      <dgm:spPr/>
      <dgm:t>
        <a:bodyPr/>
        <a:lstStyle/>
        <a:p>
          <a:r>
            <a:rPr lang="en-US" sz="2800"/>
            <a:t>Secondary Data: Gathered from existing sources</a:t>
          </a:r>
        </a:p>
      </dgm:t>
    </dgm:pt>
    <dgm:pt modelId="{16CAE08E-799F-434F-95C0-BFC94106C2C2}" type="parTrans" cxnId="{F3CA1464-4653-4B03-A49A-9D07D7B4E6A6}">
      <dgm:prSet/>
      <dgm:spPr/>
      <dgm:t>
        <a:bodyPr/>
        <a:lstStyle/>
        <a:p>
          <a:endParaRPr lang="en-US" sz="2400"/>
        </a:p>
      </dgm:t>
    </dgm:pt>
    <dgm:pt modelId="{2D0CA633-4BFB-4668-96BA-6F2AD9C2398D}" type="sibTrans" cxnId="{F3CA1464-4653-4B03-A49A-9D07D7B4E6A6}">
      <dgm:prSet/>
      <dgm:spPr/>
      <dgm:t>
        <a:bodyPr/>
        <a:lstStyle/>
        <a:p>
          <a:endParaRPr lang="en-US" sz="2400"/>
        </a:p>
      </dgm:t>
    </dgm:pt>
    <dgm:pt modelId="{8BD1BB96-CEE3-420D-8C09-63CEDA70EA48}" type="pres">
      <dgm:prSet presAssocID="{DA54C716-3AB4-4934-9203-E72ADBF4A208}" presName="root" presStyleCnt="0">
        <dgm:presLayoutVars>
          <dgm:dir/>
          <dgm:resizeHandles val="exact"/>
        </dgm:presLayoutVars>
      </dgm:prSet>
      <dgm:spPr/>
    </dgm:pt>
    <dgm:pt modelId="{F01E75E1-D50F-45F8-A997-39A3D6285A40}" type="pres">
      <dgm:prSet presAssocID="{C04D3B92-9FCA-47A5-B52C-B775E87257D4}" presName="compNode" presStyleCnt="0"/>
      <dgm:spPr/>
    </dgm:pt>
    <dgm:pt modelId="{95273D1E-46EC-4342-9C7B-24D8F7E91151}" type="pres">
      <dgm:prSet presAssocID="{C04D3B92-9FCA-47A5-B52C-B775E87257D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C82C4F5-E5AC-4941-B170-53CC6C7F77CE}" type="pres">
      <dgm:prSet presAssocID="{C04D3B92-9FCA-47A5-B52C-B775E87257D4}" presName="spaceRect" presStyleCnt="0"/>
      <dgm:spPr/>
    </dgm:pt>
    <dgm:pt modelId="{9B4CBBD3-4EDB-4FCC-A790-B9A4F60487BF}" type="pres">
      <dgm:prSet presAssocID="{C04D3B92-9FCA-47A5-B52C-B775E87257D4}" presName="textRect" presStyleLbl="revTx" presStyleIdx="0" presStyleCnt="2">
        <dgm:presLayoutVars>
          <dgm:chMax val="1"/>
          <dgm:chPref val="1"/>
        </dgm:presLayoutVars>
      </dgm:prSet>
      <dgm:spPr/>
    </dgm:pt>
    <dgm:pt modelId="{AC4FFEBE-63C4-490C-AE63-DF1C372251F9}" type="pres">
      <dgm:prSet presAssocID="{26702EDD-2D2F-4542-BD7E-531ED29B9507}" presName="sibTrans" presStyleCnt="0"/>
      <dgm:spPr/>
    </dgm:pt>
    <dgm:pt modelId="{40157CE8-5C74-406C-9A28-EB437D5A7E17}" type="pres">
      <dgm:prSet presAssocID="{AFA49490-F682-4466-9085-E704F94D0730}" presName="compNode" presStyleCnt="0"/>
      <dgm:spPr/>
    </dgm:pt>
    <dgm:pt modelId="{4FAA481F-CAF2-42EF-9A62-6734423333E4}" type="pres">
      <dgm:prSet presAssocID="{AFA49490-F682-4466-9085-E704F94D07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4D439CB-EBB6-4A69-AC13-A37625C6FE20}" type="pres">
      <dgm:prSet presAssocID="{AFA49490-F682-4466-9085-E704F94D0730}" presName="spaceRect" presStyleCnt="0"/>
      <dgm:spPr/>
    </dgm:pt>
    <dgm:pt modelId="{B97A02BA-BF4D-416B-85B3-CA03F266F727}" type="pres">
      <dgm:prSet presAssocID="{AFA49490-F682-4466-9085-E704F94D073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F80022C-7801-4251-AB1F-C13E7ECC1620}" type="presOf" srcId="{C04D3B92-9FCA-47A5-B52C-B775E87257D4}" destId="{9B4CBBD3-4EDB-4FCC-A790-B9A4F60487BF}" srcOrd="0" destOrd="0" presId="urn:microsoft.com/office/officeart/2018/2/layout/IconLabelList"/>
    <dgm:cxn modelId="{F3CA1464-4653-4B03-A49A-9D07D7B4E6A6}" srcId="{DA54C716-3AB4-4934-9203-E72ADBF4A208}" destId="{AFA49490-F682-4466-9085-E704F94D0730}" srcOrd="1" destOrd="0" parTransId="{16CAE08E-799F-434F-95C0-BFC94106C2C2}" sibTransId="{2D0CA633-4BFB-4668-96BA-6F2AD9C2398D}"/>
    <dgm:cxn modelId="{95CEDDC3-F6BB-40AF-B4D4-2210804D31E9}" type="presOf" srcId="{AFA49490-F682-4466-9085-E704F94D0730}" destId="{B97A02BA-BF4D-416B-85B3-CA03F266F727}" srcOrd="0" destOrd="0" presId="urn:microsoft.com/office/officeart/2018/2/layout/IconLabelList"/>
    <dgm:cxn modelId="{447987C7-52E5-4A09-BBBF-0F4C3C72B9CF}" type="presOf" srcId="{DA54C716-3AB4-4934-9203-E72ADBF4A208}" destId="{8BD1BB96-CEE3-420D-8C09-63CEDA70EA48}" srcOrd="0" destOrd="0" presId="urn:microsoft.com/office/officeart/2018/2/layout/IconLabelList"/>
    <dgm:cxn modelId="{509842E9-04BE-4DA1-A8F7-908B050C2D61}" srcId="{DA54C716-3AB4-4934-9203-E72ADBF4A208}" destId="{C04D3B92-9FCA-47A5-B52C-B775E87257D4}" srcOrd="0" destOrd="0" parTransId="{F102C8E3-B965-452F-819F-B6C5F48FA80E}" sibTransId="{26702EDD-2D2F-4542-BD7E-531ED29B9507}"/>
    <dgm:cxn modelId="{F074692D-7EEC-4996-A8AB-9A062A844FA9}" type="presParOf" srcId="{8BD1BB96-CEE3-420D-8C09-63CEDA70EA48}" destId="{F01E75E1-D50F-45F8-A997-39A3D6285A40}" srcOrd="0" destOrd="0" presId="urn:microsoft.com/office/officeart/2018/2/layout/IconLabelList"/>
    <dgm:cxn modelId="{C61DA157-02AD-4AA9-A4B3-9794FFB680EA}" type="presParOf" srcId="{F01E75E1-D50F-45F8-A997-39A3D6285A40}" destId="{95273D1E-46EC-4342-9C7B-24D8F7E91151}" srcOrd="0" destOrd="0" presId="urn:microsoft.com/office/officeart/2018/2/layout/IconLabelList"/>
    <dgm:cxn modelId="{E75DA360-6943-4FCB-9502-5DBAD5885830}" type="presParOf" srcId="{F01E75E1-D50F-45F8-A997-39A3D6285A40}" destId="{0C82C4F5-E5AC-4941-B170-53CC6C7F77CE}" srcOrd="1" destOrd="0" presId="urn:microsoft.com/office/officeart/2018/2/layout/IconLabelList"/>
    <dgm:cxn modelId="{E0F3D6D7-FD87-49FD-83C8-93A553C81CCA}" type="presParOf" srcId="{F01E75E1-D50F-45F8-A997-39A3D6285A40}" destId="{9B4CBBD3-4EDB-4FCC-A790-B9A4F60487BF}" srcOrd="2" destOrd="0" presId="urn:microsoft.com/office/officeart/2018/2/layout/IconLabelList"/>
    <dgm:cxn modelId="{38655801-004E-4A53-BD2B-EB91480DD0BF}" type="presParOf" srcId="{8BD1BB96-CEE3-420D-8C09-63CEDA70EA48}" destId="{AC4FFEBE-63C4-490C-AE63-DF1C372251F9}" srcOrd="1" destOrd="0" presId="urn:microsoft.com/office/officeart/2018/2/layout/IconLabelList"/>
    <dgm:cxn modelId="{2E3C0434-960B-48E2-87C1-50A4ADBF1F19}" type="presParOf" srcId="{8BD1BB96-CEE3-420D-8C09-63CEDA70EA48}" destId="{40157CE8-5C74-406C-9A28-EB437D5A7E17}" srcOrd="2" destOrd="0" presId="urn:microsoft.com/office/officeart/2018/2/layout/IconLabelList"/>
    <dgm:cxn modelId="{AFA645BD-5339-4FA3-87FB-F98211ECA51B}" type="presParOf" srcId="{40157CE8-5C74-406C-9A28-EB437D5A7E17}" destId="{4FAA481F-CAF2-42EF-9A62-6734423333E4}" srcOrd="0" destOrd="0" presId="urn:microsoft.com/office/officeart/2018/2/layout/IconLabelList"/>
    <dgm:cxn modelId="{14A4E00E-748D-4594-8C4E-7833C8508B98}" type="presParOf" srcId="{40157CE8-5C74-406C-9A28-EB437D5A7E17}" destId="{14D439CB-EBB6-4A69-AC13-A37625C6FE20}" srcOrd="1" destOrd="0" presId="urn:microsoft.com/office/officeart/2018/2/layout/IconLabelList"/>
    <dgm:cxn modelId="{F5AA5044-E4A1-4A67-995B-0328D438D57E}" type="presParOf" srcId="{40157CE8-5C74-406C-9A28-EB437D5A7E17}" destId="{B97A02BA-BF4D-416B-85B3-CA03F266F7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337D2A-07D5-4C67-89DC-A58AC0413A7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1DDC33-F0E8-4C5E-900E-F98D4260BED2}">
      <dgm:prSet/>
      <dgm:spPr/>
      <dgm:t>
        <a:bodyPr/>
        <a:lstStyle/>
        <a:p>
          <a:r>
            <a:rPr lang="en-US" dirty="0"/>
            <a:t>Forecasting: Predict future demand</a:t>
          </a:r>
        </a:p>
      </dgm:t>
    </dgm:pt>
    <dgm:pt modelId="{BC726EE4-52D5-4EB7-8DFB-DB023F87636B}" type="parTrans" cxnId="{D601FCD2-F9C5-49B1-B3BE-5B3299AC2831}">
      <dgm:prSet/>
      <dgm:spPr/>
      <dgm:t>
        <a:bodyPr/>
        <a:lstStyle/>
        <a:p>
          <a:endParaRPr lang="en-US"/>
        </a:p>
      </dgm:t>
    </dgm:pt>
    <dgm:pt modelId="{623D2BEA-28DA-4E90-82D5-4BF32B04ED37}" type="sibTrans" cxnId="{D601FCD2-F9C5-49B1-B3BE-5B3299AC2831}">
      <dgm:prSet/>
      <dgm:spPr/>
      <dgm:t>
        <a:bodyPr/>
        <a:lstStyle/>
        <a:p>
          <a:endParaRPr lang="en-US"/>
        </a:p>
      </dgm:t>
    </dgm:pt>
    <dgm:pt modelId="{FFBE2904-6587-4ECF-A3A9-729B89E0422F}">
      <dgm:prSet/>
      <dgm:spPr/>
      <dgm:t>
        <a:bodyPr/>
        <a:lstStyle/>
        <a:p>
          <a:r>
            <a:rPr lang="en-US" dirty="0"/>
            <a:t>Market Research: Understand customer behavior</a:t>
          </a:r>
        </a:p>
      </dgm:t>
    </dgm:pt>
    <dgm:pt modelId="{9EBC7B23-5B0C-4727-A760-2F12F7678880}" type="parTrans" cxnId="{A1AC3D09-282A-4CE1-B35D-3F1B486DEB14}">
      <dgm:prSet/>
      <dgm:spPr/>
      <dgm:t>
        <a:bodyPr/>
        <a:lstStyle/>
        <a:p>
          <a:endParaRPr lang="en-US"/>
        </a:p>
      </dgm:t>
    </dgm:pt>
    <dgm:pt modelId="{1672BE6E-294A-4162-82A6-A46E6D79D1B4}" type="sibTrans" cxnId="{A1AC3D09-282A-4CE1-B35D-3F1B486DEB14}">
      <dgm:prSet/>
      <dgm:spPr/>
      <dgm:t>
        <a:bodyPr/>
        <a:lstStyle/>
        <a:p>
          <a:endParaRPr lang="en-US"/>
        </a:p>
      </dgm:t>
    </dgm:pt>
    <dgm:pt modelId="{40738A89-F083-4B70-85FA-0BF45C143804}">
      <dgm:prSet/>
      <dgm:spPr/>
      <dgm:t>
        <a:bodyPr/>
        <a:lstStyle/>
        <a:p>
          <a:r>
            <a:rPr lang="en-US" dirty="0"/>
            <a:t>Risk Analysis: Identify potential financial losses</a:t>
          </a:r>
        </a:p>
      </dgm:t>
    </dgm:pt>
    <dgm:pt modelId="{8C6A1C76-C6D1-4BDD-A055-29017047D866}" type="parTrans" cxnId="{6BE933C4-0E31-412E-A8D1-08E7CE90703F}">
      <dgm:prSet/>
      <dgm:spPr/>
      <dgm:t>
        <a:bodyPr/>
        <a:lstStyle/>
        <a:p>
          <a:endParaRPr lang="en-US"/>
        </a:p>
      </dgm:t>
    </dgm:pt>
    <dgm:pt modelId="{6791C21E-782A-4D39-B62D-DB5A4536028A}" type="sibTrans" cxnId="{6BE933C4-0E31-412E-A8D1-08E7CE90703F}">
      <dgm:prSet/>
      <dgm:spPr/>
      <dgm:t>
        <a:bodyPr/>
        <a:lstStyle/>
        <a:p>
          <a:endParaRPr lang="en-US"/>
        </a:p>
      </dgm:t>
    </dgm:pt>
    <dgm:pt modelId="{3ADAB084-F00E-4AA4-B778-C171CC60FFF9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Process Improvement: Enhance quality</a:t>
          </a:r>
        </a:p>
      </dgm:t>
    </dgm:pt>
    <dgm:pt modelId="{BC7FE3F9-05A2-46A5-85AB-4F43C950AC93}" type="parTrans" cxnId="{BF63E66D-1325-4BE3-B01D-7B6642A5FE7C}">
      <dgm:prSet/>
      <dgm:spPr/>
      <dgm:t>
        <a:bodyPr/>
        <a:lstStyle/>
        <a:p>
          <a:endParaRPr lang="en-US"/>
        </a:p>
      </dgm:t>
    </dgm:pt>
    <dgm:pt modelId="{4FBAC8B9-EC36-4683-A3B5-0C62DECFB9A1}" type="sibTrans" cxnId="{BF63E66D-1325-4BE3-B01D-7B6642A5FE7C}">
      <dgm:prSet/>
      <dgm:spPr/>
      <dgm:t>
        <a:bodyPr/>
        <a:lstStyle/>
        <a:p>
          <a:endParaRPr lang="en-US"/>
        </a:p>
      </dgm:t>
    </dgm:pt>
    <dgm:pt modelId="{3B334463-18BC-4D68-8EE9-51F4EAACB781}">
      <dgm:prSet/>
      <dgm:spPr>
        <a:solidFill>
          <a:srgbClr val="00B050"/>
        </a:solidFill>
      </dgm:spPr>
      <dgm:t>
        <a:bodyPr/>
        <a:lstStyle/>
        <a:p>
          <a:r>
            <a:rPr lang="en-US"/>
            <a:t>Example: Airlines analyze passenger bookings to optimize flights.</a:t>
          </a:r>
        </a:p>
      </dgm:t>
    </dgm:pt>
    <dgm:pt modelId="{7BABC474-9375-4203-A079-30EBB482165B}" type="parTrans" cxnId="{FB7D5485-5163-4889-B0FA-5F97DAB8DF9A}">
      <dgm:prSet/>
      <dgm:spPr/>
      <dgm:t>
        <a:bodyPr/>
        <a:lstStyle/>
        <a:p>
          <a:endParaRPr lang="en-US"/>
        </a:p>
      </dgm:t>
    </dgm:pt>
    <dgm:pt modelId="{9E3FBE9A-C093-4BB7-A23D-C7B00B74675C}" type="sibTrans" cxnId="{FB7D5485-5163-4889-B0FA-5F97DAB8DF9A}">
      <dgm:prSet/>
      <dgm:spPr/>
      <dgm:t>
        <a:bodyPr/>
        <a:lstStyle/>
        <a:p>
          <a:endParaRPr lang="en-US"/>
        </a:p>
      </dgm:t>
    </dgm:pt>
    <dgm:pt modelId="{243A6017-6D23-4646-A199-F24EBFA3AEE4}" type="pres">
      <dgm:prSet presAssocID="{7F337D2A-07D5-4C67-89DC-A58AC0413A7A}" presName="diagram" presStyleCnt="0">
        <dgm:presLayoutVars>
          <dgm:dir/>
          <dgm:resizeHandles val="exact"/>
        </dgm:presLayoutVars>
      </dgm:prSet>
      <dgm:spPr/>
    </dgm:pt>
    <dgm:pt modelId="{49EA1A39-A83B-48AC-940F-4E3165BA40A5}" type="pres">
      <dgm:prSet presAssocID="{F01DDC33-F0E8-4C5E-900E-F98D4260BED2}" presName="node" presStyleLbl="node1" presStyleIdx="0" presStyleCnt="5">
        <dgm:presLayoutVars>
          <dgm:bulletEnabled val="1"/>
        </dgm:presLayoutVars>
      </dgm:prSet>
      <dgm:spPr/>
    </dgm:pt>
    <dgm:pt modelId="{BEB1E1B0-693C-4424-A21E-E364830042D1}" type="pres">
      <dgm:prSet presAssocID="{623D2BEA-28DA-4E90-82D5-4BF32B04ED37}" presName="sibTrans" presStyleCnt="0"/>
      <dgm:spPr/>
    </dgm:pt>
    <dgm:pt modelId="{854FBD05-80E0-42AE-96A1-A1B2B8DE023E}" type="pres">
      <dgm:prSet presAssocID="{FFBE2904-6587-4ECF-A3A9-729B89E0422F}" presName="node" presStyleLbl="node1" presStyleIdx="1" presStyleCnt="5">
        <dgm:presLayoutVars>
          <dgm:bulletEnabled val="1"/>
        </dgm:presLayoutVars>
      </dgm:prSet>
      <dgm:spPr/>
    </dgm:pt>
    <dgm:pt modelId="{9940C69A-B177-4C2C-B2C8-0D8369175709}" type="pres">
      <dgm:prSet presAssocID="{1672BE6E-294A-4162-82A6-A46E6D79D1B4}" presName="sibTrans" presStyleCnt="0"/>
      <dgm:spPr/>
    </dgm:pt>
    <dgm:pt modelId="{3C6E63FA-C1DC-4D9A-9D8C-79E1DE18A9D4}" type="pres">
      <dgm:prSet presAssocID="{40738A89-F083-4B70-85FA-0BF45C143804}" presName="node" presStyleLbl="node1" presStyleIdx="2" presStyleCnt="5">
        <dgm:presLayoutVars>
          <dgm:bulletEnabled val="1"/>
        </dgm:presLayoutVars>
      </dgm:prSet>
      <dgm:spPr/>
    </dgm:pt>
    <dgm:pt modelId="{F161E030-134F-44F7-8B18-03D531C738E4}" type="pres">
      <dgm:prSet presAssocID="{6791C21E-782A-4D39-B62D-DB5A4536028A}" presName="sibTrans" presStyleCnt="0"/>
      <dgm:spPr/>
    </dgm:pt>
    <dgm:pt modelId="{317AC105-80AE-4E9C-ADB4-AD82D8395CC1}" type="pres">
      <dgm:prSet presAssocID="{3ADAB084-F00E-4AA4-B778-C171CC60FFF9}" presName="node" presStyleLbl="node1" presStyleIdx="3" presStyleCnt="5">
        <dgm:presLayoutVars>
          <dgm:bulletEnabled val="1"/>
        </dgm:presLayoutVars>
      </dgm:prSet>
      <dgm:spPr/>
    </dgm:pt>
    <dgm:pt modelId="{168BA194-6700-414A-8637-56719FE0172A}" type="pres">
      <dgm:prSet presAssocID="{4FBAC8B9-EC36-4683-A3B5-0C62DECFB9A1}" presName="sibTrans" presStyleCnt="0"/>
      <dgm:spPr/>
    </dgm:pt>
    <dgm:pt modelId="{26B8BC86-4550-4B04-BC76-F005494210D6}" type="pres">
      <dgm:prSet presAssocID="{3B334463-18BC-4D68-8EE9-51F4EAACB781}" presName="node" presStyleLbl="node1" presStyleIdx="4" presStyleCnt="5">
        <dgm:presLayoutVars>
          <dgm:bulletEnabled val="1"/>
        </dgm:presLayoutVars>
      </dgm:prSet>
      <dgm:spPr/>
    </dgm:pt>
  </dgm:ptLst>
  <dgm:cxnLst>
    <dgm:cxn modelId="{B9F9D608-D3E6-40F0-9AEF-E2C6FF583604}" type="presOf" srcId="{3ADAB084-F00E-4AA4-B778-C171CC60FFF9}" destId="{317AC105-80AE-4E9C-ADB4-AD82D8395CC1}" srcOrd="0" destOrd="0" presId="urn:microsoft.com/office/officeart/2005/8/layout/default"/>
    <dgm:cxn modelId="{A1AC3D09-282A-4CE1-B35D-3F1B486DEB14}" srcId="{7F337D2A-07D5-4C67-89DC-A58AC0413A7A}" destId="{FFBE2904-6587-4ECF-A3A9-729B89E0422F}" srcOrd="1" destOrd="0" parTransId="{9EBC7B23-5B0C-4727-A760-2F12F7678880}" sibTransId="{1672BE6E-294A-4162-82A6-A46E6D79D1B4}"/>
    <dgm:cxn modelId="{55287E61-21A8-4E1E-99D9-F68C58F22AA3}" type="presOf" srcId="{3B334463-18BC-4D68-8EE9-51F4EAACB781}" destId="{26B8BC86-4550-4B04-BC76-F005494210D6}" srcOrd="0" destOrd="0" presId="urn:microsoft.com/office/officeart/2005/8/layout/default"/>
    <dgm:cxn modelId="{BF63E66D-1325-4BE3-B01D-7B6642A5FE7C}" srcId="{7F337D2A-07D5-4C67-89DC-A58AC0413A7A}" destId="{3ADAB084-F00E-4AA4-B778-C171CC60FFF9}" srcOrd="3" destOrd="0" parTransId="{BC7FE3F9-05A2-46A5-85AB-4F43C950AC93}" sibTransId="{4FBAC8B9-EC36-4683-A3B5-0C62DECFB9A1}"/>
    <dgm:cxn modelId="{FB7D5485-5163-4889-B0FA-5F97DAB8DF9A}" srcId="{7F337D2A-07D5-4C67-89DC-A58AC0413A7A}" destId="{3B334463-18BC-4D68-8EE9-51F4EAACB781}" srcOrd="4" destOrd="0" parTransId="{7BABC474-9375-4203-A079-30EBB482165B}" sibTransId="{9E3FBE9A-C093-4BB7-A23D-C7B00B74675C}"/>
    <dgm:cxn modelId="{2A908DA4-99F1-4500-8117-AB0C11FA9A95}" type="presOf" srcId="{7F337D2A-07D5-4C67-89DC-A58AC0413A7A}" destId="{243A6017-6D23-4646-A199-F24EBFA3AEE4}" srcOrd="0" destOrd="0" presId="urn:microsoft.com/office/officeart/2005/8/layout/default"/>
    <dgm:cxn modelId="{A8EE66AB-8DC2-4797-A8B5-8EB534F99528}" type="presOf" srcId="{FFBE2904-6587-4ECF-A3A9-729B89E0422F}" destId="{854FBD05-80E0-42AE-96A1-A1B2B8DE023E}" srcOrd="0" destOrd="0" presId="urn:microsoft.com/office/officeart/2005/8/layout/default"/>
    <dgm:cxn modelId="{8C34ECB6-13E5-4ADF-B22B-0DD3F10F1789}" type="presOf" srcId="{F01DDC33-F0E8-4C5E-900E-F98D4260BED2}" destId="{49EA1A39-A83B-48AC-940F-4E3165BA40A5}" srcOrd="0" destOrd="0" presId="urn:microsoft.com/office/officeart/2005/8/layout/default"/>
    <dgm:cxn modelId="{6BE933C4-0E31-412E-A8D1-08E7CE90703F}" srcId="{7F337D2A-07D5-4C67-89DC-A58AC0413A7A}" destId="{40738A89-F083-4B70-85FA-0BF45C143804}" srcOrd="2" destOrd="0" parTransId="{8C6A1C76-C6D1-4BDD-A055-29017047D866}" sibTransId="{6791C21E-782A-4D39-B62D-DB5A4536028A}"/>
    <dgm:cxn modelId="{D601FCD2-F9C5-49B1-B3BE-5B3299AC2831}" srcId="{7F337D2A-07D5-4C67-89DC-A58AC0413A7A}" destId="{F01DDC33-F0E8-4C5E-900E-F98D4260BED2}" srcOrd="0" destOrd="0" parTransId="{BC726EE4-52D5-4EB7-8DFB-DB023F87636B}" sibTransId="{623D2BEA-28DA-4E90-82D5-4BF32B04ED37}"/>
    <dgm:cxn modelId="{CE4E12F0-57A5-4FD3-A8A5-47B1FF67BD69}" type="presOf" srcId="{40738A89-F083-4B70-85FA-0BF45C143804}" destId="{3C6E63FA-C1DC-4D9A-9D8C-79E1DE18A9D4}" srcOrd="0" destOrd="0" presId="urn:microsoft.com/office/officeart/2005/8/layout/default"/>
    <dgm:cxn modelId="{ACE3A9BA-1F92-4915-B0F4-13ED4F257689}" type="presParOf" srcId="{243A6017-6D23-4646-A199-F24EBFA3AEE4}" destId="{49EA1A39-A83B-48AC-940F-4E3165BA40A5}" srcOrd="0" destOrd="0" presId="urn:microsoft.com/office/officeart/2005/8/layout/default"/>
    <dgm:cxn modelId="{EF6AF8E7-7B3B-404F-8767-29E361672C04}" type="presParOf" srcId="{243A6017-6D23-4646-A199-F24EBFA3AEE4}" destId="{BEB1E1B0-693C-4424-A21E-E364830042D1}" srcOrd="1" destOrd="0" presId="urn:microsoft.com/office/officeart/2005/8/layout/default"/>
    <dgm:cxn modelId="{88D71DF4-985B-4167-B5A8-275891B33382}" type="presParOf" srcId="{243A6017-6D23-4646-A199-F24EBFA3AEE4}" destId="{854FBD05-80E0-42AE-96A1-A1B2B8DE023E}" srcOrd="2" destOrd="0" presId="urn:microsoft.com/office/officeart/2005/8/layout/default"/>
    <dgm:cxn modelId="{4C11F29E-8E67-4AB2-A835-C58E2DE9D2C2}" type="presParOf" srcId="{243A6017-6D23-4646-A199-F24EBFA3AEE4}" destId="{9940C69A-B177-4C2C-B2C8-0D8369175709}" srcOrd="3" destOrd="0" presId="urn:microsoft.com/office/officeart/2005/8/layout/default"/>
    <dgm:cxn modelId="{D4988956-31F2-480D-88EE-7509E7A4BAEE}" type="presParOf" srcId="{243A6017-6D23-4646-A199-F24EBFA3AEE4}" destId="{3C6E63FA-C1DC-4D9A-9D8C-79E1DE18A9D4}" srcOrd="4" destOrd="0" presId="urn:microsoft.com/office/officeart/2005/8/layout/default"/>
    <dgm:cxn modelId="{5D0CB2FE-F3F3-49DD-8054-2E86C1FBE83E}" type="presParOf" srcId="{243A6017-6D23-4646-A199-F24EBFA3AEE4}" destId="{F161E030-134F-44F7-8B18-03D531C738E4}" srcOrd="5" destOrd="0" presId="urn:microsoft.com/office/officeart/2005/8/layout/default"/>
    <dgm:cxn modelId="{CB6AC08E-416B-4E27-9852-B9DAC80584B4}" type="presParOf" srcId="{243A6017-6D23-4646-A199-F24EBFA3AEE4}" destId="{317AC105-80AE-4E9C-ADB4-AD82D8395CC1}" srcOrd="6" destOrd="0" presId="urn:microsoft.com/office/officeart/2005/8/layout/default"/>
    <dgm:cxn modelId="{5AE5FC1A-9691-4534-B0D4-AF2988048625}" type="presParOf" srcId="{243A6017-6D23-4646-A199-F24EBFA3AEE4}" destId="{168BA194-6700-414A-8637-56719FE0172A}" srcOrd="7" destOrd="0" presId="urn:microsoft.com/office/officeart/2005/8/layout/default"/>
    <dgm:cxn modelId="{DC3718B8-E3B0-4379-8485-FC174FDBC77C}" type="presParOf" srcId="{243A6017-6D23-4646-A199-F24EBFA3AEE4}" destId="{26B8BC86-4550-4B04-BC76-F005494210D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83598-01EA-4077-AE64-62C62911CF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1E9B59-1163-4A29-A0AA-52ACA64E4EC2}">
      <dgm:prSet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Science: </a:t>
          </a:r>
          <a:r>
            <a:rPr lang="en-US" sz="3200" dirty="0"/>
            <a:t>Uses systematic methods (e.g., regression or time series models)</a:t>
          </a:r>
        </a:p>
      </dgm:t>
    </dgm:pt>
    <dgm:pt modelId="{C2D98527-D121-4938-9B5B-3AEEAB4C703E}" type="parTrans" cxnId="{D99F9D28-9951-4519-AE0B-38E9F46BEE47}">
      <dgm:prSet/>
      <dgm:spPr/>
      <dgm:t>
        <a:bodyPr/>
        <a:lstStyle/>
        <a:p>
          <a:endParaRPr lang="en-US" sz="2400"/>
        </a:p>
      </dgm:t>
    </dgm:pt>
    <dgm:pt modelId="{6AEAC0F1-76A3-4D8C-AE66-0B2AB4FEC786}" type="sibTrans" cxnId="{D99F9D28-9951-4519-AE0B-38E9F46BEE47}">
      <dgm:prSet/>
      <dgm:spPr/>
      <dgm:t>
        <a:bodyPr/>
        <a:lstStyle/>
        <a:p>
          <a:endParaRPr lang="en-US" sz="2400"/>
        </a:p>
      </dgm:t>
    </dgm:pt>
    <dgm:pt modelId="{C937BA83-49E1-4245-8A1D-83948AD0CDAF}">
      <dgm:prSet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Art: </a:t>
          </a:r>
          <a:r>
            <a:rPr lang="en-US" sz="3200" dirty="0"/>
            <a:t>Requires interpretation and intuition (e.g., analysis and insights generation)</a:t>
          </a:r>
        </a:p>
      </dgm:t>
    </dgm:pt>
    <dgm:pt modelId="{66BFBF01-C2E9-44C6-BBEE-3BBBD5DAE3AA}" type="parTrans" cxnId="{6734F4E8-3A41-4706-97FE-B160F4418A01}">
      <dgm:prSet/>
      <dgm:spPr/>
      <dgm:t>
        <a:bodyPr/>
        <a:lstStyle/>
        <a:p>
          <a:endParaRPr lang="en-US" sz="2400"/>
        </a:p>
      </dgm:t>
    </dgm:pt>
    <dgm:pt modelId="{7986F634-1C46-43D7-8257-72456F10E6FC}" type="sibTrans" cxnId="{6734F4E8-3A41-4706-97FE-B160F4418A01}">
      <dgm:prSet/>
      <dgm:spPr/>
      <dgm:t>
        <a:bodyPr/>
        <a:lstStyle/>
        <a:p>
          <a:endParaRPr lang="en-US" sz="2400"/>
        </a:p>
      </dgm:t>
    </dgm:pt>
    <dgm:pt modelId="{9E2A14C3-3339-4950-9124-C31DAE3F7A48}">
      <dgm:prSet custT="1"/>
      <dgm:spPr/>
      <dgm:t>
        <a:bodyPr/>
        <a:lstStyle/>
        <a:p>
          <a:r>
            <a:rPr lang="en-US" sz="3200" b="1" dirty="0">
              <a:solidFill>
                <a:srgbClr val="0070C0"/>
              </a:solidFill>
            </a:rPr>
            <a:t>Discussion: </a:t>
          </a:r>
          <a:r>
            <a:rPr lang="en-US" sz="3200" dirty="0"/>
            <a:t>Predicting election results using exit polls — Science or Art?</a:t>
          </a:r>
        </a:p>
      </dgm:t>
    </dgm:pt>
    <dgm:pt modelId="{27CCD64A-480E-43AE-8CCD-E979229E54B7}" type="parTrans" cxnId="{E1D47FB9-EBA9-4DDA-9EB5-79762C180B95}">
      <dgm:prSet/>
      <dgm:spPr/>
      <dgm:t>
        <a:bodyPr/>
        <a:lstStyle/>
        <a:p>
          <a:endParaRPr lang="en-US" sz="2400"/>
        </a:p>
      </dgm:t>
    </dgm:pt>
    <dgm:pt modelId="{153C7F4F-9A03-4D5D-B522-E44A761F4FFB}" type="sibTrans" cxnId="{E1D47FB9-EBA9-4DDA-9EB5-79762C180B95}">
      <dgm:prSet/>
      <dgm:spPr/>
      <dgm:t>
        <a:bodyPr/>
        <a:lstStyle/>
        <a:p>
          <a:endParaRPr lang="en-US" sz="2400"/>
        </a:p>
      </dgm:t>
    </dgm:pt>
    <dgm:pt modelId="{5CAF68D8-2B86-40AA-B385-282C5EE99261}" type="pres">
      <dgm:prSet presAssocID="{C9783598-01EA-4077-AE64-62C62911CFF0}" presName="root" presStyleCnt="0">
        <dgm:presLayoutVars>
          <dgm:dir/>
          <dgm:resizeHandles val="exact"/>
        </dgm:presLayoutVars>
      </dgm:prSet>
      <dgm:spPr/>
    </dgm:pt>
    <dgm:pt modelId="{2A5730FF-7653-413A-99FD-4C0B7AEA87C1}" type="pres">
      <dgm:prSet presAssocID="{841E9B59-1163-4A29-A0AA-52ACA64E4EC2}" presName="compNode" presStyleCnt="0"/>
      <dgm:spPr/>
    </dgm:pt>
    <dgm:pt modelId="{D06C8270-019B-4A28-827C-9E28E092CB67}" type="pres">
      <dgm:prSet presAssocID="{841E9B59-1163-4A29-A0AA-52ACA64E4EC2}" presName="bgRect" presStyleLbl="bgShp" presStyleIdx="0" presStyleCnt="3"/>
      <dgm:spPr/>
    </dgm:pt>
    <dgm:pt modelId="{F2AD9DA1-D5F6-46B4-BAAF-1532DB54F4E5}" type="pres">
      <dgm:prSet presAssocID="{841E9B59-1163-4A29-A0AA-52ACA64E4E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AC5FF65-ABFA-4105-B665-ECC8FC400754}" type="pres">
      <dgm:prSet presAssocID="{841E9B59-1163-4A29-A0AA-52ACA64E4EC2}" presName="spaceRect" presStyleCnt="0"/>
      <dgm:spPr/>
    </dgm:pt>
    <dgm:pt modelId="{C0607300-A48B-4686-A6B7-1BD7B038DA7C}" type="pres">
      <dgm:prSet presAssocID="{841E9B59-1163-4A29-A0AA-52ACA64E4EC2}" presName="parTx" presStyleLbl="revTx" presStyleIdx="0" presStyleCnt="3">
        <dgm:presLayoutVars>
          <dgm:chMax val="0"/>
          <dgm:chPref val="0"/>
        </dgm:presLayoutVars>
      </dgm:prSet>
      <dgm:spPr/>
    </dgm:pt>
    <dgm:pt modelId="{57FBBCC6-94E7-48DE-A901-2FF0DD76635C}" type="pres">
      <dgm:prSet presAssocID="{6AEAC0F1-76A3-4D8C-AE66-0B2AB4FEC786}" presName="sibTrans" presStyleCnt="0"/>
      <dgm:spPr/>
    </dgm:pt>
    <dgm:pt modelId="{FBA4428B-A9FA-40B3-87E1-D2A4E168F622}" type="pres">
      <dgm:prSet presAssocID="{C937BA83-49E1-4245-8A1D-83948AD0CDAF}" presName="compNode" presStyleCnt="0"/>
      <dgm:spPr/>
    </dgm:pt>
    <dgm:pt modelId="{B32DC14C-7B52-4648-8731-8720522BAC66}" type="pres">
      <dgm:prSet presAssocID="{C937BA83-49E1-4245-8A1D-83948AD0CDAF}" presName="bgRect" presStyleLbl="bgShp" presStyleIdx="1" presStyleCnt="3"/>
      <dgm:spPr/>
    </dgm:pt>
    <dgm:pt modelId="{C6CF40E7-1697-4A05-B475-0A0ACF12668C}" type="pres">
      <dgm:prSet presAssocID="{C937BA83-49E1-4245-8A1D-83948AD0CD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87B9E5C-7BDE-4EB5-A3E9-168BD65CC5F7}" type="pres">
      <dgm:prSet presAssocID="{C937BA83-49E1-4245-8A1D-83948AD0CDAF}" presName="spaceRect" presStyleCnt="0"/>
      <dgm:spPr/>
    </dgm:pt>
    <dgm:pt modelId="{C07391E4-C8A9-4F3C-B9D3-096F54714EBB}" type="pres">
      <dgm:prSet presAssocID="{C937BA83-49E1-4245-8A1D-83948AD0CDAF}" presName="parTx" presStyleLbl="revTx" presStyleIdx="1" presStyleCnt="3">
        <dgm:presLayoutVars>
          <dgm:chMax val="0"/>
          <dgm:chPref val="0"/>
        </dgm:presLayoutVars>
      </dgm:prSet>
      <dgm:spPr/>
    </dgm:pt>
    <dgm:pt modelId="{B0C58826-3262-4FA2-9762-C18956B64CA1}" type="pres">
      <dgm:prSet presAssocID="{7986F634-1C46-43D7-8257-72456F10E6FC}" presName="sibTrans" presStyleCnt="0"/>
      <dgm:spPr/>
    </dgm:pt>
    <dgm:pt modelId="{DCFEE27E-6AD2-4FA0-B1D3-6D7AF0701ECF}" type="pres">
      <dgm:prSet presAssocID="{9E2A14C3-3339-4950-9124-C31DAE3F7A48}" presName="compNode" presStyleCnt="0"/>
      <dgm:spPr/>
    </dgm:pt>
    <dgm:pt modelId="{DE3784AF-502A-496A-98F3-5E1CE574476B}" type="pres">
      <dgm:prSet presAssocID="{9E2A14C3-3339-4950-9124-C31DAE3F7A48}" presName="bgRect" presStyleLbl="bgShp" presStyleIdx="2" presStyleCnt="3"/>
      <dgm:spPr/>
    </dgm:pt>
    <dgm:pt modelId="{889A4365-424F-400D-A597-9EF6DC623E78}" type="pres">
      <dgm:prSet presAssocID="{9E2A14C3-3339-4950-9124-C31DAE3F7A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5430B55-D877-4638-83DF-32D3E8C013FB}" type="pres">
      <dgm:prSet presAssocID="{9E2A14C3-3339-4950-9124-C31DAE3F7A48}" presName="spaceRect" presStyleCnt="0"/>
      <dgm:spPr/>
    </dgm:pt>
    <dgm:pt modelId="{E2E78D8D-5296-4448-B202-4D9B0BD4DE84}" type="pres">
      <dgm:prSet presAssocID="{9E2A14C3-3339-4950-9124-C31DAE3F7A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9F9D28-9951-4519-AE0B-38E9F46BEE47}" srcId="{C9783598-01EA-4077-AE64-62C62911CFF0}" destId="{841E9B59-1163-4A29-A0AA-52ACA64E4EC2}" srcOrd="0" destOrd="0" parTransId="{C2D98527-D121-4938-9B5B-3AEEAB4C703E}" sibTransId="{6AEAC0F1-76A3-4D8C-AE66-0B2AB4FEC786}"/>
    <dgm:cxn modelId="{9A2B4B32-3D59-4E6A-AE64-4AD9EAEF406E}" type="presOf" srcId="{9E2A14C3-3339-4950-9124-C31DAE3F7A48}" destId="{E2E78D8D-5296-4448-B202-4D9B0BD4DE84}" srcOrd="0" destOrd="0" presId="urn:microsoft.com/office/officeart/2018/2/layout/IconVerticalSolidList"/>
    <dgm:cxn modelId="{38FCCB42-1CAB-4DAB-8248-AB9064997DA6}" type="presOf" srcId="{C9783598-01EA-4077-AE64-62C62911CFF0}" destId="{5CAF68D8-2B86-40AA-B385-282C5EE99261}" srcOrd="0" destOrd="0" presId="urn:microsoft.com/office/officeart/2018/2/layout/IconVerticalSolidList"/>
    <dgm:cxn modelId="{B0D6BE79-8D8D-473F-8CB9-B79C65DEE08E}" type="presOf" srcId="{841E9B59-1163-4A29-A0AA-52ACA64E4EC2}" destId="{C0607300-A48B-4686-A6B7-1BD7B038DA7C}" srcOrd="0" destOrd="0" presId="urn:microsoft.com/office/officeart/2018/2/layout/IconVerticalSolidList"/>
    <dgm:cxn modelId="{31E746A0-99E7-4BC6-B554-0ECDE18A556F}" type="presOf" srcId="{C937BA83-49E1-4245-8A1D-83948AD0CDAF}" destId="{C07391E4-C8A9-4F3C-B9D3-096F54714EBB}" srcOrd="0" destOrd="0" presId="urn:microsoft.com/office/officeart/2018/2/layout/IconVerticalSolidList"/>
    <dgm:cxn modelId="{E1D47FB9-EBA9-4DDA-9EB5-79762C180B95}" srcId="{C9783598-01EA-4077-AE64-62C62911CFF0}" destId="{9E2A14C3-3339-4950-9124-C31DAE3F7A48}" srcOrd="2" destOrd="0" parTransId="{27CCD64A-480E-43AE-8CCD-E979229E54B7}" sibTransId="{153C7F4F-9A03-4D5D-B522-E44A761F4FFB}"/>
    <dgm:cxn modelId="{6734F4E8-3A41-4706-97FE-B160F4418A01}" srcId="{C9783598-01EA-4077-AE64-62C62911CFF0}" destId="{C937BA83-49E1-4245-8A1D-83948AD0CDAF}" srcOrd="1" destOrd="0" parTransId="{66BFBF01-C2E9-44C6-BBEE-3BBBD5DAE3AA}" sibTransId="{7986F634-1C46-43D7-8257-72456F10E6FC}"/>
    <dgm:cxn modelId="{250E13E0-F67A-4479-9A27-5DC80897A01D}" type="presParOf" srcId="{5CAF68D8-2B86-40AA-B385-282C5EE99261}" destId="{2A5730FF-7653-413A-99FD-4C0B7AEA87C1}" srcOrd="0" destOrd="0" presId="urn:microsoft.com/office/officeart/2018/2/layout/IconVerticalSolidList"/>
    <dgm:cxn modelId="{1D2290E8-6E2D-423C-9993-890CA0760840}" type="presParOf" srcId="{2A5730FF-7653-413A-99FD-4C0B7AEA87C1}" destId="{D06C8270-019B-4A28-827C-9E28E092CB67}" srcOrd="0" destOrd="0" presId="urn:microsoft.com/office/officeart/2018/2/layout/IconVerticalSolidList"/>
    <dgm:cxn modelId="{E157C68A-4E72-47E1-9796-609B8D9E2CE0}" type="presParOf" srcId="{2A5730FF-7653-413A-99FD-4C0B7AEA87C1}" destId="{F2AD9DA1-D5F6-46B4-BAAF-1532DB54F4E5}" srcOrd="1" destOrd="0" presId="urn:microsoft.com/office/officeart/2018/2/layout/IconVerticalSolidList"/>
    <dgm:cxn modelId="{A1CCB332-9893-4F43-A9AD-1483957E4760}" type="presParOf" srcId="{2A5730FF-7653-413A-99FD-4C0B7AEA87C1}" destId="{8AC5FF65-ABFA-4105-B665-ECC8FC400754}" srcOrd="2" destOrd="0" presId="urn:microsoft.com/office/officeart/2018/2/layout/IconVerticalSolidList"/>
    <dgm:cxn modelId="{A61073F5-9BA0-4ECC-B91E-0016F11F21AF}" type="presParOf" srcId="{2A5730FF-7653-413A-99FD-4C0B7AEA87C1}" destId="{C0607300-A48B-4686-A6B7-1BD7B038DA7C}" srcOrd="3" destOrd="0" presId="urn:microsoft.com/office/officeart/2018/2/layout/IconVerticalSolidList"/>
    <dgm:cxn modelId="{C3B28FAE-3D70-4F5F-BED7-324B5B309557}" type="presParOf" srcId="{5CAF68D8-2B86-40AA-B385-282C5EE99261}" destId="{57FBBCC6-94E7-48DE-A901-2FF0DD76635C}" srcOrd="1" destOrd="0" presId="urn:microsoft.com/office/officeart/2018/2/layout/IconVerticalSolidList"/>
    <dgm:cxn modelId="{9EA3C1E2-BD4A-4066-8EFF-E92DE2FA8A46}" type="presParOf" srcId="{5CAF68D8-2B86-40AA-B385-282C5EE99261}" destId="{FBA4428B-A9FA-40B3-87E1-D2A4E168F622}" srcOrd="2" destOrd="0" presId="urn:microsoft.com/office/officeart/2018/2/layout/IconVerticalSolidList"/>
    <dgm:cxn modelId="{D8D4DCE0-D340-4E9E-A0E8-3FF642C605B8}" type="presParOf" srcId="{FBA4428B-A9FA-40B3-87E1-D2A4E168F622}" destId="{B32DC14C-7B52-4648-8731-8720522BAC66}" srcOrd="0" destOrd="0" presId="urn:microsoft.com/office/officeart/2018/2/layout/IconVerticalSolidList"/>
    <dgm:cxn modelId="{6A9D9AB9-05EE-4FAC-A598-575B592F1F2D}" type="presParOf" srcId="{FBA4428B-A9FA-40B3-87E1-D2A4E168F622}" destId="{C6CF40E7-1697-4A05-B475-0A0ACF12668C}" srcOrd="1" destOrd="0" presId="urn:microsoft.com/office/officeart/2018/2/layout/IconVerticalSolidList"/>
    <dgm:cxn modelId="{17FE165C-E33A-4118-9291-B6A615A315C0}" type="presParOf" srcId="{FBA4428B-A9FA-40B3-87E1-D2A4E168F622}" destId="{387B9E5C-7BDE-4EB5-A3E9-168BD65CC5F7}" srcOrd="2" destOrd="0" presId="urn:microsoft.com/office/officeart/2018/2/layout/IconVerticalSolidList"/>
    <dgm:cxn modelId="{79915811-FD70-4855-A5EA-94AA12865B72}" type="presParOf" srcId="{FBA4428B-A9FA-40B3-87E1-D2A4E168F622}" destId="{C07391E4-C8A9-4F3C-B9D3-096F54714EBB}" srcOrd="3" destOrd="0" presId="urn:microsoft.com/office/officeart/2018/2/layout/IconVerticalSolidList"/>
    <dgm:cxn modelId="{13CCC023-7104-4D05-BAED-8F43E3CB85DA}" type="presParOf" srcId="{5CAF68D8-2B86-40AA-B385-282C5EE99261}" destId="{B0C58826-3262-4FA2-9762-C18956B64CA1}" srcOrd="3" destOrd="0" presId="urn:microsoft.com/office/officeart/2018/2/layout/IconVerticalSolidList"/>
    <dgm:cxn modelId="{66DB0B27-9DCB-4273-872F-7B70AD544117}" type="presParOf" srcId="{5CAF68D8-2B86-40AA-B385-282C5EE99261}" destId="{DCFEE27E-6AD2-4FA0-B1D3-6D7AF0701ECF}" srcOrd="4" destOrd="0" presId="urn:microsoft.com/office/officeart/2018/2/layout/IconVerticalSolidList"/>
    <dgm:cxn modelId="{24968BEA-629F-43BF-9E97-093C0F83A725}" type="presParOf" srcId="{DCFEE27E-6AD2-4FA0-B1D3-6D7AF0701ECF}" destId="{DE3784AF-502A-496A-98F3-5E1CE574476B}" srcOrd="0" destOrd="0" presId="urn:microsoft.com/office/officeart/2018/2/layout/IconVerticalSolidList"/>
    <dgm:cxn modelId="{67FC724B-9BA4-4ED3-810F-F09CD4686CDB}" type="presParOf" srcId="{DCFEE27E-6AD2-4FA0-B1D3-6D7AF0701ECF}" destId="{889A4365-424F-400D-A597-9EF6DC623E78}" srcOrd="1" destOrd="0" presId="urn:microsoft.com/office/officeart/2018/2/layout/IconVerticalSolidList"/>
    <dgm:cxn modelId="{B4265C3B-E806-444C-A98B-846AB32A413E}" type="presParOf" srcId="{DCFEE27E-6AD2-4FA0-B1D3-6D7AF0701ECF}" destId="{75430B55-D877-4638-83DF-32D3E8C013FB}" srcOrd="2" destOrd="0" presId="urn:microsoft.com/office/officeart/2018/2/layout/IconVerticalSolidList"/>
    <dgm:cxn modelId="{B225FF82-5965-4F7A-A27D-4863F8FCF8A7}" type="presParOf" srcId="{DCFEE27E-6AD2-4FA0-B1D3-6D7AF0701ECF}" destId="{E2E78D8D-5296-4448-B202-4D9B0BD4DE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6BA852-D67E-4C86-A959-CDC4BF1747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AF7A27-5497-478F-87E9-3F5344DE91BF}">
      <dgm:prSet/>
      <dgm:spPr/>
      <dgm:t>
        <a:bodyPr/>
        <a:lstStyle/>
        <a:p>
          <a:r>
            <a:rPr lang="en-US"/>
            <a:t>Finance: Stock trends, risk analysis</a:t>
          </a:r>
        </a:p>
      </dgm:t>
    </dgm:pt>
    <dgm:pt modelId="{05A08AC0-4F8D-4218-966B-F43284B6AE42}" type="parTrans" cxnId="{5B1B46E8-8BE7-4933-BF89-08CB1D47719F}">
      <dgm:prSet/>
      <dgm:spPr/>
      <dgm:t>
        <a:bodyPr/>
        <a:lstStyle/>
        <a:p>
          <a:endParaRPr lang="en-US"/>
        </a:p>
      </dgm:t>
    </dgm:pt>
    <dgm:pt modelId="{EF7E6A06-1CEB-4BDD-B006-D307628436DD}" type="sibTrans" cxnId="{5B1B46E8-8BE7-4933-BF89-08CB1D47719F}">
      <dgm:prSet/>
      <dgm:spPr/>
      <dgm:t>
        <a:bodyPr/>
        <a:lstStyle/>
        <a:p>
          <a:endParaRPr lang="en-US"/>
        </a:p>
      </dgm:t>
    </dgm:pt>
    <dgm:pt modelId="{E3FC6811-965E-455B-8C7B-C1CBE64EE012}">
      <dgm:prSet/>
      <dgm:spPr/>
      <dgm:t>
        <a:bodyPr/>
        <a:lstStyle/>
        <a:p>
          <a:r>
            <a:rPr lang="en-US"/>
            <a:t>Business: Sales forecasting</a:t>
          </a:r>
        </a:p>
      </dgm:t>
    </dgm:pt>
    <dgm:pt modelId="{DECDD51D-DDF9-4C6B-BA74-7C94B5327AA7}" type="parTrans" cxnId="{66C174C4-3ADB-41F3-B603-7F2041CF7501}">
      <dgm:prSet/>
      <dgm:spPr/>
      <dgm:t>
        <a:bodyPr/>
        <a:lstStyle/>
        <a:p>
          <a:endParaRPr lang="en-US"/>
        </a:p>
      </dgm:t>
    </dgm:pt>
    <dgm:pt modelId="{11012759-4361-4E95-AC9F-51A03427DB78}" type="sibTrans" cxnId="{66C174C4-3ADB-41F3-B603-7F2041CF7501}">
      <dgm:prSet/>
      <dgm:spPr/>
      <dgm:t>
        <a:bodyPr/>
        <a:lstStyle/>
        <a:p>
          <a:endParaRPr lang="en-US"/>
        </a:p>
      </dgm:t>
    </dgm:pt>
    <dgm:pt modelId="{0EB4CE7F-065A-40CC-BC8B-3E4E1DEA92D5}">
      <dgm:prSet/>
      <dgm:spPr/>
      <dgm:t>
        <a:bodyPr/>
        <a:lstStyle/>
        <a:p>
          <a:r>
            <a:rPr lang="en-US"/>
            <a:t>Healthcare: Clinical trials</a:t>
          </a:r>
        </a:p>
      </dgm:t>
    </dgm:pt>
    <dgm:pt modelId="{862831E2-4938-4F49-9167-06DED0375E6E}" type="parTrans" cxnId="{075EAE98-6689-4CEF-AF97-822E0858D4F7}">
      <dgm:prSet/>
      <dgm:spPr/>
      <dgm:t>
        <a:bodyPr/>
        <a:lstStyle/>
        <a:p>
          <a:endParaRPr lang="en-US"/>
        </a:p>
      </dgm:t>
    </dgm:pt>
    <dgm:pt modelId="{CA97E136-9530-4679-BF07-D2028509EDDF}" type="sibTrans" cxnId="{075EAE98-6689-4CEF-AF97-822E0858D4F7}">
      <dgm:prSet/>
      <dgm:spPr/>
      <dgm:t>
        <a:bodyPr/>
        <a:lstStyle/>
        <a:p>
          <a:endParaRPr lang="en-US"/>
        </a:p>
      </dgm:t>
    </dgm:pt>
    <dgm:pt modelId="{3D7D5799-97E3-4937-8F1D-496CFB49EBB2}">
      <dgm:prSet/>
      <dgm:spPr/>
      <dgm:t>
        <a:bodyPr/>
        <a:lstStyle/>
        <a:p>
          <a:r>
            <a:rPr lang="en-US"/>
            <a:t>Engineering: Quality control</a:t>
          </a:r>
        </a:p>
      </dgm:t>
    </dgm:pt>
    <dgm:pt modelId="{A6DE6A07-F734-424A-9707-BDCD758BEA26}" type="parTrans" cxnId="{B9CA1F71-0E98-412D-9815-33587B4CFB8A}">
      <dgm:prSet/>
      <dgm:spPr/>
      <dgm:t>
        <a:bodyPr/>
        <a:lstStyle/>
        <a:p>
          <a:endParaRPr lang="en-US"/>
        </a:p>
      </dgm:t>
    </dgm:pt>
    <dgm:pt modelId="{A20B98E1-3B68-4943-88B6-35243B22CC00}" type="sibTrans" cxnId="{B9CA1F71-0E98-412D-9815-33587B4CFB8A}">
      <dgm:prSet/>
      <dgm:spPr/>
      <dgm:t>
        <a:bodyPr/>
        <a:lstStyle/>
        <a:p>
          <a:endParaRPr lang="en-US"/>
        </a:p>
      </dgm:t>
    </dgm:pt>
    <dgm:pt modelId="{221E75E7-C248-4DC7-8B5E-70AB6BBFF47A}">
      <dgm:prSet/>
      <dgm:spPr/>
      <dgm:t>
        <a:bodyPr/>
        <a:lstStyle/>
        <a:p>
          <a:r>
            <a:rPr lang="en-US"/>
            <a:t>Activity: Think of an industry and share how statistics is used.</a:t>
          </a:r>
        </a:p>
      </dgm:t>
    </dgm:pt>
    <dgm:pt modelId="{A2DDF114-0F42-4FF2-9D97-56376781C226}" type="parTrans" cxnId="{6708798E-D3AD-4A02-AC5C-ECC645165A4E}">
      <dgm:prSet/>
      <dgm:spPr/>
      <dgm:t>
        <a:bodyPr/>
        <a:lstStyle/>
        <a:p>
          <a:endParaRPr lang="en-US"/>
        </a:p>
      </dgm:t>
    </dgm:pt>
    <dgm:pt modelId="{CBA4C4FA-5FF5-4625-918F-414620CC4B40}" type="sibTrans" cxnId="{6708798E-D3AD-4A02-AC5C-ECC645165A4E}">
      <dgm:prSet/>
      <dgm:spPr/>
      <dgm:t>
        <a:bodyPr/>
        <a:lstStyle/>
        <a:p>
          <a:endParaRPr lang="en-US"/>
        </a:p>
      </dgm:t>
    </dgm:pt>
    <dgm:pt modelId="{30707CD1-91E4-4847-ADE3-2FFE2DC33C8A}" type="pres">
      <dgm:prSet presAssocID="{D46BA852-D67E-4C86-A959-CDC4BF1747EE}" presName="linear" presStyleCnt="0">
        <dgm:presLayoutVars>
          <dgm:animLvl val="lvl"/>
          <dgm:resizeHandles val="exact"/>
        </dgm:presLayoutVars>
      </dgm:prSet>
      <dgm:spPr/>
    </dgm:pt>
    <dgm:pt modelId="{49D86B04-A89D-4327-A826-461241BBB27D}" type="pres">
      <dgm:prSet presAssocID="{D6AF7A27-5497-478F-87E9-3F5344DE91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FC66E7B-1FC5-4CE7-901F-F57AADA0C0A7}" type="pres">
      <dgm:prSet presAssocID="{EF7E6A06-1CEB-4BDD-B006-D307628436DD}" presName="spacer" presStyleCnt="0"/>
      <dgm:spPr/>
    </dgm:pt>
    <dgm:pt modelId="{62087413-BFC6-48BF-A8B1-605CA82DEF23}" type="pres">
      <dgm:prSet presAssocID="{E3FC6811-965E-455B-8C7B-C1CBE64EE01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CA8EA9-AA7F-4948-8118-036591A1D8FB}" type="pres">
      <dgm:prSet presAssocID="{11012759-4361-4E95-AC9F-51A03427DB78}" presName="spacer" presStyleCnt="0"/>
      <dgm:spPr/>
    </dgm:pt>
    <dgm:pt modelId="{D5E7549D-1C17-489B-B47B-63BC61F4FD42}" type="pres">
      <dgm:prSet presAssocID="{0EB4CE7F-065A-40CC-BC8B-3E4E1DEA92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62BB0B-BA9E-4D53-BA9F-1BFFAB9A86CF}" type="pres">
      <dgm:prSet presAssocID="{CA97E136-9530-4679-BF07-D2028509EDDF}" presName="spacer" presStyleCnt="0"/>
      <dgm:spPr/>
    </dgm:pt>
    <dgm:pt modelId="{F8D6C0B8-26F2-49E7-9EEE-927B5F73B9A3}" type="pres">
      <dgm:prSet presAssocID="{3D7D5799-97E3-4937-8F1D-496CFB49EB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6046F9C-3784-42E9-AB2B-767C017EFF0C}" type="pres">
      <dgm:prSet presAssocID="{A20B98E1-3B68-4943-88B6-35243B22CC00}" presName="spacer" presStyleCnt="0"/>
      <dgm:spPr/>
    </dgm:pt>
    <dgm:pt modelId="{1223BC6F-AC06-4A9C-84FC-539C1BDF0A07}" type="pres">
      <dgm:prSet presAssocID="{221E75E7-C248-4DC7-8B5E-70AB6BBFF47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8B1E2A-3186-40DC-BC6B-44E42DB93C92}" type="presOf" srcId="{0EB4CE7F-065A-40CC-BC8B-3E4E1DEA92D5}" destId="{D5E7549D-1C17-489B-B47B-63BC61F4FD42}" srcOrd="0" destOrd="0" presId="urn:microsoft.com/office/officeart/2005/8/layout/vList2"/>
    <dgm:cxn modelId="{1CCCB540-AD41-42BC-9657-1C645E7FD426}" type="presOf" srcId="{E3FC6811-965E-455B-8C7B-C1CBE64EE012}" destId="{62087413-BFC6-48BF-A8B1-605CA82DEF23}" srcOrd="0" destOrd="0" presId="urn:microsoft.com/office/officeart/2005/8/layout/vList2"/>
    <dgm:cxn modelId="{B5170F6D-8634-4B4E-86FC-B516B62EA5D4}" type="presOf" srcId="{D46BA852-D67E-4C86-A959-CDC4BF1747EE}" destId="{30707CD1-91E4-4847-ADE3-2FFE2DC33C8A}" srcOrd="0" destOrd="0" presId="urn:microsoft.com/office/officeart/2005/8/layout/vList2"/>
    <dgm:cxn modelId="{B9CA1F71-0E98-412D-9815-33587B4CFB8A}" srcId="{D46BA852-D67E-4C86-A959-CDC4BF1747EE}" destId="{3D7D5799-97E3-4937-8F1D-496CFB49EBB2}" srcOrd="3" destOrd="0" parTransId="{A6DE6A07-F734-424A-9707-BDCD758BEA26}" sibTransId="{A20B98E1-3B68-4943-88B6-35243B22CC00}"/>
    <dgm:cxn modelId="{6708798E-D3AD-4A02-AC5C-ECC645165A4E}" srcId="{D46BA852-D67E-4C86-A959-CDC4BF1747EE}" destId="{221E75E7-C248-4DC7-8B5E-70AB6BBFF47A}" srcOrd="4" destOrd="0" parTransId="{A2DDF114-0F42-4FF2-9D97-56376781C226}" sibTransId="{CBA4C4FA-5FF5-4625-918F-414620CC4B40}"/>
    <dgm:cxn modelId="{075EAE98-6689-4CEF-AF97-822E0858D4F7}" srcId="{D46BA852-D67E-4C86-A959-CDC4BF1747EE}" destId="{0EB4CE7F-065A-40CC-BC8B-3E4E1DEA92D5}" srcOrd="2" destOrd="0" parTransId="{862831E2-4938-4F49-9167-06DED0375E6E}" sibTransId="{CA97E136-9530-4679-BF07-D2028509EDDF}"/>
    <dgm:cxn modelId="{72527A9A-2EF1-42E6-A709-EC0C73E69796}" type="presOf" srcId="{D6AF7A27-5497-478F-87E9-3F5344DE91BF}" destId="{49D86B04-A89D-4327-A826-461241BBB27D}" srcOrd="0" destOrd="0" presId="urn:microsoft.com/office/officeart/2005/8/layout/vList2"/>
    <dgm:cxn modelId="{B944C6BD-7160-4F72-957A-045C25239509}" type="presOf" srcId="{221E75E7-C248-4DC7-8B5E-70AB6BBFF47A}" destId="{1223BC6F-AC06-4A9C-84FC-539C1BDF0A07}" srcOrd="0" destOrd="0" presId="urn:microsoft.com/office/officeart/2005/8/layout/vList2"/>
    <dgm:cxn modelId="{66C174C4-3ADB-41F3-B603-7F2041CF7501}" srcId="{D46BA852-D67E-4C86-A959-CDC4BF1747EE}" destId="{E3FC6811-965E-455B-8C7B-C1CBE64EE012}" srcOrd="1" destOrd="0" parTransId="{DECDD51D-DDF9-4C6B-BA74-7C94B5327AA7}" sibTransId="{11012759-4361-4E95-AC9F-51A03427DB78}"/>
    <dgm:cxn modelId="{5B1B46E8-8BE7-4933-BF89-08CB1D47719F}" srcId="{D46BA852-D67E-4C86-A959-CDC4BF1747EE}" destId="{D6AF7A27-5497-478F-87E9-3F5344DE91BF}" srcOrd="0" destOrd="0" parTransId="{05A08AC0-4F8D-4218-966B-F43284B6AE42}" sibTransId="{EF7E6A06-1CEB-4BDD-B006-D307628436DD}"/>
    <dgm:cxn modelId="{51490EF6-C344-49AE-BF9C-9B91A91E7DD6}" type="presOf" srcId="{3D7D5799-97E3-4937-8F1D-496CFB49EBB2}" destId="{F8D6C0B8-26F2-49E7-9EEE-927B5F73B9A3}" srcOrd="0" destOrd="0" presId="urn:microsoft.com/office/officeart/2005/8/layout/vList2"/>
    <dgm:cxn modelId="{33FB4E5D-9A5A-47CF-8693-32AF8028EF1E}" type="presParOf" srcId="{30707CD1-91E4-4847-ADE3-2FFE2DC33C8A}" destId="{49D86B04-A89D-4327-A826-461241BBB27D}" srcOrd="0" destOrd="0" presId="urn:microsoft.com/office/officeart/2005/8/layout/vList2"/>
    <dgm:cxn modelId="{E64FBC05-D234-4D4E-9E01-DB7336E62999}" type="presParOf" srcId="{30707CD1-91E4-4847-ADE3-2FFE2DC33C8A}" destId="{4FC66E7B-1FC5-4CE7-901F-F57AADA0C0A7}" srcOrd="1" destOrd="0" presId="urn:microsoft.com/office/officeart/2005/8/layout/vList2"/>
    <dgm:cxn modelId="{34CC93EC-987E-44D6-9DE1-93F19759485A}" type="presParOf" srcId="{30707CD1-91E4-4847-ADE3-2FFE2DC33C8A}" destId="{62087413-BFC6-48BF-A8B1-605CA82DEF23}" srcOrd="2" destOrd="0" presId="urn:microsoft.com/office/officeart/2005/8/layout/vList2"/>
    <dgm:cxn modelId="{D44D9EE4-7E70-407C-8EEA-1CB670C8D5E5}" type="presParOf" srcId="{30707CD1-91E4-4847-ADE3-2FFE2DC33C8A}" destId="{77CA8EA9-AA7F-4948-8118-036591A1D8FB}" srcOrd="3" destOrd="0" presId="urn:microsoft.com/office/officeart/2005/8/layout/vList2"/>
    <dgm:cxn modelId="{E151CD30-AD88-4184-ACAC-F2BE9D182DF7}" type="presParOf" srcId="{30707CD1-91E4-4847-ADE3-2FFE2DC33C8A}" destId="{D5E7549D-1C17-489B-B47B-63BC61F4FD42}" srcOrd="4" destOrd="0" presId="urn:microsoft.com/office/officeart/2005/8/layout/vList2"/>
    <dgm:cxn modelId="{4C3129A2-76C5-4736-95B0-4D7B5F99EE72}" type="presParOf" srcId="{30707CD1-91E4-4847-ADE3-2FFE2DC33C8A}" destId="{1C62BB0B-BA9E-4D53-BA9F-1BFFAB9A86CF}" srcOrd="5" destOrd="0" presId="urn:microsoft.com/office/officeart/2005/8/layout/vList2"/>
    <dgm:cxn modelId="{B151AE95-8F21-48C3-9F8F-C18D6DC10B0F}" type="presParOf" srcId="{30707CD1-91E4-4847-ADE3-2FFE2DC33C8A}" destId="{F8D6C0B8-26F2-49E7-9EEE-927B5F73B9A3}" srcOrd="6" destOrd="0" presId="urn:microsoft.com/office/officeart/2005/8/layout/vList2"/>
    <dgm:cxn modelId="{165B0A97-E2DB-498A-8F67-609F4D30B4A6}" type="presParOf" srcId="{30707CD1-91E4-4847-ADE3-2FFE2DC33C8A}" destId="{96046F9C-3784-42E9-AB2B-767C017EFF0C}" srcOrd="7" destOrd="0" presId="urn:microsoft.com/office/officeart/2005/8/layout/vList2"/>
    <dgm:cxn modelId="{BFB3FF50-2B48-4F24-8DE8-C301289DD01F}" type="presParOf" srcId="{30707CD1-91E4-4847-ADE3-2FFE2DC33C8A}" destId="{1223BC6F-AC06-4A9C-84FC-539C1BDF0A0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E7934-12B2-4A41-8C63-6FABD80A431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EA328E-7DE5-4597-A727-EEF187ACD14C}">
      <dgm:prSet/>
      <dgm:spPr/>
      <dgm:t>
        <a:bodyPr/>
        <a:lstStyle/>
        <a:p>
          <a:r>
            <a:rPr lang="en-US"/>
            <a:t>Can be misleading (e.g., average salary may not represent all)</a:t>
          </a:r>
        </a:p>
      </dgm:t>
    </dgm:pt>
    <dgm:pt modelId="{523AB1D2-EA29-410F-998F-90D8A703B5EE}" type="parTrans" cxnId="{5F4700A9-BC16-4587-8079-D6D44F5E14B0}">
      <dgm:prSet/>
      <dgm:spPr/>
      <dgm:t>
        <a:bodyPr/>
        <a:lstStyle/>
        <a:p>
          <a:endParaRPr lang="en-US"/>
        </a:p>
      </dgm:t>
    </dgm:pt>
    <dgm:pt modelId="{BDACEF74-10BF-46CF-9765-AE73F9DC2C8D}" type="sibTrans" cxnId="{5F4700A9-BC16-4587-8079-D6D44F5E14B0}">
      <dgm:prSet/>
      <dgm:spPr/>
      <dgm:t>
        <a:bodyPr/>
        <a:lstStyle/>
        <a:p>
          <a:endParaRPr lang="en-US"/>
        </a:p>
      </dgm:t>
    </dgm:pt>
    <dgm:pt modelId="{FBC569F4-804E-4C14-8BCE-211E65A2A274}">
      <dgm:prSet/>
      <dgm:spPr/>
      <dgm:t>
        <a:bodyPr/>
        <a:lstStyle/>
        <a:p>
          <a:r>
            <a:rPr lang="en-US"/>
            <a:t>Not always accurate (e.g., election polls)</a:t>
          </a:r>
        </a:p>
      </dgm:t>
    </dgm:pt>
    <dgm:pt modelId="{A80FC041-FB5F-46FD-B994-B75567226F8C}" type="parTrans" cxnId="{A02F9F7D-8163-4A45-B5F6-0717534A9DF7}">
      <dgm:prSet/>
      <dgm:spPr/>
      <dgm:t>
        <a:bodyPr/>
        <a:lstStyle/>
        <a:p>
          <a:endParaRPr lang="en-US"/>
        </a:p>
      </dgm:t>
    </dgm:pt>
    <dgm:pt modelId="{ED9506CA-0142-40BB-98FB-3CF224256B3C}" type="sibTrans" cxnId="{A02F9F7D-8163-4A45-B5F6-0717534A9DF7}">
      <dgm:prSet/>
      <dgm:spPr/>
      <dgm:t>
        <a:bodyPr/>
        <a:lstStyle/>
        <a:p>
          <a:endParaRPr lang="en-US"/>
        </a:p>
      </dgm:t>
    </dgm:pt>
    <dgm:pt modelId="{63322060-637C-4723-BD96-0C41C4E41F8B}">
      <dgm:prSet/>
      <dgm:spPr/>
      <dgm:t>
        <a:bodyPr/>
        <a:lstStyle/>
        <a:p>
          <a:r>
            <a:rPr lang="en-US"/>
            <a:t>Dependent on data quality</a:t>
          </a:r>
        </a:p>
      </dgm:t>
    </dgm:pt>
    <dgm:pt modelId="{7EE5C506-A048-4DF3-B795-6087E519C5FC}" type="parTrans" cxnId="{6ABA47F9-0380-4E46-9BCF-E638BF3573DC}">
      <dgm:prSet/>
      <dgm:spPr/>
      <dgm:t>
        <a:bodyPr/>
        <a:lstStyle/>
        <a:p>
          <a:endParaRPr lang="en-US"/>
        </a:p>
      </dgm:t>
    </dgm:pt>
    <dgm:pt modelId="{FBB34EAA-9712-4516-9693-B4CDD57B4803}" type="sibTrans" cxnId="{6ABA47F9-0380-4E46-9BCF-E638BF3573DC}">
      <dgm:prSet/>
      <dgm:spPr/>
      <dgm:t>
        <a:bodyPr/>
        <a:lstStyle/>
        <a:p>
          <a:endParaRPr lang="en-US"/>
        </a:p>
      </dgm:t>
    </dgm:pt>
    <dgm:pt modelId="{EC66F92E-B1F8-4EAE-869C-6897EDB1D4CF}">
      <dgm:prSet/>
      <dgm:spPr/>
      <dgm:t>
        <a:bodyPr/>
        <a:lstStyle/>
        <a:p>
          <a:r>
            <a:rPr lang="en-US"/>
            <a:t>Cannot measure subjective aspects like emotions</a:t>
          </a:r>
        </a:p>
      </dgm:t>
    </dgm:pt>
    <dgm:pt modelId="{B2E4FF68-5983-4893-BCAA-FDDF8AB9B182}" type="parTrans" cxnId="{BE403D11-E4B5-4962-BE71-6577D825C9CE}">
      <dgm:prSet/>
      <dgm:spPr/>
      <dgm:t>
        <a:bodyPr/>
        <a:lstStyle/>
        <a:p>
          <a:endParaRPr lang="en-US"/>
        </a:p>
      </dgm:t>
    </dgm:pt>
    <dgm:pt modelId="{10F5B84A-D0F7-432A-BBEA-2D4BAC43DA63}" type="sibTrans" cxnId="{BE403D11-E4B5-4962-BE71-6577D825C9CE}">
      <dgm:prSet/>
      <dgm:spPr/>
      <dgm:t>
        <a:bodyPr/>
        <a:lstStyle/>
        <a:p>
          <a:endParaRPr lang="en-US"/>
        </a:p>
      </dgm:t>
    </dgm:pt>
    <dgm:pt modelId="{B5AEFF10-1AED-4B90-AD65-0DA4A6CEF68E}" type="pres">
      <dgm:prSet presAssocID="{62CE7934-12B2-4A41-8C63-6FABD80A4314}" presName="root" presStyleCnt="0">
        <dgm:presLayoutVars>
          <dgm:dir/>
          <dgm:resizeHandles val="exact"/>
        </dgm:presLayoutVars>
      </dgm:prSet>
      <dgm:spPr/>
    </dgm:pt>
    <dgm:pt modelId="{ECABF3D3-9F0A-413F-A5D5-C500E7516B88}" type="pres">
      <dgm:prSet presAssocID="{62CE7934-12B2-4A41-8C63-6FABD80A4314}" presName="container" presStyleCnt="0">
        <dgm:presLayoutVars>
          <dgm:dir/>
          <dgm:resizeHandles val="exact"/>
        </dgm:presLayoutVars>
      </dgm:prSet>
      <dgm:spPr/>
    </dgm:pt>
    <dgm:pt modelId="{115DD62A-81D1-4853-BF34-09BA8B19F0DB}" type="pres">
      <dgm:prSet presAssocID="{B8EA328E-7DE5-4597-A727-EEF187ACD14C}" presName="compNode" presStyleCnt="0"/>
      <dgm:spPr/>
    </dgm:pt>
    <dgm:pt modelId="{58EB717D-734C-4CE4-A886-3AA2E1E5F5AF}" type="pres">
      <dgm:prSet presAssocID="{B8EA328E-7DE5-4597-A727-EEF187ACD14C}" presName="iconBgRect" presStyleLbl="bgShp" presStyleIdx="0" presStyleCnt="4"/>
      <dgm:spPr/>
    </dgm:pt>
    <dgm:pt modelId="{F103A274-39DF-4672-B99E-169EC75A81AA}" type="pres">
      <dgm:prSet presAssocID="{B8EA328E-7DE5-4597-A727-EEF187ACD1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6E4C7B24-07EA-468C-8F2C-2CF6B7972478}" type="pres">
      <dgm:prSet presAssocID="{B8EA328E-7DE5-4597-A727-EEF187ACD14C}" presName="spaceRect" presStyleCnt="0"/>
      <dgm:spPr/>
    </dgm:pt>
    <dgm:pt modelId="{9FBB0CE2-FCA8-41D9-A45B-A0D77E497F65}" type="pres">
      <dgm:prSet presAssocID="{B8EA328E-7DE5-4597-A727-EEF187ACD14C}" presName="textRect" presStyleLbl="revTx" presStyleIdx="0" presStyleCnt="4">
        <dgm:presLayoutVars>
          <dgm:chMax val="1"/>
          <dgm:chPref val="1"/>
        </dgm:presLayoutVars>
      </dgm:prSet>
      <dgm:spPr/>
    </dgm:pt>
    <dgm:pt modelId="{0F3F6A20-D6D8-40BB-8859-E416D81706AB}" type="pres">
      <dgm:prSet presAssocID="{BDACEF74-10BF-46CF-9765-AE73F9DC2C8D}" presName="sibTrans" presStyleLbl="sibTrans2D1" presStyleIdx="0" presStyleCnt="0"/>
      <dgm:spPr/>
    </dgm:pt>
    <dgm:pt modelId="{52C4DE53-D274-4557-A89F-F58C71088D22}" type="pres">
      <dgm:prSet presAssocID="{FBC569F4-804E-4C14-8BCE-211E65A2A274}" presName="compNode" presStyleCnt="0"/>
      <dgm:spPr/>
    </dgm:pt>
    <dgm:pt modelId="{10372DEA-F21E-44A6-B375-AA11301BDD1C}" type="pres">
      <dgm:prSet presAssocID="{FBC569F4-804E-4C14-8BCE-211E65A2A274}" presName="iconBgRect" presStyleLbl="bgShp" presStyleIdx="1" presStyleCnt="4"/>
      <dgm:spPr/>
    </dgm:pt>
    <dgm:pt modelId="{FB7EC3A2-89AE-4344-942B-6BDCFA43C1A6}" type="pres">
      <dgm:prSet presAssocID="{FBC569F4-804E-4C14-8BCE-211E65A2A2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36C7028-390E-45C2-921D-71FC30FCB8A8}" type="pres">
      <dgm:prSet presAssocID="{FBC569F4-804E-4C14-8BCE-211E65A2A274}" presName="spaceRect" presStyleCnt="0"/>
      <dgm:spPr/>
    </dgm:pt>
    <dgm:pt modelId="{BEFAD2CB-0748-4439-A41A-5BC15439DFC0}" type="pres">
      <dgm:prSet presAssocID="{FBC569F4-804E-4C14-8BCE-211E65A2A274}" presName="textRect" presStyleLbl="revTx" presStyleIdx="1" presStyleCnt="4">
        <dgm:presLayoutVars>
          <dgm:chMax val="1"/>
          <dgm:chPref val="1"/>
        </dgm:presLayoutVars>
      </dgm:prSet>
      <dgm:spPr/>
    </dgm:pt>
    <dgm:pt modelId="{91754C48-6E81-4B3C-95A5-8C8696C41426}" type="pres">
      <dgm:prSet presAssocID="{ED9506CA-0142-40BB-98FB-3CF224256B3C}" presName="sibTrans" presStyleLbl="sibTrans2D1" presStyleIdx="0" presStyleCnt="0"/>
      <dgm:spPr/>
    </dgm:pt>
    <dgm:pt modelId="{80CBFD9F-4C13-4A53-8D27-06A40B7F9CD5}" type="pres">
      <dgm:prSet presAssocID="{63322060-637C-4723-BD96-0C41C4E41F8B}" presName="compNode" presStyleCnt="0"/>
      <dgm:spPr/>
    </dgm:pt>
    <dgm:pt modelId="{8804F31F-6451-469D-99F3-991877BC6D8F}" type="pres">
      <dgm:prSet presAssocID="{63322060-637C-4723-BD96-0C41C4E41F8B}" presName="iconBgRect" presStyleLbl="bgShp" presStyleIdx="2" presStyleCnt="4"/>
      <dgm:spPr/>
    </dgm:pt>
    <dgm:pt modelId="{32C40584-BCA2-4AED-95AD-99321BF9CF7E}" type="pres">
      <dgm:prSet presAssocID="{63322060-637C-4723-BD96-0C41C4E41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B3FFC2-D302-4FE8-AE59-616501520013}" type="pres">
      <dgm:prSet presAssocID="{63322060-637C-4723-BD96-0C41C4E41F8B}" presName="spaceRect" presStyleCnt="0"/>
      <dgm:spPr/>
    </dgm:pt>
    <dgm:pt modelId="{D1577D53-6B64-40D8-800E-40E7FE6E8306}" type="pres">
      <dgm:prSet presAssocID="{63322060-637C-4723-BD96-0C41C4E41F8B}" presName="textRect" presStyleLbl="revTx" presStyleIdx="2" presStyleCnt="4">
        <dgm:presLayoutVars>
          <dgm:chMax val="1"/>
          <dgm:chPref val="1"/>
        </dgm:presLayoutVars>
      </dgm:prSet>
      <dgm:spPr/>
    </dgm:pt>
    <dgm:pt modelId="{1E1AD4F8-36D6-4C26-B373-DFA368B561E1}" type="pres">
      <dgm:prSet presAssocID="{FBB34EAA-9712-4516-9693-B4CDD57B4803}" presName="sibTrans" presStyleLbl="sibTrans2D1" presStyleIdx="0" presStyleCnt="0"/>
      <dgm:spPr/>
    </dgm:pt>
    <dgm:pt modelId="{256D0679-0684-42E5-BCEA-D1601DB4F410}" type="pres">
      <dgm:prSet presAssocID="{EC66F92E-B1F8-4EAE-869C-6897EDB1D4CF}" presName="compNode" presStyleCnt="0"/>
      <dgm:spPr/>
    </dgm:pt>
    <dgm:pt modelId="{77DDE40A-7B79-4719-88CA-F131B1045615}" type="pres">
      <dgm:prSet presAssocID="{EC66F92E-B1F8-4EAE-869C-6897EDB1D4CF}" presName="iconBgRect" presStyleLbl="bgShp" presStyleIdx="3" presStyleCnt="4"/>
      <dgm:spPr/>
    </dgm:pt>
    <dgm:pt modelId="{4C1436A4-0DB0-417A-965C-2F13DA0E0ECB}" type="pres">
      <dgm:prSet presAssocID="{EC66F92E-B1F8-4EAE-869C-6897EDB1D4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487DB79-A692-4ABC-9DF4-1737AEC70759}" type="pres">
      <dgm:prSet presAssocID="{EC66F92E-B1F8-4EAE-869C-6897EDB1D4CF}" presName="spaceRect" presStyleCnt="0"/>
      <dgm:spPr/>
    </dgm:pt>
    <dgm:pt modelId="{1D718BCA-BEC0-43B6-9BA9-7B14A424694B}" type="pres">
      <dgm:prSet presAssocID="{EC66F92E-B1F8-4EAE-869C-6897EDB1D4C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C4D608-9A06-41CC-9087-9E5BB232FB88}" type="presOf" srcId="{B8EA328E-7DE5-4597-A727-EEF187ACD14C}" destId="{9FBB0CE2-FCA8-41D9-A45B-A0D77E497F65}" srcOrd="0" destOrd="0" presId="urn:microsoft.com/office/officeart/2018/2/layout/IconCircleList"/>
    <dgm:cxn modelId="{BE403D11-E4B5-4962-BE71-6577D825C9CE}" srcId="{62CE7934-12B2-4A41-8C63-6FABD80A4314}" destId="{EC66F92E-B1F8-4EAE-869C-6897EDB1D4CF}" srcOrd="3" destOrd="0" parTransId="{B2E4FF68-5983-4893-BCAA-FDDF8AB9B182}" sibTransId="{10F5B84A-D0F7-432A-BBEA-2D4BAC43DA63}"/>
    <dgm:cxn modelId="{4B79483E-FCB5-4290-97F8-D3A006864CD8}" type="presOf" srcId="{EC66F92E-B1F8-4EAE-869C-6897EDB1D4CF}" destId="{1D718BCA-BEC0-43B6-9BA9-7B14A424694B}" srcOrd="0" destOrd="0" presId="urn:microsoft.com/office/officeart/2018/2/layout/IconCircleList"/>
    <dgm:cxn modelId="{C8814F71-CA85-4FB2-8F37-6CD2499E7FE6}" type="presOf" srcId="{FBB34EAA-9712-4516-9693-B4CDD57B4803}" destId="{1E1AD4F8-36D6-4C26-B373-DFA368B561E1}" srcOrd="0" destOrd="0" presId="urn:microsoft.com/office/officeart/2018/2/layout/IconCircleList"/>
    <dgm:cxn modelId="{A02F9F7D-8163-4A45-B5F6-0717534A9DF7}" srcId="{62CE7934-12B2-4A41-8C63-6FABD80A4314}" destId="{FBC569F4-804E-4C14-8BCE-211E65A2A274}" srcOrd="1" destOrd="0" parTransId="{A80FC041-FB5F-46FD-B994-B75567226F8C}" sibTransId="{ED9506CA-0142-40BB-98FB-3CF224256B3C}"/>
    <dgm:cxn modelId="{047ECF80-63A2-4724-AA73-7D16FEB592FD}" type="presOf" srcId="{62CE7934-12B2-4A41-8C63-6FABD80A4314}" destId="{B5AEFF10-1AED-4B90-AD65-0DA4A6CEF68E}" srcOrd="0" destOrd="0" presId="urn:microsoft.com/office/officeart/2018/2/layout/IconCircleList"/>
    <dgm:cxn modelId="{91D8759D-2444-4931-8DF6-7BA05E75EE1E}" type="presOf" srcId="{63322060-637C-4723-BD96-0C41C4E41F8B}" destId="{D1577D53-6B64-40D8-800E-40E7FE6E8306}" srcOrd="0" destOrd="0" presId="urn:microsoft.com/office/officeart/2018/2/layout/IconCircleList"/>
    <dgm:cxn modelId="{5F4700A9-BC16-4587-8079-D6D44F5E14B0}" srcId="{62CE7934-12B2-4A41-8C63-6FABD80A4314}" destId="{B8EA328E-7DE5-4597-A727-EEF187ACD14C}" srcOrd="0" destOrd="0" parTransId="{523AB1D2-EA29-410F-998F-90D8A703B5EE}" sibTransId="{BDACEF74-10BF-46CF-9765-AE73F9DC2C8D}"/>
    <dgm:cxn modelId="{204FA9B1-1E45-4766-9781-525FE6088EE4}" type="presOf" srcId="{BDACEF74-10BF-46CF-9765-AE73F9DC2C8D}" destId="{0F3F6A20-D6D8-40BB-8859-E416D81706AB}" srcOrd="0" destOrd="0" presId="urn:microsoft.com/office/officeart/2018/2/layout/IconCircleList"/>
    <dgm:cxn modelId="{14AAB4F0-A4BC-48BF-B56F-8E97CE24C709}" type="presOf" srcId="{ED9506CA-0142-40BB-98FB-3CF224256B3C}" destId="{91754C48-6E81-4B3C-95A5-8C8696C41426}" srcOrd="0" destOrd="0" presId="urn:microsoft.com/office/officeart/2018/2/layout/IconCircleList"/>
    <dgm:cxn modelId="{7C9CFEF7-29AC-47B5-BC34-4162CE5901FE}" type="presOf" srcId="{FBC569F4-804E-4C14-8BCE-211E65A2A274}" destId="{BEFAD2CB-0748-4439-A41A-5BC15439DFC0}" srcOrd="0" destOrd="0" presId="urn:microsoft.com/office/officeart/2018/2/layout/IconCircleList"/>
    <dgm:cxn modelId="{6ABA47F9-0380-4E46-9BCF-E638BF3573DC}" srcId="{62CE7934-12B2-4A41-8C63-6FABD80A4314}" destId="{63322060-637C-4723-BD96-0C41C4E41F8B}" srcOrd="2" destOrd="0" parTransId="{7EE5C506-A048-4DF3-B795-6087E519C5FC}" sibTransId="{FBB34EAA-9712-4516-9693-B4CDD57B4803}"/>
    <dgm:cxn modelId="{950CE0EC-6974-4A46-8938-9A003C877499}" type="presParOf" srcId="{B5AEFF10-1AED-4B90-AD65-0DA4A6CEF68E}" destId="{ECABF3D3-9F0A-413F-A5D5-C500E7516B88}" srcOrd="0" destOrd="0" presId="urn:microsoft.com/office/officeart/2018/2/layout/IconCircleList"/>
    <dgm:cxn modelId="{0EEA35F9-38B4-476C-8B3C-8B486B9186AD}" type="presParOf" srcId="{ECABF3D3-9F0A-413F-A5D5-C500E7516B88}" destId="{115DD62A-81D1-4853-BF34-09BA8B19F0DB}" srcOrd="0" destOrd="0" presId="urn:microsoft.com/office/officeart/2018/2/layout/IconCircleList"/>
    <dgm:cxn modelId="{E178FB8B-832A-4818-B6C5-130D26DB1312}" type="presParOf" srcId="{115DD62A-81D1-4853-BF34-09BA8B19F0DB}" destId="{58EB717D-734C-4CE4-A886-3AA2E1E5F5AF}" srcOrd="0" destOrd="0" presId="urn:microsoft.com/office/officeart/2018/2/layout/IconCircleList"/>
    <dgm:cxn modelId="{C519A975-2856-41A7-85D8-87D1492C4798}" type="presParOf" srcId="{115DD62A-81D1-4853-BF34-09BA8B19F0DB}" destId="{F103A274-39DF-4672-B99E-169EC75A81AA}" srcOrd="1" destOrd="0" presId="urn:microsoft.com/office/officeart/2018/2/layout/IconCircleList"/>
    <dgm:cxn modelId="{D18A1BD5-EA7D-4B74-8BBF-58A6E26F71A9}" type="presParOf" srcId="{115DD62A-81D1-4853-BF34-09BA8B19F0DB}" destId="{6E4C7B24-07EA-468C-8F2C-2CF6B7972478}" srcOrd="2" destOrd="0" presId="urn:microsoft.com/office/officeart/2018/2/layout/IconCircleList"/>
    <dgm:cxn modelId="{EF951F90-AB55-4E14-B21B-9D7DC94CD5FF}" type="presParOf" srcId="{115DD62A-81D1-4853-BF34-09BA8B19F0DB}" destId="{9FBB0CE2-FCA8-41D9-A45B-A0D77E497F65}" srcOrd="3" destOrd="0" presId="urn:microsoft.com/office/officeart/2018/2/layout/IconCircleList"/>
    <dgm:cxn modelId="{144C0E46-4441-48D7-B328-E578F0DDDE66}" type="presParOf" srcId="{ECABF3D3-9F0A-413F-A5D5-C500E7516B88}" destId="{0F3F6A20-D6D8-40BB-8859-E416D81706AB}" srcOrd="1" destOrd="0" presId="urn:microsoft.com/office/officeart/2018/2/layout/IconCircleList"/>
    <dgm:cxn modelId="{7F2E4448-4F3A-4AB8-9388-63B128E52706}" type="presParOf" srcId="{ECABF3D3-9F0A-413F-A5D5-C500E7516B88}" destId="{52C4DE53-D274-4557-A89F-F58C71088D22}" srcOrd="2" destOrd="0" presId="urn:microsoft.com/office/officeart/2018/2/layout/IconCircleList"/>
    <dgm:cxn modelId="{F9829A16-1638-4EE3-A45A-B1B563D23E77}" type="presParOf" srcId="{52C4DE53-D274-4557-A89F-F58C71088D22}" destId="{10372DEA-F21E-44A6-B375-AA11301BDD1C}" srcOrd="0" destOrd="0" presId="urn:microsoft.com/office/officeart/2018/2/layout/IconCircleList"/>
    <dgm:cxn modelId="{E0996D5D-AD40-42DD-BFD3-ED5680C4D3F5}" type="presParOf" srcId="{52C4DE53-D274-4557-A89F-F58C71088D22}" destId="{FB7EC3A2-89AE-4344-942B-6BDCFA43C1A6}" srcOrd="1" destOrd="0" presId="urn:microsoft.com/office/officeart/2018/2/layout/IconCircleList"/>
    <dgm:cxn modelId="{63ED0B7F-E557-4496-A2A8-806F332D5EF9}" type="presParOf" srcId="{52C4DE53-D274-4557-A89F-F58C71088D22}" destId="{236C7028-390E-45C2-921D-71FC30FCB8A8}" srcOrd="2" destOrd="0" presId="urn:microsoft.com/office/officeart/2018/2/layout/IconCircleList"/>
    <dgm:cxn modelId="{90484815-1D50-4FCF-8B89-FDB26BC5C3AC}" type="presParOf" srcId="{52C4DE53-D274-4557-A89F-F58C71088D22}" destId="{BEFAD2CB-0748-4439-A41A-5BC15439DFC0}" srcOrd="3" destOrd="0" presId="urn:microsoft.com/office/officeart/2018/2/layout/IconCircleList"/>
    <dgm:cxn modelId="{1128CC5C-EF4B-4022-9FFC-786840252FD0}" type="presParOf" srcId="{ECABF3D3-9F0A-413F-A5D5-C500E7516B88}" destId="{91754C48-6E81-4B3C-95A5-8C8696C41426}" srcOrd="3" destOrd="0" presId="urn:microsoft.com/office/officeart/2018/2/layout/IconCircleList"/>
    <dgm:cxn modelId="{95B6A551-1D8F-49EA-878A-490F5F672557}" type="presParOf" srcId="{ECABF3D3-9F0A-413F-A5D5-C500E7516B88}" destId="{80CBFD9F-4C13-4A53-8D27-06A40B7F9CD5}" srcOrd="4" destOrd="0" presId="urn:microsoft.com/office/officeart/2018/2/layout/IconCircleList"/>
    <dgm:cxn modelId="{8CB89333-2B2C-48F4-AE5E-323283DF2756}" type="presParOf" srcId="{80CBFD9F-4C13-4A53-8D27-06A40B7F9CD5}" destId="{8804F31F-6451-469D-99F3-991877BC6D8F}" srcOrd="0" destOrd="0" presId="urn:microsoft.com/office/officeart/2018/2/layout/IconCircleList"/>
    <dgm:cxn modelId="{FE70BDE5-47EB-409E-A1CC-0961BE56F24E}" type="presParOf" srcId="{80CBFD9F-4C13-4A53-8D27-06A40B7F9CD5}" destId="{32C40584-BCA2-4AED-95AD-99321BF9CF7E}" srcOrd="1" destOrd="0" presId="urn:microsoft.com/office/officeart/2018/2/layout/IconCircleList"/>
    <dgm:cxn modelId="{BECD302D-848B-4A4C-981C-15AAD349850D}" type="presParOf" srcId="{80CBFD9F-4C13-4A53-8D27-06A40B7F9CD5}" destId="{BBB3FFC2-D302-4FE8-AE59-616501520013}" srcOrd="2" destOrd="0" presId="urn:microsoft.com/office/officeart/2018/2/layout/IconCircleList"/>
    <dgm:cxn modelId="{7E16A093-D88E-4091-8834-05DBA3FD6CC6}" type="presParOf" srcId="{80CBFD9F-4C13-4A53-8D27-06A40B7F9CD5}" destId="{D1577D53-6B64-40D8-800E-40E7FE6E8306}" srcOrd="3" destOrd="0" presId="urn:microsoft.com/office/officeart/2018/2/layout/IconCircleList"/>
    <dgm:cxn modelId="{380FA210-382D-4A92-BC46-C3044BE7741B}" type="presParOf" srcId="{ECABF3D3-9F0A-413F-A5D5-C500E7516B88}" destId="{1E1AD4F8-36D6-4C26-B373-DFA368B561E1}" srcOrd="5" destOrd="0" presId="urn:microsoft.com/office/officeart/2018/2/layout/IconCircleList"/>
    <dgm:cxn modelId="{50A67472-4D61-40A1-B13C-AEF1DC631462}" type="presParOf" srcId="{ECABF3D3-9F0A-413F-A5D5-C500E7516B88}" destId="{256D0679-0684-42E5-BCEA-D1601DB4F410}" srcOrd="6" destOrd="0" presId="urn:microsoft.com/office/officeart/2018/2/layout/IconCircleList"/>
    <dgm:cxn modelId="{4ACC0E6D-9CDC-42A3-8F5B-DD8517E95E40}" type="presParOf" srcId="{256D0679-0684-42E5-BCEA-D1601DB4F410}" destId="{77DDE40A-7B79-4719-88CA-F131B1045615}" srcOrd="0" destOrd="0" presId="urn:microsoft.com/office/officeart/2018/2/layout/IconCircleList"/>
    <dgm:cxn modelId="{AB9D6BDD-5441-4C7F-9FAF-BB1466A215D0}" type="presParOf" srcId="{256D0679-0684-42E5-BCEA-D1601DB4F410}" destId="{4C1436A4-0DB0-417A-965C-2F13DA0E0ECB}" srcOrd="1" destOrd="0" presId="urn:microsoft.com/office/officeart/2018/2/layout/IconCircleList"/>
    <dgm:cxn modelId="{99A46674-C778-47C8-B23C-C9159EEFE9E9}" type="presParOf" srcId="{256D0679-0684-42E5-BCEA-D1601DB4F410}" destId="{8487DB79-A692-4ABC-9DF4-1737AEC70759}" srcOrd="2" destOrd="0" presId="urn:microsoft.com/office/officeart/2018/2/layout/IconCircleList"/>
    <dgm:cxn modelId="{651C7127-A93A-49CC-A9F4-1B5F2094A2B0}" type="presParOf" srcId="{256D0679-0684-42E5-BCEA-D1601DB4F410}" destId="{1D718BCA-BEC0-43B6-9BA9-7B14A42469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73D1E-46EC-4342-9C7B-24D8F7E91151}">
      <dsp:nvSpPr>
        <dsp:cNvPr id="0" name=""/>
        <dsp:cNvSpPr/>
      </dsp:nvSpPr>
      <dsp:spPr>
        <a:xfrm>
          <a:off x="1747800" y="62726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CBBD3-4EDB-4FCC-A790-B9A4F60487BF}">
      <dsp:nvSpPr>
        <dsp:cNvPr id="0" name=""/>
        <dsp:cNvSpPr/>
      </dsp:nvSpPr>
      <dsp:spPr>
        <a:xfrm>
          <a:off x="559800" y="3112896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Primary Data: Collected firsthand for a specific purpose</a:t>
          </a:r>
        </a:p>
      </dsp:txBody>
      <dsp:txXfrm>
        <a:off x="559800" y="3112896"/>
        <a:ext cx="4320000" cy="1125000"/>
      </dsp:txXfrm>
    </dsp:sp>
    <dsp:sp modelId="{4FAA481F-CAF2-42EF-9A62-6734423333E4}">
      <dsp:nvSpPr>
        <dsp:cNvPr id="0" name=""/>
        <dsp:cNvSpPr/>
      </dsp:nvSpPr>
      <dsp:spPr>
        <a:xfrm>
          <a:off x="6823800" y="62726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A02BA-BF4D-416B-85B3-CA03F266F727}">
      <dsp:nvSpPr>
        <dsp:cNvPr id="0" name=""/>
        <dsp:cNvSpPr/>
      </dsp:nvSpPr>
      <dsp:spPr>
        <a:xfrm>
          <a:off x="5635800" y="3112896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Secondary Data: Gathered from existing sources</a:t>
          </a:r>
        </a:p>
      </dsp:txBody>
      <dsp:txXfrm>
        <a:off x="5635800" y="3112896"/>
        <a:ext cx="432000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A1A39-A83B-48AC-940F-4E3165BA40A5}">
      <dsp:nvSpPr>
        <dsp:cNvPr id="0" name=""/>
        <dsp:cNvSpPr/>
      </dsp:nvSpPr>
      <dsp:spPr>
        <a:xfrm>
          <a:off x="0" y="235741"/>
          <a:ext cx="3143249" cy="18859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Forecasting: Predict future demand</a:t>
          </a:r>
        </a:p>
      </dsp:txBody>
      <dsp:txXfrm>
        <a:off x="0" y="235741"/>
        <a:ext cx="3143249" cy="1885950"/>
      </dsp:txXfrm>
    </dsp:sp>
    <dsp:sp modelId="{854FBD05-80E0-42AE-96A1-A1B2B8DE023E}">
      <dsp:nvSpPr>
        <dsp:cNvPr id="0" name=""/>
        <dsp:cNvSpPr/>
      </dsp:nvSpPr>
      <dsp:spPr>
        <a:xfrm>
          <a:off x="3457575" y="235741"/>
          <a:ext cx="3143249" cy="1885950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Market Research: Understand customer behavior</a:t>
          </a:r>
        </a:p>
      </dsp:txBody>
      <dsp:txXfrm>
        <a:off x="3457575" y="235741"/>
        <a:ext cx="3143249" cy="1885950"/>
      </dsp:txXfrm>
    </dsp:sp>
    <dsp:sp modelId="{3C6E63FA-C1DC-4D9A-9D8C-79E1DE18A9D4}">
      <dsp:nvSpPr>
        <dsp:cNvPr id="0" name=""/>
        <dsp:cNvSpPr/>
      </dsp:nvSpPr>
      <dsp:spPr>
        <a:xfrm>
          <a:off x="6915149" y="235741"/>
          <a:ext cx="3143249" cy="188595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Risk Analysis: Identify potential financial losses</a:t>
          </a:r>
        </a:p>
      </dsp:txBody>
      <dsp:txXfrm>
        <a:off x="6915149" y="235741"/>
        <a:ext cx="3143249" cy="1885950"/>
      </dsp:txXfrm>
    </dsp:sp>
    <dsp:sp modelId="{317AC105-80AE-4E9C-ADB4-AD82D8395CC1}">
      <dsp:nvSpPr>
        <dsp:cNvPr id="0" name=""/>
        <dsp:cNvSpPr/>
      </dsp:nvSpPr>
      <dsp:spPr>
        <a:xfrm>
          <a:off x="1728787" y="2436016"/>
          <a:ext cx="3143249" cy="1885950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Process Improvement: Enhance quality</a:t>
          </a:r>
        </a:p>
      </dsp:txBody>
      <dsp:txXfrm>
        <a:off x="1728787" y="2436016"/>
        <a:ext cx="3143249" cy="1885950"/>
      </dsp:txXfrm>
    </dsp:sp>
    <dsp:sp modelId="{26B8BC86-4550-4B04-BC76-F005494210D6}">
      <dsp:nvSpPr>
        <dsp:cNvPr id="0" name=""/>
        <dsp:cNvSpPr/>
      </dsp:nvSpPr>
      <dsp:spPr>
        <a:xfrm>
          <a:off x="5186362" y="2436015"/>
          <a:ext cx="3143249" cy="1885950"/>
        </a:xfrm>
        <a:prstGeom prst="rect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Example: Airlines analyze passenger bookings to optimize flights.</a:t>
          </a:r>
        </a:p>
      </dsp:txBody>
      <dsp:txXfrm>
        <a:off x="5186362" y="2436015"/>
        <a:ext cx="3143249" cy="1885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6C8270-019B-4A28-827C-9E28E092CB67}">
      <dsp:nvSpPr>
        <dsp:cNvPr id="0" name=""/>
        <dsp:cNvSpPr/>
      </dsp:nvSpPr>
      <dsp:spPr>
        <a:xfrm>
          <a:off x="0" y="622"/>
          <a:ext cx="10249455" cy="1455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D9DA1-D5F6-46B4-BAAF-1532DB54F4E5}">
      <dsp:nvSpPr>
        <dsp:cNvPr id="0" name=""/>
        <dsp:cNvSpPr/>
      </dsp:nvSpPr>
      <dsp:spPr>
        <a:xfrm>
          <a:off x="440344" y="328150"/>
          <a:ext cx="800625" cy="80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07300-A48B-4686-A6B7-1BD7B038DA7C}">
      <dsp:nvSpPr>
        <dsp:cNvPr id="0" name=""/>
        <dsp:cNvSpPr/>
      </dsp:nvSpPr>
      <dsp:spPr>
        <a:xfrm>
          <a:off x="1681313" y="622"/>
          <a:ext cx="8568142" cy="145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60" tIns="154060" rIns="154060" bIns="1540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Science: </a:t>
          </a:r>
          <a:r>
            <a:rPr lang="en-US" sz="3200" kern="1200" dirty="0"/>
            <a:t>Uses systematic methods (e.g., regression or time series models)</a:t>
          </a:r>
        </a:p>
      </dsp:txBody>
      <dsp:txXfrm>
        <a:off x="1681313" y="622"/>
        <a:ext cx="8568142" cy="1455682"/>
      </dsp:txXfrm>
    </dsp:sp>
    <dsp:sp modelId="{B32DC14C-7B52-4648-8731-8720522BAC66}">
      <dsp:nvSpPr>
        <dsp:cNvPr id="0" name=""/>
        <dsp:cNvSpPr/>
      </dsp:nvSpPr>
      <dsp:spPr>
        <a:xfrm>
          <a:off x="0" y="1820225"/>
          <a:ext cx="10249455" cy="1455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F40E7-1697-4A05-B475-0A0ACF12668C}">
      <dsp:nvSpPr>
        <dsp:cNvPr id="0" name=""/>
        <dsp:cNvSpPr/>
      </dsp:nvSpPr>
      <dsp:spPr>
        <a:xfrm>
          <a:off x="440344" y="2147754"/>
          <a:ext cx="800625" cy="80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391E4-C8A9-4F3C-B9D3-096F54714EBB}">
      <dsp:nvSpPr>
        <dsp:cNvPr id="0" name=""/>
        <dsp:cNvSpPr/>
      </dsp:nvSpPr>
      <dsp:spPr>
        <a:xfrm>
          <a:off x="1681313" y="1820225"/>
          <a:ext cx="8568142" cy="145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60" tIns="154060" rIns="154060" bIns="1540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Art: </a:t>
          </a:r>
          <a:r>
            <a:rPr lang="en-US" sz="3200" kern="1200" dirty="0"/>
            <a:t>Requires interpretation and intuition (e.g., analysis and insights generation)</a:t>
          </a:r>
        </a:p>
      </dsp:txBody>
      <dsp:txXfrm>
        <a:off x="1681313" y="1820225"/>
        <a:ext cx="8568142" cy="1455682"/>
      </dsp:txXfrm>
    </dsp:sp>
    <dsp:sp modelId="{DE3784AF-502A-496A-98F3-5E1CE574476B}">
      <dsp:nvSpPr>
        <dsp:cNvPr id="0" name=""/>
        <dsp:cNvSpPr/>
      </dsp:nvSpPr>
      <dsp:spPr>
        <a:xfrm>
          <a:off x="0" y="3639829"/>
          <a:ext cx="10249455" cy="14556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A4365-424F-400D-A597-9EF6DC623E78}">
      <dsp:nvSpPr>
        <dsp:cNvPr id="0" name=""/>
        <dsp:cNvSpPr/>
      </dsp:nvSpPr>
      <dsp:spPr>
        <a:xfrm>
          <a:off x="440344" y="3967357"/>
          <a:ext cx="800625" cy="80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78D8D-5296-4448-B202-4D9B0BD4DE84}">
      <dsp:nvSpPr>
        <dsp:cNvPr id="0" name=""/>
        <dsp:cNvSpPr/>
      </dsp:nvSpPr>
      <dsp:spPr>
        <a:xfrm>
          <a:off x="1681313" y="3639829"/>
          <a:ext cx="8568142" cy="14556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060" tIns="154060" rIns="154060" bIns="1540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0070C0"/>
              </a:solidFill>
            </a:rPr>
            <a:t>Discussion: </a:t>
          </a:r>
          <a:r>
            <a:rPr lang="en-US" sz="3200" kern="1200" dirty="0"/>
            <a:t>Predicting election results using exit polls — Science or Art?</a:t>
          </a:r>
        </a:p>
      </dsp:txBody>
      <dsp:txXfrm>
        <a:off x="1681313" y="3639829"/>
        <a:ext cx="8568142" cy="14556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6B04-A89D-4327-A826-461241BBB27D}">
      <dsp:nvSpPr>
        <dsp:cNvPr id="0" name=""/>
        <dsp:cNvSpPr/>
      </dsp:nvSpPr>
      <dsp:spPr>
        <a:xfrm>
          <a:off x="0" y="392488"/>
          <a:ext cx="996724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Finance: Stock trends, risk analysis</a:t>
          </a:r>
        </a:p>
      </dsp:txBody>
      <dsp:txXfrm>
        <a:off x="31984" y="424472"/>
        <a:ext cx="9903276" cy="591232"/>
      </dsp:txXfrm>
    </dsp:sp>
    <dsp:sp modelId="{62087413-BFC6-48BF-A8B1-605CA82DEF23}">
      <dsp:nvSpPr>
        <dsp:cNvPr id="0" name=""/>
        <dsp:cNvSpPr/>
      </dsp:nvSpPr>
      <dsp:spPr>
        <a:xfrm>
          <a:off x="0" y="1128328"/>
          <a:ext cx="9967244" cy="6552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Business: Sales forecasting</a:t>
          </a:r>
        </a:p>
      </dsp:txBody>
      <dsp:txXfrm>
        <a:off x="31984" y="1160312"/>
        <a:ext cx="9903276" cy="591232"/>
      </dsp:txXfrm>
    </dsp:sp>
    <dsp:sp modelId="{D5E7549D-1C17-489B-B47B-63BC61F4FD42}">
      <dsp:nvSpPr>
        <dsp:cNvPr id="0" name=""/>
        <dsp:cNvSpPr/>
      </dsp:nvSpPr>
      <dsp:spPr>
        <a:xfrm>
          <a:off x="0" y="1864168"/>
          <a:ext cx="9967244" cy="655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Healthcare: Clinical trials</a:t>
          </a:r>
        </a:p>
      </dsp:txBody>
      <dsp:txXfrm>
        <a:off x="31984" y="1896152"/>
        <a:ext cx="9903276" cy="591232"/>
      </dsp:txXfrm>
    </dsp:sp>
    <dsp:sp modelId="{F8D6C0B8-26F2-49E7-9EEE-927B5F73B9A3}">
      <dsp:nvSpPr>
        <dsp:cNvPr id="0" name=""/>
        <dsp:cNvSpPr/>
      </dsp:nvSpPr>
      <dsp:spPr>
        <a:xfrm>
          <a:off x="0" y="2600008"/>
          <a:ext cx="9967244" cy="6552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Engineering: Quality control</a:t>
          </a:r>
        </a:p>
      </dsp:txBody>
      <dsp:txXfrm>
        <a:off x="31984" y="2631992"/>
        <a:ext cx="9903276" cy="591232"/>
      </dsp:txXfrm>
    </dsp:sp>
    <dsp:sp modelId="{1223BC6F-AC06-4A9C-84FC-539C1BDF0A07}">
      <dsp:nvSpPr>
        <dsp:cNvPr id="0" name=""/>
        <dsp:cNvSpPr/>
      </dsp:nvSpPr>
      <dsp:spPr>
        <a:xfrm>
          <a:off x="0" y="3335848"/>
          <a:ext cx="9967244" cy="655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Activity: Think of an industry and share how statistics is used.</a:t>
          </a:r>
        </a:p>
      </dsp:txBody>
      <dsp:txXfrm>
        <a:off x="31984" y="3367832"/>
        <a:ext cx="9903276" cy="5912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B717D-734C-4CE4-A886-3AA2E1E5F5AF}">
      <dsp:nvSpPr>
        <dsp:cNvPr id="0" name=""/>
        <dsp:cNvSpPr/>
      </dsp:nvSpPr>
      <dsp:spPr>
        <a:xfrm>
          <a:off x="94090" y="783243"/>
          <a:ext cx="1274885" cy="12748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03A274-39DF-4672-B99E-169EC75A81AA}">
      <dsp:nvSpPr>
        <dsp:cNvPr id="0" name=""/>
        <dsp:cNvSpPr/>
      </dsp:nvSpPr>
      <dsp:spPr>
        <a:xfrm>
          <a:off x="361816" y="1050968"/>
          <a:ext cx="739433" cy="739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B0CE2-FCA8-41D9-A45B-A0D77E497F65}">
      <dsp:nvSpPr>
        <dsp:cNvPr id="0" name=""/>
        <dsp:cNvSpPr/>
      </dsp:nvSpPr>
      <dsp:spPr>
        <a:xfrm>
          <a:off x="1642166" y="783243"/>
          <a:ext cx="3005087" cy="127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be misleading (e.g., average salary may not represent all)</a:t>
          </a:r>
        </a:p>
      </dsp:txBody>
      <dsp:txXfrm>
        <a:off x="1642166" y="783243"/>
        <a:ext cx="3005087" cy="1274885"/>
      </dsp:txXfrm>
    </dsp:sp>
    <dsp:sp modelId="{10372DEA-F21E-44A6-B375-AA11301BDD1C}">
      <dsp:nvSpPr>
        <dsp:cNvPr id="0" name=""/>
        <dsp:cNvSpPr/>
      </dsp:nvSpPr>
      <dsp:spPr>
        <a:xfrm>
          <a:off x="5170867" y="783243"/>
          <a:ext cx="1274885" cy="12748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EC3A2-89AE-4344-942B-6BDCFA43C1A6}">
      <dsp:nvSpPr>
        <dsp:cNvPr id="0" name=""/>
        <dsp:cNvSpPr/>
      </dsp:nvSpPr>
      <dsp:spPr>
        <a:xfrm>
          <a:off x="5438593" y="1050968"/>
          <a:ext cx="739433" cy="739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AD2CB-0748-4439-A41A-5BC15439DFC0}">
      <dsp:nvSpPr>
        <dsp:cNvPr id="0" name=""/>
        <dsp:cNvSpPr/>
      </dsp:nvSpPr>
      <dsp:spPr>
        <a:xfrm>
          <a:off x="6718942" y="783243"/>
          <a:ext cx="3005087" cy="127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 always accurate (e.g., election polls)</a:t>
          </a:r>
        </a:p>
      </dsp:txBody>
      <dsp:txXfrm>
        <a:off x="6718942" y="783243"/>
        <a:ext cx="3005087" cy="1274885"/>
      </dsp:txXfrm>
    </dsp:sp>
    <dsp:sp modelId="{8804F31F-6451-469D-99F3-991877BC6D8F}">
      <dsp:nvSpPr>
        <dsp:cNvPr id="0" name=""/>
        <dsp:cNvSpPr/>
      </dsp:nvSpPr>
      <dsp:spPr>
        <a:xfrm>
          <a:off x="94090" y="2901217"/>
          <a:ext cx="1274885" cy="12748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40584-BCA2-4AED-95AD-99321BF9CF7E}">
      <dsp:nvSpPr>
        <dsp:cNvPr id="0" name=""/>
        <dsp:cNvSpPr/>
      </dsp:nvSpPr>
      <dsp:spPr>
        <a:xfrm>
          <a:off x="361816" y="3168943"/>
          <a:ext cx="739433" cy="739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77D53-6B64-40D8-800E-40E7FE6E8306}">
      <dsp:nvSpPr>
        <dsp:cNvPr id="0" name=""/>
        <dsp:cNvSpPr/>
      </dsp:nvSpPr>
      <dsp:spPr>
        <a:xfrm>
          <a:off x="1642166" y="2901217"/>
          <a:ext cx="3005087" cy="127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Dependent on data quality</a:t>
          </a:r>
        </a:p>
      </dsp:txBody>
      <dsp:txXfrm>
        <a:off x="1642166" y="2901217"/>
        <a:ext cx="3005087" cy="1274885"/>
      </dsp:txXfrm>
    </dsp:sp>
    <dsp:sp modelId="{77DDE40A-7B79-4719-88CA-F131B1045615}">
      <dsp:nvSpPr>
        <dsp:cNvPr id="0" name=""/>
        <dsp:cNvSpPr/>
      </dsp:nvSpPr>
      <dsp:spPr>
        <a:xfrm>
          <a:off x="5170867" y="2901217"/>
          <a:ext cx="1274885" cy="12748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436A4-0DB0-417A-965C-2F13DA0E0ECB}">
      <dsp:nvSpPr>
        <dsp:cNvPr id="0" name=""/>
        <dsp:cNvSpPr/>
      </dsp:nvSpPr>
      <dsp:spPr>
        <a:xfrm>
          <a:off x="5438593" y="3168943"/>
          <a:ext cx="739433" cy="7394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18BCA-BEC0-43B6-9BA9-7B14A424694B}">
      <dsp:nvSpPr>
        <dsp:cNvPr id="0" name=""/>
        <dsp:cNvSpPr/>
      </dsp:nvSpPr>
      <dsp:spPr>
        <a:xfrm>
          <a:off x="6718942" y="2901217"/>
          <a:ext cx="3005087" cy="1274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Cannot measure subjective aspects like emotions</a:t>
          </a:r>
        </a:p>
      </dsp:txBody>
      <dsp:txXfrm>
        <a:off x="6718942" y="2901217"/>
        <a:ext cx="3005087" cy="1274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1EE8421-D36B-7E5A-637F-1D2AF9DBB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03B627A-BAD8-4E42-6EB4-C35CDA3D3B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F758B80D-D9F7-8DDB-A99C-D5AF091F5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290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5D9ED51-7BBE-B5E1-8B41-D7CB95A74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DD94AAE5-E129-8BB7-2C5C-3BADA3251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853C4CA6-6586-D379-A8ED-8E1B412D25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62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ACCD6178-89AC-207D-3E29-D777C72B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0233A07-D9B1-6FC6-00FB-0880BA09A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1396711-AE9F-6488-479B-E5C0787BB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294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BA15A7F-69AA-A41F-8EDC-55389C38C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>
            <a:extLst>
              <a:ext uri="{FF2B5EF4-FFF2-40B4-BE49-F238E27FC236}">
                <a16:creationId xmlns:a16="http://schemas.microsoft.com/office/drawing/2014/main" id="{40F96F4C-D11F-12C8-3324-9B31248F6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B4211849-E1EB-1C30-9AD4-C69ACE914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54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8456AF8-87FC-6647-3752-C3E6C743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CE66BC81-2665-F351-7EBC-147157B16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85007214-AA3B-A507-0193-C44EFA1C77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74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ABA71DE-0346-B6A0-C2F1-EB03C715E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962EF2A-8182-2FDE-6809-B6A0A331F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33271A-CCDF-1D07-D5AD-24094EED9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952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5672A44-7092-EC4F-4FDA-2284087B9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5B575C1-5E15-6649-FA23-FE4DCB1A0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6FBCFD4B-A57E-4957-99F5-8D49A08E11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8261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30F3DE9F-C83C-9CC7-CDE2-EEC89F8FF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6756864-D305-9FF7-00D0-D89575E9C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CEC59CA2-1F79-3CB5-0716-658D450BF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02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CAE90048-17E3-1B4F-72A2-B2117B6F2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6C0C1084-B250-F3F0-AC17-184BBA04A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AE4750FE-356B-2E63-A379-661F14EE2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4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A183426-76C1-54E0-D7F4-ABA23237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377199C-C5B5-1E9D-8AAE-123BC865F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76365821-BD57-E7D9-9E99-9B83E52C4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79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ABA8CEC2-A80B-0AF4-EDAC-1A08C9E5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EB71AEB-E569-9FDA-430E-82DC3260D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2BB4BABD-B404-480F-7FC3-32FB0BD707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96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DC3250D0-A859-06CB-CAE2-F46F771A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88A21960-1D82-B59A-10F6-75E6A5272F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8C45A1EE-BE34-E609-01B1-DA679FF93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289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pps.apple.com/us/app/d-y-patil-learner-app/id6737490668" TargetMode="External"/><Relationship Id="rId4" Type="http://schemas.openxmlformats.org/officeDocument/2006/relationships/hyperlink" Target="https://play.google.com/store/apps/details?id=com.dypatiledu.lms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 to Statistics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7E1E68-5FA3-65BF-A18E-D2AC4C1E5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F7AE68DA-D31C-A432-4981-EA13709EE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Advantages and Limitations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B74B-D90B-9004-F90A-69FC4BBA729D}"/>
              </a:ext>
            </a:extLst>
          </p:cNvPr>
          <p:cNvSpPr txBox="1">
            <a:spLocks/>
          </p:cNvSpPr>
          <p:nvPr/>
        </p:nvSpPr>
        <p:spPr>
          <a:xfrm>
            <a:off x="457200" y="1166018"/>
            <a:ext cx="11386458" cy="470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Primary Data:</a:t>
            </a:r>
          </a:p>
          <a:p>
            <a:pPr marL="0" indent="0">
              <a:buFont typeface="Arial"/>
              <a:buNone/>
            </a:pPr>
            <a:r>
              <a:rPr lang="en-US"/>
              <a:t>- Advantages: Accurate, specific to research needs, up-to-date</a:t>
            </a:r>
          </a:p>
          <a:p>
            <a:pPr marL="0" indent="0">
              <a:buFont typeface="Arial"/>
              <a:buNone/>
            </a:pPr>
            <a:r>
              <a:rPr lang="en-US"/>
              <a:t>- Limitations: Time-consuming, costly, potential bias</a:t>
            </a:r>
          </a:p>
          <a:p>
            <a:endParaRPr lang="en-US"/>
          </a:p>
          <a:p>
            <a:pPr marL="0" indent="0">
              <a:buFont typeface="Arial"/>
              <a:buNone/>
            </a:pPr>
            <a:r>
              <a:rPr lang="en-US"/>
              <a:t>Secondary Data:</a:t>
            </a:r>
          </a:p>
          <a:p>
            <a:pPr marL="0" indent="0">
              <a:buFont typeface="Arial"/>
              <a:buNone/>
            </a:pPr>
            <a:r>
              <a:rPr lang="en-US"/>
              <a:t>- Advantages: Easily accessible, cost-effective, quick to obtain</a:t>
            </a:r>
          </a:p>
          <a:p>
            <a:pPr marL="0" indent="0">
              <a:buFont typeface="Arial"/>
              <a:buNone/>
            </a:pPr>
            <a:r>
              <a:rPr lang="en-US"/>
              <a:t>- Limitations: May be outdated, not specific, potential reliability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1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D69D67C8-AB7D-CAEE-8181-E85530F23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EA1A2B2-46CC-ED3F-8BD2-DBF942F044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Case Study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0A4E6BE-2EB9-1228-1DEE-00F3D6F7099D}"/>
              </a:ext>
            </a:extLst>
          </p:cNvPr>
          <p:cNvSpPr txBox="1">
            <a:spLocks/>
          </p:cNvSpPr>
          <p:nvPr/>
        </p:nvSpPr>
        <p:spPr>
          <a:xfrm>
            <a:off x="457200" y="1417638"/>
            <a:ext cx="1126671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Scenario: </a:t>
            </a:r>
            <a:r>
              <a:rPr lang="en-US" dirty="0"/>
              <a:t>A company wants to launch a new product.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/>
              <a:t>Primary Data: </a:t>
            </a:r>
            <a:r>
              <a:rPr lang="en-US" dirty="0"/>
              <a:t>Conducting focus groups to gather customer feedback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/>
              <a:t>Secondary Data: </a:t>
            </a:r>
            <a:r>
              <a:rPr lang="en-US" dirty="0"/>
              <a:t>Analyzing market research reports to identify industry trends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/>
              <a:t>Question: </a:t>
            </a:r>
            <a:r>
              <a:rPr lang="en-US" dirty="0"/>
              <a:t>Which method would be more suitable for understanding customer preferences?</a:t>
            </a:r>
          </a:p>
        </p:txBody>
      </p:sp>
    </p:spTree>
    <p:extLst>
      <p:ext uri="{BB962C8B-B14F-4D97-AF65-F5344CB8AC3E}">
        <p14:creationId xmlns:p14="http://schemas.microsoft.com/office/powerpoint/2010/main" val="386629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A396DEF-3010-12DF-1EC0-6FF28E1E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711DBB9C-1231-67B5-7D9B-5176DC49B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Statistics?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DE79A608-C7B9-0E94-8845-71935CFB49B8}"/>
              </a:ext>
            </a:extLst>
          </p:cNvPr>
          <p:cNvSpPr txBox="1"/>
          <p:nvPr/>
        </p:nvSpPr>
        <p:spPr>
          <a:xfrm>
            <a:off x="909221" y="1319597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Statistics is the science of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collecting, organizing, analyzing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and interpreting numerical data for decision-making.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venir"/>
              <a:cs typeface="Avenir"/>
              <a:sym typeface="Avenir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business analyzing monthly sales figures to forecast future demand.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venir"/>
                <a:cs typeface="Avenir"/>
                <a:sym typeface="Avenir"/>
              </a:rPr>
              <a:t>Sports analyst analyzing the statistics of players</a:t>
            </a: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15767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B01C2A4F-DA33-A821-C9D9-DCA977F5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>
            <a:extLst>
              <a:ext uri="{FF2B5EF4-FFF2-40B4-BE49-F238E27FC236}">
                <a16:creationId xmlns:a16="http://schemas.microsoft.com/office/drawing/2014/main" id="{0B2A00B1-F35C-6458-681A-8162AB157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dirty="0">
                <a:solidFill>
                  <a:srgbClr val="FFFFFF"/>
                </a:solidFill>
              </a:rPr>
              <a:t>Why Do Businesses Use Statistics?</a:t>
            </a:r>
            <a:endParaRPr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501906A1-8540-6F66-FDE2-C1DBE065A0F2}"/>
              </a:ext>
            </a:extLst>
          </p:cNvPr>
          <p:cNvGraphicFramePr>
            <a:graphicFrameLocks/>
          </p:cNvGraphicFramePr>
          <p:nvPr/>
        </p:nvGraphicFramePr>
        <p:xfrm>
          <a:off x="729343" y="1668921"/>
          <a:ext cx="10058400" cy="4557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89432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20A21224-1F0F-1020-FE3C-E6B14C5B5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06AC9596-BD3F-A583-50F8-F82A6D5870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Is Statistics a Science or Art?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BFE67936-37B0-656F-BDF4-872E2C843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420846"/>
              </p:ext>
            </p:extLst>
          </p:nvPr>
        </p:nvGraphicFramePr>
        <p:xfrm>
          <a:off x="704849" y="1250237"/>
          <a:ext cx="10249456" cy="509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5655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E1F345EE-CEB8-42EF-35D5-5DE24A07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9B4B7BBF-24C3-A851-B4E9-0BEAF502E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Real-World Applications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4FBF691-F5D3-06DF-0256-6F35C9175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941993"/>
              </p:ext>
            </p:extLst>
          </p:nvPr>
        </p:nvGraphicFramePr>
        <p:xfrm>
          <a:off x="602785" y="1494750"/>
          <a:ext cx="9967244" cy="438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459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03DDA47-E78D-BD56-1A09-372FC06E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79E2ECD-1695-3C67-32D2-BAC5E8E75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Limitations of Statistics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950203C5-A0FA-A679-7909-5792C4BF3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901971"/>
              </p:ext>
            </p:extLst>
          </p:nvPr>
        </p:nvGraphicFramePr>
        <p:xfrm>
          <a:off x="1136183" y="1332597"/>
          <a:ext cx="9818121" cy="495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2944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0B01FC9C-05A2-9E7C-073E-AF92CB7A1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68A96DEC-12FD-A74D-EAA4-EE2FEA3233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904DDA8-8D0D-AA00-BFF5-48146115A606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 What is the primary function of statistics?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Predict the future  			B) Collect and analyze data 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Make financial reports  		D) Measure emotions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dirty="0"/>
              <a:t>2. Which technique involves observing behaviors without direct interaction?</a:t>
            </a:r>
          </a:p>
          <a:p>
            <a:pPr marL="0" indent="0">
              <a:buNone/>
            </a:pPr>
            <a:r>
              <a:rPr lang="en-US" dirty="0"/>
              <a:t>A) Interviews 				B) Surveys</a:t>
            </a:r>
          </a:p>
          <a:p>
            <a:pPr marL="0" indent="0">
              <a:buNone/>
            </a:pPr>
            <a:r>
              <a:rPr lang="en-US" dirty="0"/>
              <a:t>C) Observations				D) Focus Groups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r>
              <a:rPr lang="en-US" dirty="0"/>
              <a:t>3. Which source is considered secondary data?</a:t>
            </a:r>
          </a:p>
          <a:p>
            <a:pPr marL="0" indent="0">
              <a:buNone/>
            </a:pPr>
            <a:r>
              <a:rPr lang="en-US" dirty="0"/>
              <a:t>A) Customer interviews</a:t>
            </a:r>
          </a:p>
          <a:p>
            <a:pPr marL="0" indent="0">
              <a:buNone/>
            </a:pPr>
            <a:r>
              <a:rPr lang="en-US" dirty="0"/>
              <a:t>B) Employee performance records</a:t>
            </a:r>
          </a:p>
          <a:p>
            <a:pPr marL="0" indent="0">
              <a:buNone/>
            </a:pPr>
            <a:r>
              <a:rPr lang="en-US" dirty="0"/>
              <a:t>C) Focus groups</a:t>
            </a:r>
          </a:p>
          <a:p>
            <a:pPr marL="0" indent="0">
              <a:buNone/>
            </a:pPr>
            <a:r>
              <a:rPr lang="en-US" dirty="0"/>
              <a:t>D) Product testing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766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F63C1605-301E-898C-0139-4A276802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51B0103-C1B7-33D0-779B-4577BE3D88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AB7C0B-F7F4-7C9B-ED5D-236F97DAE82B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1. What is the primary function of statistics?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Predict the future  		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B) Collect and analyze data 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Make financial reports  		D) Measure emotions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2. Which technique involves observing behaviors without direct interaction?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Interviews 				B) Surveys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C) Observations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	D) Focus Groups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 Which source is considered secondary data?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Customer interviews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B) Employee performance records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Focus groups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Product testing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5578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Case Study / Business Application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0DF3C1-18A3-ED27-0185-214ED7AFF5E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0961914" cy="451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Scenario: An online shopping platform tracks the time customers spend on their website.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How can statistics help optimize user experience?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77350" y="906000"/>
            <a:ext cx="5556300" cy="5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Android Users: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Google Play Store on your device and search for "DYP Learner App".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search results and select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Open or locate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credentials.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Download Now: </a:t>
            </a:r>
            <a:r>
              <a:rPr kumimoji="0" lang="en-US" sz="1500" b="1" i="0" u="sng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Google Play Store Link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DY Patil Learner App  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908225" y="906000"/>
            <a:ext cx="588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iOS Users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App Store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on your device and search for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"DYP Learner App"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results and select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find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 (registered email ID and LMS password).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Download Now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500" b="0" i="0" u="sng" strike="noStrike" kern="0" cap="none" spc="0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Store Link</a:t>
            </a:r>
            <a:endParaRPr kumimoji="0" sz="1500" b="0" i="0" u="sng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80990" marR="0" lvl="0" indent="-2666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50" y="4125600"/>
            <a:ext cx="5365749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2725" y="4125600"/>
            <a:ext cx="57118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300" y="3211200"/>
            <a:ext cx="942975" cy="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1563" y="3140075"/>
            <a:ext cx="942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F60200-6D72-2692-94DA-BC4B92635BB3}"/>
              </a:ext>
            </a:extLst>
          </p:cNvPr>
          <p:cNvSpPr txBox="1">
            <a:spLocks/>
          </p:cNvSpPr>
          <p:nvPr/>
        </p:nvSpPr>
        <p:spPr>
          <a:xfrm>
            <a:off x="805543" y="2111829"/>
            <a:ext cx="9078686" cy="38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  <a:p>
            <a:r>
              <a:rPr lang="en-US"/>
              <a:t>Statistics enables data-driven decisions</a:t>
            </a:r>
          </a:p>
          <a:p>
            <a:r>
              <a:rPr lang="en-US"/>
              <a:t>Is it art or science or both?</a:t>
            </a:r>
          </a:p>
          <a:p>
            <a:r>
              <a:rPr lang="en-US"/>
              <a:t>Applications</a:t>
            </a:r>
          </a:p>
          <a:p>
            <a:r>
              <a:rPr lang="en-US"/>
              <a:t>Be aware of limitations when interpreting data</a:t>
            </a:r>
          </a:p>
          <a:p>
            <a:r>
              <a:rPr lang="en-US"/>
              <a:t>Questions?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2134159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05692-BFA7-CF97-C522-200419F059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64833" y="2075150"/>
            <a:ext cx="1079376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the meaning, definition, and characteristics of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Differentiate between statistics as a scientific method vs. an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Recognize the importance and scope of statistics in business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the limitations of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Participate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interactive exercises and interview questions and answers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What is Statistics?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909221" y="1319597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dirty="0">
                <a:latin typeface="+mj-lt"/>
              </a:rPr>
              <a:t>Statistics is the science of </a:t>
            </a:r>
            <a:r>
              <a:rPr lang="en-US" sz="2800" b="1" dirty="0">
                <a:latin typeface="+mj-lt"/>
              </a:rPr>
              <a:t>collecting, organizing, analyzing</a:t>
            </a:r>
            <a:r>
              <a:rPr lang="en-US" sz="2800" dirty="0">
                <a:latin typeface="+mj-lt"/>
              </a:rPr>
              <a:t>, and interpreting numerical data for decision-making.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+mj-lt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800" dirty="0">
                <a:latin typeface="+mj-lt"/>
              </a:rPr>
              <a:t>Example: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800" dirty="0">
              <a:latin typeface="+mj-lt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en-US" sz="2800" dirty="0">
                <a:latin typeface="+mj-lt"/>
              </a:rPr>
              <a:t>A business analyzing monthly sales figures to forecast future demand.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800" dirty="0">
              <a:latin typeface="+mj-lt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en-US" sz="2800" dirty="0">
                <a:solidFill>
                  <a:schemeClr val="dk1"/>
                </a:solidFill>
                <a:latin typeface="+mj-lt"/>
                <a:ea typeface="Avenir"/>
                <a:cs typeface="Avenir"/>
                <a:sym typeface="Avenir"/>
              </a:rPr>
              <a:t>Sports analyst analyzing the statistics of players</a:t>
            </a:r>
            <a:endParaRPr sz="2800" dirty="0">
              <a:solidFill>
                <a:schemeClr val="dk1"/>
              </a:solidFill>
              <a:latin typeface="+mj-lt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Types of Data Collection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ECBF8D75-3D84-CF61-E297-44C7843282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7204451"/>
              </p:ext>
            </p:extLst>
          </p:nvPr>
        </p:nvGraphicFramePr>
        <p:xfrm>
          <a:off x="330642" y="1307036"/>
          <a:ext cx="10515600" cy="4865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Primary Data Collection Techniques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2DB378-0FC4-F6CA-A02F-FAFF12F148D5}"/>
              </a:ext>
            </a:extLst>
          </p:cNvPr>
          <p:cNvSpPr txBox="1">
            <a:spLocks/>
          </p:cNvSpPr>
          <p:nvPr/>
        </p:nvSpPr>
        <p:spPr>
          <a:xfrm>
            <a:off x="163285" y="1363627"/>
            <a:ext cx="11625943" cy="527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1. Surveys and Questionnaires:</a:t>
            </a:r>
          </a:p>
          <a:p>
            <a:pPr marL="0" indent="0">
              <a:buFont typeface="Arial"/>
              <a:buNone/>
            </a:pPr>
            <a:r>
              <a:rPr lang="en-US" dirty="0"/>
              <a:t>   - Structured questions to gather quantitative or qualitative data</a:t>
            </a:r>
          </a:p>
          <a:p>
            <a:pPr marL="0" indent="0">
              <a:buFont typeface="Arial"/>
              <a:buNone/>
            </a:pPr>
            <a:r>
              <a:rPr lang="en-US" dirty="0"/>
              <a:t>   - Example: Customer satisfaction surveys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2. Interviews:</a:t>
            </a:r>
          </a:p>
          <a:p>
            <a:pPr marL="0" indent="0">
              <a:buFont typeface="Arial"/>
              <a:buNone/>
            </a:pPr>
            <a:r>
              <a:rPr lang="en-US" dirty="0"/>
              <a:t>   - Direct, face-to-face, or virtual conversations for in-depth information</a:t>
            </a:r>
          </a:p>
          <a:p>
            <a:pPr marL="0" indent="0">
              <a:buFont typeface="Arial"/>
              <a:buNone/>
            </a:pPr>
            <a:r>
              <a:rPr lang="en-US" dirty="0"/>
              <a:t>   - Example: Job interviews, market research interviews</a:t>
            </a:r>
          </a:p>
          <a:p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0ECF24AA-E363-4E38-7016-64DA4063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C9B223A3-98A7-277E-7428-D0D97E9B5D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Primary Data Collection Techniques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9774-2B10-53FB-3849-EA73A2619CC7}"/>
              </a:ext>
            </a:extLst>
          </p:cNvPr>
          <p:cNvSpPr txBox="1">
            <a:spLocks/>
          </p:cNvSpPr>
          <p:nvPr/>
        </p:nvSpPr>
        <p:spPr>
          <a:xfrm>
            <a:off x="645534" y="1006477"/>
            <a:ext cx="10795352" cy="527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3. Observations: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- Watching and recording behaviors without direct interaction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- Example: Monitoring customer behavior in a store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4. Experiments: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- Controlled experiments to study cause-and-effect relationships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   - Example: Testing a new product's effectiveness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5. Focus Groups: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Small group discussions to explore opinions and ideas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- Example: Product feedback sessions</a:t>
            </a:r>
          </a:p>
        </p:txBody>
      </p:sp>
    </p:spTree>
    <p:extLst>
      <p:ext uri="{BB962C8B-B14F-4D97-AF65-F5344CB8AC3E}">
        <p14:creationId xmlns:p14="http://schemas.microsoft.com/office/powerpoint/2010/main" val="175799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5BA9759-5BF9-B589-4D5C-3C453D9DB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FCF7C7DD-D649-837C-93C1-13CE5378A7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Secondary Data Collection Techniques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B29E8A4-0252-02FF-4C9A-DAB9CEF7791B}"/>
              </a:ext>
            </a:extLst>
          </p:cNvPr>
          <p:cNvSpPr txBox="1">
            <a:spLocks/>
          </p:cNvSpPr>
          <p:nvPr/>
        </p:nvSpPr>
        <p:spPr>
          <a:xfrm>
            <a:off x="438704" y="1175657"/>
            <a:ext cx="11209009" cy="5279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1. Published Sources: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- Government reports, industry publications, research papers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  - Example: Census data, financial reports</a:t>
            </a:r>
          </a:p>
          <a:p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/>
              <a:t>2. Online Databases: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 Accessing data from platforms like Google Scholar, JSTOR, and Statista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 - Example: Academic research data</a:t>
            </a:r>
          </a:p>
          <a:p>
            <a:endParaRPr lang="en-US" sz="2400" dirty="0"/>
          </a:p>
          <a:p>
            <a:pPr marL="0" indent="0">
              <a:buFont typeface="Arial"/>
              <a:buNone/>
            </a:pPr>
            <a:r>
              <a:rPr lang="en-US" sz="2400" dirty="0"/>
              <a:t>3. Internal Company Records: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 Sales data, employee performance records, customer feedback</a:t>
            </a:r>
          </a:p>
          <a:p>
            <a:pPr marL="0" indent="0">
              <a:buFont typeface="Arial"/>
              <a:buNone/>
            </a:pPr>
            <a:r>
              <a:rPr lang="en-US" sz="2400" dirty="0"/>
              <a:t>- Example: Company’s CRM data</a:t>
            </a:r>
          </a:p>
          <a:p>
            <a:pPr marL="0" indent="0">
              <a:buFont typeface="Arial"/>
              <a:buNone/>
            </a:pPr>
            <a:endParaRPr lang="en-US" sz="2400" dirty="0"/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5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DB86F007-6C39-F4CE-0420-BB207AD5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31D4B34-FB2B-6319-C5FA-A4CF02CB6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Secondary Data Collection Techniques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C88E-F7A1-C3EF-B96E-D3DA8E2AEC6F}"/>
              </a:ext>
            </a:extLst>
          </p:cNvPr>
          <p:cNvSpPr txBox="1">
            <a:spLocks/>
          </p:cNvSpPr>
          <p:nvPr/>
        </p:nvSpPr>
        <p:spPr>
          <a:xfrm>
            <a:off x="1012371" y="1175657"/>
            <a:ext cx="102108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4. Web Scraping: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- Extracting data from websites and social media platforms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- Example: Scraping customer reviews for sentiment analysis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5. Media Sources: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- Newspapers, magazines, TV, and online news portals</a:t>
            </a:r>
          </a:p>
          <a:p>
            <a:pPr marL="0" indent="0">
              <a:buFont typeface="Arial"/>
              <a:buNone/>
            </a:pPr>
            <a:r>
              <a:rPr lang="en-US" sz="3200" dirty="0"/>
              <a:t>   - Example: Market trends and competitor analysis</a:t>
            </a:r>
          </a:p>
        </p:txBody>
      </p:sp>
    </p:spTree>
    <p:extLst>
      <p:ext uri="{BB962C8B-B14F-4D97-AF65-F5344CB8AC3E}">
        <p14:creationId xmlns:p14="http://schemas.microsoft.com/office/powerpoint/2010/main" val="2081061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1080</Words>
  <Application>Microsoft Office PowerPoint</Application>
  <PresentationFormat>Widescreen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Avenir</vt:lpstr>
      <vt:lpstr>Calibri</vt:lpstr>
      <vt:lpstr>Office Theme</vt:lpstr>
      <vt:lpstr>PowerPoint Presentation</vt:lpstr>
      <vt:lpstr>DY Patil Learner App  </vt:lpstr>
      <vt:lpstr>Learning Objectives</vt:lpstr>
      <vt:lpstr>What is Statistics?</vt:lpstr>
      <vt:lpstr>Types of Data Collection</vt:lpstr>
      <vt:lpstr>Primary Data Collection Techniques</vt:lpstr>
      <vt:lpstr>Primary Data Collection Techniques</vt:lpstr>
      <vt:lpstr>Secondary Data Collection Techniques</vt:lpstr>
      <vt:lpstr>Secondary Data Collection Techniques</vt:lpstr>
      <vt:lpstr>Advantages and Limitations</vt:lpstr>
      <vt:lpstr>Case Study Example</vt:lpstr>
      <vt:lpstr>What is Statistics?</vt:lpstr>
      <vt:lpstr>Why Do Businesses Use Statistics?</vt:lpstr>
      <vt:lpstr>Is Statistics a Science or Art?</vt:lpstr>
      <vt:lpstr>Real-World Applications</vt:lpstr>
      <vt:lpstr>Limitations of Statistics</vt:lpstr>
      <vt:lpstr>Quiz</vt:lpstr>
      <vt:lpstr>Quiz</vt:lpstr>
      <vt:lpstr>Case Study / Business Application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13</cp:revision>
  <dcterms:created xsi:type="dcterms:W3CDTF">2024-09-27T05:18:16Z</dcterms:created>
  <dcterms:modified xsi:type="dcterms:W3CDTF">2025-08-02T09:31:56Z</dcterms:modified>
</cp:coreProperties>
</file>