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50.xml" ContentType="application/inkml+xml"/>
  <Override PartName="/ppt/notesSlides/notesSlide12.xml" ContentType="application/vnd.openxmlformats-officedocument.presentationml.notesSlide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9" r:id="rId3"/>
    <p:sldId id="258" r:id="rId4"/>
    <p:sldId id="260" r:id="rId5"/>
    <p:sldId id="274" r:id="rId6"/>
    <p:sldId id="275" r:id="rId7"/>
    <p:sldId id="295" r:id="rId8"/>
    <p:sldId id="296" r:id="rId9"/>
    <p:sldId id="297" r:id="rId10"/>
    <p:sldId id="298" r:id="rId11"/>
    <p:sldId id="278" r:id="rId12"/>
    <p:sldId id="276" r:id="rId13"/>
    <p:sldId id="279" r:id="rId14"/>
    <p:sldId id="280" r:id="rId15"/>
    <p:sldId id="300" r:id="rId16"/>
    <p:sldId id="281" r:id="rId17"/>
    <p:sldId id="301" r:id="rId18"/>
    <p:sldId id="283" r:id="rId19"/>
    <p:sldId id="302" r:id="rId20"/>
    <p:sldId id="277" r:id="rId21"/>
    <p:sldId id="273" r:id="rId22"/>
    <p:sldId id="303" r:id="rId23"/>
    <p:sldId id="306" r:id="rId24"/>
    <p:sldId id="304" r:id="rId25"/>
    <p:sldId id="305" r:id="rId26"/>
    <p:sldId id="265" r:id="rId27"/>
    <p:sldId id="266" r:id="rId2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iwLDOCn0WKxArqnF+jn2TOOhJ2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F95C42-B07E-4DFC-9C59-4C88DD7C38BE}" type="doc">
      <dgm:prSet loTypeId="urn:microsoft.com/office/officeart/2005/8/layout/vList5" loCatId="list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30DF9E74-C2B8-478A-AE15-514B85BC7BD1}">
      <dgm:prSet custT="1"/>
      <dgm:spPr>
        <a:xfrm>
          <a:off x="0" y="2124"/>
          <a:ext cx="3014580" cy="1402286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4400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Definition:</a:t>
          </a:r>
          <a:endParaRPr lang="en-US" sz="44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AF6C4BEA-4431-4030-A72F-9B32EEC97AAA}" type="parTrans" cxnId="{4F021765-9FF1-4E49-A9DC-FDE5F8A8013F}">
      <dgm:prSet/>
      <dgm:spPr/>
      <dgm:t>
        <a:bodyPr/>
        <a:lstStyle/>
        <a:p>
          <a:endParaRPr lang="en-US" sz="2000"/>
        </a:p>
      </dgm:t>
    </dgm:pt>
    <dgm:pt modelId="{3F4A3326-4384-4BD6-9DA8-AB868FB4548D}" type="sibTrans" cxnId="{4F021765-9FF1-4E49-A9DC-FDE5F8A8013F}">
      <dgm:prSet/>
      <dgm:spPr/>
      <dgm:t>
        <a:bodyPr/>
        <a:lstStyle/>
        <a:p>
          <a:endParaRPr lang="en-US" sz="2000"/>
        </a:p>
      </dgm:t>
    </dgm:pt>
    <dgm:pt modelId="{B9A449AA-079D-42A6-999A-D1286876E525}">
      <dgm:prSet custT="1"/>
      <dgm:spPr>
        <a:xfrm rot="5400000">
          <a:off x="5133293" y="-1976359"/>
          <a:ext cx="1121829" cy="5359255"/>
        </a:xfrm>
        <a:prstGeom prst="round2SameRect">
          <a:avLst/>
        </a:prstGeom>
        <a:solidFill>
          <a:srgbClr val="9BBB59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sz="24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Data classification is the process of organizing data into categories for more efficient analysis and interpretation.</a:t>
          </a:r>
        </a:p>
      </dgm:t>
    </dgm:pt>
    <dgm:pt modelId="{8EC6562B-7751-44CE-83C2-47CED96044BD}" type="parTrans" cxnId="{D66DC1EC-FE20-4150-99C3-61CFA03E89BF}">
      <dgm:prSet/>
      <dgm:spPr/>
      <dgm:t>
        <a:bodyPr/>
        <a:lstStyle/>
        <a:p>
          <a:endParaRPr lang="en-US" sz="2000"/>
        </a:p>
      </dgm:t>
    </dgm:pt>
    <dgm:pt modelId="{B0A787E3-0C20-4DC2-92F1-978A041E1FD7}" type="sibTrans" cxnId="{D66DC1EC-FE20-4150-99C3-61CFA03E89BF}">
      <dgm:prSet/>
      <dgm:spPr/>
      <dgm:t>
        <a:bodyPr/>
        <a:lstStyle/>
        <a:p>
          <a:endParaRPr lang="en-US" sz="2000"/>
        </a:p>
      </dgm:t>
    </dgm:pt>
    <dgm:pt modelId="{46CB1C2F-07BA-41DC-8065-207D162E4685}">
      <dgm:prSet custT="1"/>
      <dgm:spPr>
        <a:xfrm>
          <a:off x="0" y="1474525"/>
          <a:ext cx="3014580" cy="1402286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4400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Purpose:</a:t>
          </a:r>
          <a:endParaRPr lang="en-US" sz="44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094B6A4B-269D-4488-A414-F3B0FC2AF712}" type="parTrans" cxnId="{A6D0DE05-FC33-4D9F-A718-4DDD2B31FEC8}">
      <dgm:prSet/>
      <dgm:spPr/>
      <dgm:t>
        <a:bodyPr/>
        <a:lstStyle/>
        <a:p>
          <a:endParaRPr lang="en-US" sz="2000"/>
        </a:p>
      </dgm:t>
    </dgm:pt>
    <dgm:pt modelId="{0CB547CF-ECB4-4187-8F98-E1F70020FC20}" type="sibTrans" cxnId="{A6D0DE05-FC33-4D9F-A718-4DDD2B31FEC8}">
      <dgm:prSet/>
      <dgm:spPr/>
      <dgm:t>
        <a:bodyPr/>
        <a:lstStyle/>
        <a:p>
          <a:endParaRPr lang="en-US" sz="2000"/>
        </a:p>
      </dgm:t>
    </dgm:pt>
    <dgm:pt modelId="{A87C2546-0910-40CA-A91C-27D13F69E07A}">
      <dgm:prSet custT="1"/>
      <dgm:spPr>
        <a:xfrm rot="5400000">
          <a:off x="5133293" y="-503958"/>
          <a:ext cx="1121829" cy="5359255"/>
        </a:xfrm>
        <a:prstGeom prst="round2SameRect">
          <a:avLst/>
        </a:prstGeom>
        <a:solidFill>
          <a:srgbClr val="9BBB59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sz="24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Simplifies large datasets for better understanding</a:t>
          </a:r>
        </a:p>
      </dgm:t>
    </dgm:pt>
    <dgm:pt modelId="{CA1676FB-7711-49F2-AA6F-E3ACD2C9BF81}" type="parTrans" cxnId="{666280BA-7B83-4501-BD29-3984050B05C1}">
      <dgm:prSet/>
      <dgm:spPr/>
      <dgm:t>
        <a:bodyPr/>
        <a:lstStyle/>
        <a:p>
          <a:endParaRPr lang="en-US" sz="2000"/>
        </a:p>
      </dgm:t>
    </dgm:pt>
    <dgm:pt modelId="{09ECE01B-FE86-4308-ABBB-A729B9E52AB3}" type="sibTrans" cxnId="{666280BA-7B83-4501-BD29-3984050B05C1}">
      <dgm:prSet/>
      <dgm:spPr/>
      <dgm:t>
        <a:bodyPr/>
        <a:lstStyle/>
        <a:p>
          <a:endParaRPr lang="en-US" sz="2000"/>
        </a:p>
      </dgm:t>
    </dgm:pt>
    <dgm:pt modelId="{02BD7530-A452-4FB2-80D8-11EA4B4F55EA}">
      <dgm:prSet custT="1"/>
      <dgm:spPr>
        <a:xfrm rot="5400000">
          <a:off x="5133293" y="-503958"/>
          <a:ext cx="1121829" cy="5359255"/>
        </a:xfrm>
        <a:prstGeom prst="round2SameRect">
          <a:avLst/>
        </a:prstGeom>
        <a:solidFill>
          <a:srgbClr val="9BBB59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sz="24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Helps identify patterns, relationships, and trends</a:t>
          </a:r>
        </a:p>
      </dgm:t>
    </dgm:pt>
    <dgm:pt modelId="{25BB8A52-156F-44C0-87D9-8759BBC6F070}" type="parTrans" cxnId="{E56863F6-8B5C-49B2-B9F5-380297EE4738}">
      <dgm:prSet/>
      <dgm:spPr/>
      <dgm:t>
        <a:bodyPr/>
        <a:lstStyle/>
        <a:p>
          <a:endParaRPr lang="en-US" sz="2000"/>
        </a:p>
      </dgm:t>
    </dgm:pt>
    <dgm:pt modelId="{E3CB25A1-D089-4A86-9D7D-BFA75CF847C2}" type="sibTrans" cxnId="{E56863F6-8B5C-49B2-B9F5-380297EE4738}">
      <dgm:prSet/>
      <dgm:spPr/>
      <dgm:t>
        <a:bodyPr/>
        <a:lstStyle/>
        <a:p>
          <a:endParaRPr lang="en-US" sz="2000"/>
        </a:p>
      </dgm:t>
    </dgm:pt>
    <dgm:pt modelId="{F7D7B599-2562-46EA-B0C3-C6AB411C5F89}">
      <dgm:prSet custT="1"/>
      <dgm:spPr>
        <a:xfrm>
          <a:off x="0" y="2946926"/>
          <a:ext cx="3014580" cy="1402286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4400" b="1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Real-World Example:</a:t>
          </a:r>
          <a:endParaRPr lang="en-US" sz="44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gm:t>
    </dgm:pt>
    <dgm:pt modelId="{2824E6FD-D499-48D3-BC4F-EACD3928BFBF}" type="parTrans" cxnId="{E6421E46-9164-4429-9FFD-8E149926F57E}">
      <dgm:prSet/>
      <dgm:spPr/>
      <dgm:t>
        <a:bodyPr/>
        <a:lstStyle/>
        <a:p>
          <a:endParaRPr lang="en-US" sz="2000"/>
        </a:p>
      </dgm:t>
    </dgm:pt>
    <dgm:pt modelId="{61FA4C1E-3EAA-4FC0-B0DC-1B66970A7D6F}" type="sibTrans" cxnId="{E6421E46-9164-4429-9FFD-8E149926F57E}">
      <dgm:prSet/>
      <dgm:spPr/>
      <dgm:t>
        <a:bodyPr/>
        <a:lstStyle/>
        <a:p>
          <a:endParaRPr lang="en-US" sz="2000"/>
        </a:p>
      </dgm:t>
    </dgm:pt>
    <dgm:pt modelId="{CC05CF11-2462-4776-981A-87932481E37B}">
      <dgm:prSet custT="1"/>
      <dgm:spPr>
        <a:xfrm rot="5400000">
          <a:off x="5133293" y="968442"/>
          <a:ext cx="1121829" cy="5359255"/>
        </a:xfrm>
        <a:prstGeom prst="round2SameRect">
          <a:avLst/>
        </a:prstGeom>
        <a:solidFill>
          <a:srgbClr val="9BBB59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Char char="•"/>
          </a:pPr>
          <a:r>
            <a:rPr lang="en-US" sz="24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Classifying customer ages into different age groups for a marketing campaign</a:t>
          </a:r>
        </a:p>
      </dgm:t>
    </dgm:pt>
    <dgm:pt modelId="{1131678E-2BD7-429F-AEE3-C3155BDEA7B9}" type="parTrans" cxnId="{D52D92F3-926D-4A4A-82D6-93368B31DEC2}">
      <dgm:prSet/>
      <dgm:spPr/>
      <dgm:t>
        <a:bodyPr/>
        <a:lstStyle/>
        <a:p>
          <a:endParaRPr lang="en-US" sz="2000"/>
        </a:p>
      </dgm:t>
    </dgm:pt>
    <dgm:pt modelId="{E7424A07-7D0C-4304-BAAA-23F98B10DFED}" type="sibTrans" cxnId="{D52D92F3-926D-4A4A-82D6-93368B31DEC2}">
      <dgm:prSet/>
      <dgm:spPr/>
      <dgm:t>
        <a:bodyPr/>
        <a:lstStyle/>
        <a:p>
          <a:endParaRPr lang="en-US" sz="2000"/>
        </a:p>
      </dgm:t>
    </dgm:pt>
    <dgm:pt modelId="{6C336C46-ADFB-470D-A58E-FD0A288565E9}" type="pres">
      <dgm:prSet presAssocID="{51F95C42-B07E-4DFC-9C59-4C88DD7C38BE}" presName="Name0" presStyleCnt="0">
        <dgm:presLayoutVars>
          <dgm:dir/>
          <dgm:animLvl val="lvl"/>
          <dgm:resizeHandles val="exact"/>
        </dgm:presLayoutVars>
      </dgm:prSet>
      <dgm:spPr/>
    </dgm:pt>
    <dgm:pt modelId="{B5012AFC-42C2-424C-A4C7-04F5D74C5BE0}" type="pres">
      <dgm:prSet presAssocID="{30DF9E74-C2B8-478A-AE15-514B85BC7BD1}" presName="linNode" presStyleCnt="0"/>
      <dgm:spPr/>
    </dgm:pt>
    <dgm:pt modelId="{B0EA53A8-2165-4C69-9441-11B5728139DE}" type="pres">
      <dgm:prSet presAssocID="{30DF9E74-C2B8-478A-AE15-514B85BC7BD1}" presName="parentText" presStyleLbl="node1" presStyleIdx="0" presStyleCnt="3" custScaleY="60607">
        <dgm:presLayoutVars>
          <dgm:chMax val="1"/>
          <dgm:bulletEnabled val="1"/>
        </dgm:presLayoutVars>
      </dgm:prSet>
      <dgm:spPr/>
    </dgm:pt>
    <dgm:pt modelId="{B7A64EEB-4CF2-4E66-9419-A8FFE425C567}" type="pres">
      <dgm:prSet presAssocID="{30DF9E74-C2B8-478A-AE15-514B85BC7BD1}" presName="descendantText" presStyleLbl="alignAccFollowNode1" presStyleIdx="0" presStyleCnt="3">
        <dgm:presLayoutVars>
          <dgm:bulletEnabled val="1"/>
        </dgm:presLayoutVars>
      </dgm:prSet>
      <dgm:spPr/>
    </dgm:pt>
    <dgm:pt modelId="{84450145-D5CE-4F33-AEBC-E35E14A75C33}" type="pres">
      <dgm:prSet presAssocID="{3F4A3326-4384-4BD6-9DA8-AB868FB4548D}" presName="sp" presStyleCnt="0"/>
      <dgm:spPr/>
    </dgm:pt>
    <dgm:pt modelId="{8615F3BC-E4C5-4FB3-90A4-8A7BF4F56033}" type="pres">
      <dgm:prSet presAssocID="{46CB1C2F-07BA-41DC-8065-207D162E4685}" presName="linNode" presStyleCnt="0"/>
      <dgm:spPr/>
    </dgm:pt>
    <dgm:pt modelId="{A507470F-8892-4A37-922C-D8E92B32E87A}" type="pres">
      <dgm:prSet presAssocID="{46CB1C2F-07BA-41DC-8065-207D162E4685}" presName="parentText" presStyleLbl="node1" presStyleIdx="1" presStyleCnt="3" custScaleY="60607">
        <dgm:presLayoutVars>
          <dgm:chMax val="1"/>
          <dgm:bulletEnabled val="1"/>
        </dgm:presLayoutVars>
      </dgm:prSet>
      <dgm:spPr/>
    </dgm:pt>
    <dgm:pt modelId="{17F7DBF4-25FF-4458-8DAB-1B25EF6309F4}" type="pres">
      <dgm:prSet presAssocID="{46CB1C2F-07BA-41DC-8065-207D162E4685}" presName="descendantText" presStyleLbl="alignAccFollowNode1" presStyleIdx="1" presStyleCnt="3">
        <dgm:presLayoutVars>
          <dgm:bulletEnabled val="1"/>
        </dgm:presLayoutVars>
      </dgm:prSet>
      <dgm:spPr/>
    </dgm:pt>
    <dgm:pt modelId="{3DDD610F-99F2-4C61-A6BC-202422C66DDE}" type="pres">
      <dgm:prSet presAssocID="{0CB547CF-ECB4-4187-8F98-E1F70020FC20}" presName="sp" presStyleCnt="0"/>
      <dgm:spPr/>
    </dgm:pt>
    <dgm:pt modelId="{4C1A20DF-BE14-45FC-83C3-C25361FC8294}" type="pres">
      <dgm:prSet presAssocID="{F7D7B599-2562-46EA-B0C3-C6AB411C5F89}" presName="linNode" presStyleCnt="0"/>
      <dgm:spPr/>
    </dgm:pt>
    <dgm:pt modelId="{03EDCBB7-C7E6-462B-8646-47F8556DC02C}" type="pres">
      <dgm:prSet presAssocID="{F7D7B599-2562-46EA-B0C3-C6AB411C5F89}" presName="parentText" presStyleLbl="node1" presStyleIdx="2" presStyleCnt="3" custScaleY="60607">
        <dgm:presLayoutVars>
          <dgm:chMax val="1"/>
          <dgm:bulletEnabled val="1"/>
        </dgm:presLayoutVars>
      </dgm:prSet>
      <dgm:spPr/>
    </dgm:pt>
    <dgm:pt modelId="{536C59E4-429A-4D6A-BC0A-BDD05BC123B2}" type="pres">
      <dgm:prSet presAssocID="{F7D7B599-2562-46EA-B0C3-C6AB411C5F89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7BE0C305-14A4-4080-9CF7-645102FEA577}" type="presOf" srcId="{A87C2546-0910-40CA-A91C-27D13F69E07A}" destId="{17F7DBF4-25FF-4458-8DAB-1B25EF6309F4}" srcOrd="0" destOrd="0" presId="urn:microsoft.com/office/officeart/2005/8/layout/vList5"/>
    <dgm:cxn modelId="{A6D0DE05-FC33-4D9F-A718-4DDD2B31FEC8}" srcId="{51F95C42-B07E-4DFC-9C59-4C88DD7C38BE}" destId="{46CB1C2F-07BA-41DC-8065-207D162E4685}" srcOrd="1" destOrd="0" parTransId="{094B6A4B-269D-4488-A414-F3B0FC2AF712}" sibTransId="{0CB547CF-ECB4-4187-8F98-E1F70020FC20}"/>
    <dgm:cxn modelId="{F8DA890D-347B-4916-AB24-124D296BF26F}" type="presOf" srcId="{F7D7B599-2562-46EA-B0C3-C6AB411C5F89}" destId="{03EDCBB7-C7E6-462B-8646-47F8556DC02C}" srcOrd="0" destOrd="0" presId="urn:microsoft.com/office/officeart/2005/8/layout/vList5"/>
    <dgm:cxn modelId="{95DAC71F-4F7F-40E7-A472-6857294A8CF3}" type="presOf" srcId="{46CB1C2F-07BA-41DC-8065-207D162E4685}" destId="{A507470F-8892-4A37-922C-D8E92B32E87A}" srcOrd="0" destOrd="0" presId="urn:microsoft.com/office/officeart/2005/8/layout/vList5"/>
    <dgm:cxn modelId="{11152C36-FB85-4E2C-94E0-E3484DCCA546}" type="presOf" srcId="{B9A449AA-079D-42A6-999A-D1286876E525}" destId="{B7A64EEB-4CF2-4E66-9419-A8FFE425C567}" srcOrd="0" destOrd="0" presId="urn:microsoft.com/office/officeart/2005/8/layout/vList5"/>
    <dgm:cxn modelId="{4F021765-9FF1-4E49-A9DC-FDE5F8A8013F}" srcId="{51F95C42-B07E-4DFC-9C59-4C88DD7C38BE}" destId="{30DF9E74-C2B8-478A-AE15-514B85BC7BD1}" srcOrd="0" destOrd="0" parTransId="{AF6C4BEA-4431-4030-A72F-9B32EEC97AAA}" sibTransId="{3F4A3326-4384-4BD6-9DA8-AB868FB4548D}"/>
    <dgm:cxn modelId="{E6421E46-9164-4429-9FFD-8E149926F57E}" srcId="{51F95C42-B07E-4DFC-9C59-4C88DD7C38BE}" destId="{F7D7B599-2562-46EA-B0C3-C6AB411C5F89}" srcOrd="2" destOrd="0" parTransId="{2824E6FD-D499-48D3-BC4F-EACD3928BFBF}" sibTransId="{61FA4C1E-3EAA-4FC0-B0DC-1B66970A7D6F}"/>
    <dgm:cxn modelId="{9FB2F24D-C572-4B1F-9314-E8537382314B}" type="presOf" srcId="{CC05CF11-2462-4776-981A-87932481E37B}" destId="{536C59E4-429A-4D6A-BC0A-BDD05BC123B2}" srcOrd="0" destOrd="0" presId="urn:microsoft.com/office/officeart/2005/8/layout/vList5"/>
    <dgm:cxn modelId="{A5E95B58-5F0A-47AE-AC9D-45C900C8ACBD}" type="presOf" srcId="{02BD7530-A452-4FB2-80D8-11EA4B4F55EA}" destId="{17F7DBF4-25FF-4458-8DAB-1B25EF6309F4}" srcOrd="0" destOrd="1" presId="urn:microsoft.com/office/officeart/2005/8/layout/vList5"/>
    <dgm:cxn modelId="{B288BBA6-62C5-47D3-A260-DB1AA69EA61F}" type="presOf" srcId="{51F95C42-B07E-4DFC-9C59-4C88DD7C38BE}" destId="{6C336C46-ADFB-470D-A58E-FD0A288565E9}" srcOrd="0" destOrd="0" presId="urn:microsoft.com/office/officeart/2005/8/layout/vList5"/>
    <dgm:cxn modelId="{666280BA-7B83-4501-BD29-3984050B05C1}" srcId="{46CB1C2F-07BA-41DC-8065-207D162E4685}" destId="{A87C2546-0910-40CA-A91C-27D13F69E07A}" srcOrd="0" destOrd="0" parTransId="{CA1676FB-7711-49F2-AA6F-E3ACD2C9BF81}" sibTransId="{09ECE01B-FE86-4308-ABBB-A729B9E52AB3}"/>
    <dgm:cxn modelId="{9947A0CD-E609-4B78-8CB4-31FEEE7B39C2}" type="presOf" srcId="{30DF9E74-C2B8-478A-AE15-514B85BC7BD1}" destId="{B0EA53A8-2165-4C69-9441-11B5728139DE}" srcOrd="0" destOrd="0" presId="urn:microsoft.com/office/officeart/2005/8/layout/vList5"/>
    <dgm:cxn modelId="{D66DC1EC-FE20-4150-99C3-61CFA03E89BF}" srcId="{30DF9E74-C2B8-478A-AE15-514B85BC7BD1}" destId="{B9A449AA-079D-42A6-999A-D1286876E525}" srcOrd="0" destOrd="0" parTransId="{8EC6562B-7751-44CE-83C2-47CED96044BD}" sibTransId="{B0A787E3-0C20-4DC2-92F1-978A041E1FD7}"/>
    <dgm:cxn modelId="{D52D92F3-926D-4A4A-82D6-93368B31DEC2}" srcId="{F7D7B599-2562-46EA-B0C3-C6AB411C5F89}" destId="{CC05CF11-2462-4776-981A-87932481E37B}" srcOrd="0" destOrd="0" parTransId="{1131678E-2BD7-429F-AEE3-C3155BDEA7B9}" sibTransId="{E7424A07-7D0C-4304-BAAA-23F98B10DFED}"/>
    <dgm:cxn modelId="{E56863F6-8B5C-49B2-B9F5-380297EE4738}" srcId="{46CB1C2F-07BA-41DC-8065-207D162E4685}" destId="{02BD7530-A452-4FB2-80D8-11EA4B4F55EA}" srcOrd="1" destOrd="0" parTransId="{25BB8A52-156F-44C0-87D9-8759BBC6F070}" sibTransId="{E3CB25A1-D089-4A86-9D7D-BFA75CF847C2}"/>
    <dgm:cxn modelId="{03971357-31FB-4111-8B16-1F9FA14C1D6B}" type="presParOf" srcId="{6C336C46-ADFB-470D-A58E-FD0A288565E9}" destId="{B5012AFC-42C2-424C-A4C7-04F5D74C5BE0}" srcOrd="0" destOrd="0" presId="urn:microsoft.com/office/officeart/2005/8/layout/vList5"/>
    <dgm:cxn modelId="{AB987403-BE01-48C2-B255-FB23E95F243E}" type="presParOf" srcId="{B5012AFC-42C2-424C-A4C7-04F5D74C5BE0}" destId="{B0EA53A8-2165-4C69-9441-11B5728139DE}" srcOrd="0" destOrd="0" presId="urn:microsoft.com/office/officeart/2005/8/layout/vList5"/>
    <dgm:cxn modelId="{4C775F17-006C-46E2-A307-A6BCA3AE9060}" type="presParOf" srcId="{B5012AFC-42C2-424C-A4C7-04F5D74C5BE0}" destId="{B7A64EEB-4CF2-4E66-9419-A8FFE425C567}" srcOrd="1" destOrd="0" presId="urn:microsoft.com/office/officeart/2005/8/layout/vList5"/>
    <dgm:cxn modelId="{E6C3EBCB-AF83-4AAE-8257-83C9F0F12BCD}" type="presParOf" srcId="{6C336C46-ADFB-470D-A58E-FD0A288565E9}" destId="{84450145-D5CE-4F33-AEBC-E35E14A75C33}" srcOrd="1" destOrd="0" presId="urn:microsoft.com/office/officeart/2005/8/layout/vList5"/>
    <dgm:cxn modelId="{367431F9-9455-42E4-88C9-53106F1CBEFF}" type="presParOf" srcId="{6C336C46-ADFB-470D-A58E-FD0A288565E9}" destId="{8615F3BC-E4C5-4FB3-90A4-8A7BF4F56033}" srcOrd="2" destOrd="0" presId="urn:microsoft.com/office/officeart/2005/8/layout/vList5"/>
    <dgm:cxn modelId="{374AD5B1-1363-45E7-9085-C749B122EE18}" type="presParOf" srcId="{8615F3BC-E4C5-4FB3-90A4-8A7BF4F56033}" destId="{A507470F-8892-4A37-922C-D8E92B32E87A}" srcOrd="0" destOrd="0" presId="urn:microsoft.com/office/officeart/2005/8/layout/vList5"/>
    <dgm:cxn modelId="{1D5082F3-513E-45A3-A0FF-D87D23681FB0}" type="presParOf" srcId="{8615F3BC-E4C5-4FB3-90A4-8A7BF4F56033}" destId="{17F7DBF4-25FF-4458-8DAB-1B25EF6309F4}" srcOrd="1" destOrd="0" presId="urn:microsoft.com/office/officeart/2005/8/layout/vList5"/>
    <dgm:cxn modelId="{CB670158-B558-4529-8B05-C31B5B6FC2D0}" type="presParOf" srcId="{6C336C46-ADFB-470D-A58E-FD0A288565E9}" destId="{3DDD610F-99F2-4C61-A6BC-202422C66DDE}" srcOrd="3" destOrd="0" presId="urn:microsoft.com/office/officeart/2005/8/layout/vList5"/>
    <dgm:cxn modelId="{3CEB649A-F462-4CB4-93DD-A090B4679632}" type="presParOf" srcId="{6C336C46-ADFB-470D-A58E-FD0A288565E9}" destId="{4C1A20DF-BE14-45FC-83C3-C25361FC8294}" srcOrd="4" destOrd="0" presId="urn:microsoft.com/office/officeart/2005/8/layout/vList5"/>
    <dgm:cxn modelId="{E84D0A37-A477-4F3A-920D-3164C9F5BFBF}" type="presParOf" srcId="{4C1A20DF-BE14-45FC-83C3-C25361FC8294}" destId="{03EDCBB7-C7E6-462B-8646-47F8556DC02C}" srcOrd="0" destOrd="0" presId="urn:microsoft.com/office/officeart/2005/8/layout/vList5"/>
    <dgm:cxn modelId="{55D12208-EC7A-4EEA-A396-A5C2AEE97D2F}" type="presParOf" srcId="{4C1A20DF-BE14-45FC-83C3-C25361FC8294}" destId="{536C59E4-429A-4D6A-BC0A-BDD05BC123B2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DF141E3-A76F-4270-A84B-31CF4A6299C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3869F9F1-EC09-4B8D-9E61-00A96630CEA7}">
      <dgm:prSet custT="1"/>
      <dgm:spPr/>
      <dgm:t>
        <a:bodyPr/>
        <a:lstStyle/>
        <a:p>
          <a:r>
            <a:rPr lang="en-US" sz="3200" dirty="0"/>
            <a:t>1. </a:t>
          </a:r>
          <a:r>
            <a:rPr lang="en-US" sz="3200"/>
            <a:t>Qualitative Classification: Based on attributes like color, gender, or type</a:t>
          </a:r>
        </a:p>
      </dgm:t>
    </dgm:pt>
    <dgm:pt modelId="{F37907B0-FD48-440E-97AA-130426818E68}" type="parTrans" cxnId="{1FAB28D2-D347-4721-B387-5286A187E0F5}">
      <dgm:prSet/>
      <dgm:spPr/>
      <dgm:t>
        <a:bodyPr/>
        <a:lstStyle/>
        <a:p>
          <a:endParaRPr lang="en-US" sz="1600"/>
        </a:p>
      </dgm:t>
    </dgm:pt>
    <dgm:pt modelId="{7DF421A8-8714-484E-AB3D-7FC007F2A664}" type="sibTrans" cxnId="{1FAB28D2-D347-4721-B387-5286A187E0F5}">
      <dgm:prSet/>
      <dgm:spPr/>
      <dgm:t>
        <a:bodyPr/>
        <a:lstStyle/>
        <a:p>
          <a:endParaRPr lang="en-US" sz="1600"/>
        </a:p>
      </dgm:t>
    </dgm:pt>
    <dgm:pt modelId="{8ECADFEA-097A-4E14-B252-39E1E4BD0A6F}">
      <dgm:prSet custT="1"/>
      <dgm:spPr/>
      <dgm:t>
        <a:bodyPr/>
        <a:lstStyle/>
        <a:p>
          <a:r>
            <a:rPr lang="en-US" sz="3200"/>
            <a:t>2. Quantitative Classification: Based on numerical values</a:t>
          </a:r>
        </a:p>
      </dgm:t>
    </dgm:pt>
    <dgm:pt modelId="{F04C3D68-CCA9-4798-8D1B-F5FC203A08E5}" type="parTrans" cxnId="{8544B704-01E7-41A4-9916-EDE41CD787B2}">
      <dgm:prSet/>
      <dgm:spPr/>
      <dgm:t>
        <a:bodyPr/>
        <a:lstStyle/>
        <a:p>
          <a:endParaRPr lang="en-US" sz="1600"/>
        </a:p>
      </dgm:t>
    </dgm:pt>
    <dgm:pt modelId="{1DD04E78-D7CB-4B61-BEC1-3450DF11445B}" type="sibTrans" cxnId="{8544B704-01E7-41A4-9916-EDE41CD787B2}">
      <dgm:prSet/>
      <dgm:spPr/>
      <dgm:t>
        <a:bodyPr/>
        <a:lstStyle/>
        <a:p>
          <a:endParaRPr lang="en-US" sz="1600"/>
        </a:p>
      </dgm:t>
    </dgm:pt>
    <dgm:pt modelId="{426BD9C7-A1D2-4CFE-A637-7F653C1033AD}">
      <dgm:prSet custT="1"/>
      <dgm:spPr/>
      <dgm:t>
        <a:bodyPr/>
        <a:lstStyle/>
        <a:p>
          <a:r>
            <a:rPr lang="en-US" sz="3200" dirty="0"/>
            <a:t>3. Geographical Classification: Based on location or region</a:t>
          </a:r>
        </a:p>
      </dgm:t>
    </dgm:pt>
    <dgm:pt modelId="{D47CBB2B-CA5E-4635-92D2-865AA1FB50F7}" type="parTrans" cxnId="{2D77BB9F-5B22-47EE-BBE2-124DF74AC7E9}">
      <dgm:prSet/>
      <dgm:spPr/>
      <dgm:t>
        <a:bodyPr/>
        <a:lstStyle/>
        <a:p>
          <a:endParaRPr lang="en-US" sz="1600"/>
        </a:p>
      </dgm:t>
    </dgm:pt>
    <dgm:pt modelId="{A7023AF5-E24E-4300-93C1-64403D3D5859}" type="sibTrans" cxnId="{2D77BB9F-5B22-47EE-BBE2-124DF74AC7E9}">
      <dgm:prSet/>
      <dgm:spPr/>
      <dgm:t>
        <a:bodyPr/>
        <a:lstStyle/>
        <a:p>
          <a:endParaRPr lang="en-US" sz="1600"/>
        </a:p>
      </dgm:t>
    </dgm:pt>
    <dgm:pt modelId="{379906EC-81F8-4906-8CDD-6BB1FE31DB20}">
      <dgm:prSet custT="1"/>
      <dgm:spPr/>
      <dgm:t>
        <a:bodyPr/>
        <a:lstStyle/>
        <a:p>
          <a:r>
            <a:rPr lang="en-US" sz="3200"/>
            <a:t>4. Chronological Classification: Based on time</a:t>
          </a:r>
        </a:p>
      </dgm:t>
    </dgm:pt>
    <dgm:pt modelId="{6B137347-7266-448E-A27B-D44693BE6721}" type="parTrans" cxnId="{7701F9B7-CF03-417F-AB0D-4D6BF3E1FB79}">
      <dgm:prSet/>
      <dgm:spPr/>
      <dgm:t>
        <a:bodyPr/>
        <a:lstStyle/>
        <a:p>
          <a:endParaRPr lang="en-US" sz="1600"/>
        </a:p>
      </dgm:t>
    </dgm:pt>
    <dgm:pt modelId="{1C83DA62-2F27-4C8A-960A-7F463E6ABA1A}" type="sibTrans" cxnId="{7701F9B7-CF03-417F-AB0D-4D6BF3E1FB79}">
      <dgm:prSet/>
      <dgm:spPr/>
      <dgm:t>
        <a:bodyPr/>
        <a:lstStyle/>
        <a:p>
          <a:endParaRPr lang="en-US" sz="1600"/>
        </a:p>
      </dgm:t>
    </dgm:pt>
    <dgm:pt modelId="{D2CF84A7-6645-43F9-8A21-EB44AEA75D0A}" type="pres">
      <dgm:prSet presAssocID="{7DF141E3-A76F-4270-A84B-31CF4A6299C5}" presName="vert0" presStyleCnt="0">
        <dgm:presLayoutVars>
          <dgm:dir/>
          <dgm:animOne val="branch"/>
          <dgm:animLvl val="lvl"/>
        </dgm:presLayoutVars>
      </dgm:prSet>
      <dgm:spPr/>
    </dgm:pt>
    <dgm:pt modelId="{0A44B6C2-8438-4D45-A079-D2A4CAA4B85A}" type="pres">
      <dgm:prSet presAssocID="{3869F9F1-EC09-4B8D-9E61-00A96630CEA7}" presName="thickLine" presStyleLbl="alignNode1" presStyleIdx="0" presStyleCnt="4"/>
      <dgm:spPr/>
    </dgm:pt>
    <dgm:pt modelId="{71F04BF8-2B0C-44E8-86F2-8250C7939617}" type="pres">
      <dgm:prSet presAssocID="{3869F9F1-EC09-4B8D-9E61-00A96630CEA7}" presName="horz1" presStyleCnt="0"/>
      <dgm:spPr/>
    </dgm:pt>
    <dgm:pt modelId="{24BB6AFF-FF4A-456B-8867-D336E6CC26AF}" type="pres">
      <dgm:prSet presAssocID="{3869F9F1-EC09-4B8D-9E61-00A96630CEA7}" presName="tx1" presStyleLbl="revTx" presStyleIdx="0" presStyleCnt="4"/>
      <dgm:spPr/>
    </dgm:pt>
    <dgm:pt modelId="{779E2F07-8DE4-401E-96F9-336FA3A2BA6F}" type="pres">
      <dgm:prSet presAssocID="{3869F9F1-EC09-4B8D-9E61-00A96630CEA7}" presName="vert1" presStyleCnt="0"/>
      <dgm:spPr/>
    </dgm:pt>
    <dgm:pt modelId="{9506CFC7-518F-4159-8A44-9B597B988964}" type="pres">
      <dgm:prSet presAssocID="{8ECADFEA-097A-4E14-B252-39E1E4BD0A6F}" presName="thickLine" presStyleLbl="alignNode1" presStyleIdx="1" presStyleCnt="4"/>
      <dgm:spPr/>
    </dgm:pt>
    <dgm:pt modelId="{A906AAAA-78C9-4D14-9C7A-35DF231B1745}" type="pres">
      <dgm:prSet presAssocID="{8ECADFEA-097A-4E14-B252-39E1E4BD0A6F}" presName="horz1" presStyleCnt="0"/>
      <dgm:spPr/>
    </dgm:pt>
    <dgm:pt modelId="{852BB687-A37F-49BE-99F7-E285B42373A5}" type="pres">
      <dgm:prSet presAssocID="{8ECADFEA-097A-4E14-B252-39E1E4BD0A6F}" presName="tx1" presStyleLbl="revTx" presStyleIdx="1" presStyleCnt="4"/>
      <dgm:spPr/>
    </dgm:pt>
    <dgm:pt modelId="{0B10FA35-5BF5-4EF1-9D2D-CD2B9C6C31CF}" type="pres">
      <dgm:prSet presAssocID="{8ECADFEA-097A-4E14-B252-39E1E4BD0A6F}" presName="vert1" presStyleCnt="0"/>
      <dgm:spPr/>
    </dgm:pt>
    <dgm:pt modelId="{2D6F8FA5-DAB7-4E2A-A7ED-BAFC1BCB668E}" type="pres">
      <dgm:prSet presAssocID="{426BD9C7-A1D2-4CFE-A637-7F653C1033AD}" presName="thickLine" presStyleLbl="alignNode1" presStyleIdx="2" presStyleCnt="4"/>
      <dgm:spPr/>
    </dgm:pt>
    <dgm:pt modelId="{8AE52ADA-C3FA-4A25-86B4-3F021553FB78}" type="pres">
      <dgm:prSet presAssocID="{426BD9C7-A1D2-4CFE-A637-7F653C1033AD}" presName="horz1" presStyleCnt="0"/>
      <dgm:spPr/>
    </dgm:pt>
    <dgm:pt modelId="{8B42BD5D-0502-4F89-823B-1967384AA6BB}" type="pres">
      <dgm:prSet presAssocID="{426BD9C7-A1D2-4CFE-A637-7F653C1033AD}" presName="tx1" presStyleLbl="revTx" presStyleIdx="2" presStyleCnt="4"/>
      <dgm:spPr/>
    </dgm:pt>
    <dgm:pt modelId="{8940A95A-B7DE-4E56-8AA4-564E93690F93}" type="pres">
      <dgm:prSet presAssocID="{426BD9C7-A1D2-4CFE-A637-7F653C1033AD}" presName="vert1" presStyleCnt="0"/>
      <dgm:spPr/>
    </dgm:pt>
    <dgm:pt modelId="{2D2C955A-5E2F-466B-AB46-FE5AE77AFE67}" type="pres">
      <dgm:prSet presAssocID="{379906EC-81F8-4906-8CDD-6BB1FE31DB20}" presName="thickLine" presStyleLbl="alignNode1" presStyleIdx="3" presStyleCnt="4"/>
      <dgm:spPr/>
    </dgm:pt>
    <dgm:pt modelId="{AA3C2486-C19E-4F33-B7F3-BEFF1055847A}" type="pres">
      <dgm:prSet presAssocID="{379906EC-81F8-4906-8CDD-6BB1FE31DB20}" presName="horz1" presStyleCnt="0"/>
      <dgm:spPr/>
    </dgm:pt>
    <dgm:pt modelId="{70A96B1B-A502-40BB-B7C1-0FAD1CFA994C}" type="pres">
      <dgm:prSet presAssocID="{379906EC-81F8-4906-8CDD-6BB1FE31DB20}" presName="tx1" presStyleLbl="revTx" presStyleIdx="3" presStyleCnt="4"/>
      <dgm:spPr/>
    </dgm:pt>
    <dgm:pt modelId="{92BD6716-BAAF-44E7-87C6-873EE40C8887}" type="pres">
      <dgm:prSet presAssocID="{379906EC-81F8-4906-8CDD-6BB1FE31DB20}" presName="vert1" presStyleCnt="0"/>
      <dgm:spPr/>
    </dgm:pt>
  </dgm:ptLst>
  <dgm:cxnLst>
    <dgm:cxn modelId="{8544B704-01E7-41A4-9916-EDE41CD787B2}" srcId="{7DF141E3-A76F-4270-A84B-31CF4A6299C5}" destId="{8ECADFEA-097A-4E14-B252-39E1E4BD0A6F}" srcOrd="1" destOrd="0" parTransId="{F04C3D68-CCA9-4798-8D1B-F5FC203A08E5}" sibTransId="{1DD04E78-D7CB-4B61-BEC1-3450DF11445B}"/>
    <dgm:cxn modelId="{D4418D0D-8626-46A3-94B2-5DA503752CC4}" type="presOf" srcId="{7DF141E3-A76F-4270-A84B-31CF4A6299C5}" destId="{D2CF84A7-6645-43F9-8A21-EB44AEA75D0A}" srcOrd="0" destOrd="0" presId="urn:microsoft.com/office/officeart/2008/layout/LinedList"/>
    <dgm:cxn modelId="{330C0167-BFA2-4304-8764-E72BE10C1E02}" type="presOf" srcId="{426BD9C7-A1D2-4CFE-A637-7F653C1033AD}" destId="{8B42BD5D-0502-4F89-823B-1967384AA6BB}" srcOrd="0" destOrd="0" presId="urn:microsoft.com/office/officeart/2008/layout/LinedList"/>
    <dgm:cxn modelId="{401D4487-AF94-4A16-A4EA-E84B2C2307A5}" type="presOf" srcId="{3869F9F1-EC09-4B8D-9E61-00A96630CEA7}" destId="{24BB6AFF-FF4A-456B-8867-D336E6CC26AF}" srcOrd="0" destOrd="0" presId="urn:microsoft.com/office/officeart/2008/layout/LinedList"/>
    <dgm:cxn modelId="{2D77BB9F-5B22-47EE-BBE2-124DF74AC7E9}" srcId="{7DF141E3-A76F-4270-A84B-31CF4A6299C5}" destId="{426BD9C7-A1D2-4CFE-A637-7F653C1033AD}" srcOrd="2" destOrd="0" parTransId="{D47CBB2B-CA5E-4635-92D2-865AA1FB50F7}" sibTransId="{A7023AF5-E24E-4300-93C1-64403D3D5859}"/>
    <dgm:cxn modelId="{26BFA3AA-A605-4F76-8CDA-06E0EC6BFDC3}" type="presOf" srcId="{8ECADFEA-097A-4E14-B252-39E1E4BD0A6F}" destId="{852BB687-A37F-49BE-99F7-E285B42373A5}" srcOrd="0" destOrd="0" presId="urn:microsoft.com/office/officeart/2008/layout/LinedList"/>
    <dgm:cxn modelId="{A223E2AD-58AA-403B-AF9F-5723EC1E8E6C}" type="presOf" srcId="{379906EC-81F8-4906-8CDD-6BB1FE31DB20}" destId="{70A96B1B-A502-40BB-B7C1-0FAD1CFA994C}" srcOrd="0" destOrd="0" presId="urn:microsoft.com/office/officeart/2008/layout/LinedList"/>
    <dgm:cxn modelId="{7701F9B7-CF03-417F-AB0D-4D6BF3E1FB79}" srcId="{7DF141E3-A76F-4270-A84B-31CF4A6299C5}" destId="{379906EC-81F8-4906-8CDD-6BB1FE31DB20}" srcOrd="3" destOrd="0" parTransId="{6B137347-7266-448E-A27B-D44693BE6721}" sibTransId="{1C83DA62-2F27-4C8A-960A-7F463E6ABA1A}"/>
    <dgm:cxn modelId="{1FAB28D2-D347-4721-B387-5286A187E0F5}" srcId="{7DF141E3-A76F-4270-A84B-31CF4A6299C5}" destId="{3869F9F1-EC09-4B8D-9E61-00A96630CEA7}" srcOrd="0" destOrd="0" parTransId="{F37907B0-FD48-440E-97AA-130426818E68}" sibTransId="{7DF421A8-8714-484E-AB3D-7FC007F2A664}"/>
    <dgm:cxn modelId="{8C19DC53-A48F-4FAB-8D36-5050C1560E15}" type="presParOf" srcId="{D2CF84A7-6645-43F9-8A21-EB44AEA75D0A}" destId="{0A44B6C2-8438-4D45-A079-D2A4CAA4B85A}" srcOrd="0" destOrd="0" presId="urn:microsoft.com/office/officeart/2008/layout/LinedList"/>
    <dgm:cxn modelId="{B6639F05-39FC-4919-A6A3-3FC439E77E1E}" type="presParOf" srcId="{D2CF84A7-6645-43F9-8A21-EB44AEA75D0A}" destId="{71F04BF8-2B0C-44E8-86F2-8250C7939617}" srcOrd="1" destOrd="0" presId="urn:microsoft.com/office/officeart/2008/layout/LinedList"/>
    <dgm:cxn modelId="{7FCDC473-BB0F-4DC1-B257-75B242D14CC9}" type="presParOf" srcId="{71F04BF8-2B0C-44E8-86F2-8250C7939617}" destId="{24BB6AFF-FF4A-456B-8867-D336E6CC26AF}" srcOrd="0" destOrd="0" presId="urn:microsoft.com/office/officeart/2008/layout/LinedList"/>
    <dgm:cxn modelId="{7FB4B5DF-6DBC-47AA-A670-9C607EEE923A}" type="presParOf" srcId="{71F04BF8-2B0C-44E8-86F2-8250C7939617}" destId="{779E2F07-8DE4-401E-96F9-336FA3A2BA6F}" srcOrd="1" destOrd="0" presId="urn:microsoft.com/office/officeart/2008/layout/LinedList"/>
    <dgm:cxn modelId="{1E1934A4-40A0-405A-B69C-B80C83810B54}" type="presParOf" srcId="{D2CF84A7-6645-43F9-8A21-EB44AEA75D0A}" destId="{9506CFC7-518F-4159-8A44-9B597B988964}" srcOrd="2" destOrd="0" presId="urn:microsoft.com/office/officeart/2008/layout/LinedList"/>
    <dgm:cxn modelId="{A4C44D27-7470-4520-8FB1-EE1D55EFE802}" type="presParOf" srcId="{D2CF84A7-6645-43F9-8A21-EB44AEA75D0A}" destId="{A906AAAA-78C9-4D14-9C7A-35DF231B1745}" srcOrd="3" destOrd="0" presId="urn:microsoft.com/office/officeart/2008/layout/LinedList"/>
    <dgm:cxn modelId="{7A24B69D-3FE5-4977-A3AF-1028F8059ADB}" type="presParOf" srcId="{A906AAAA-78C9-4D14-9C7A-35DF231B1745}" destId="{852BB687-A37F-49BE-99F7-E285B42373A5}" srcOrd="0" destOrd="0" presId="urn:microsoft.com/office/officeart/2008/layout/LinedList"/>
    <dgm:cxn modelId="{0BB58302-E5E3-4DE7-926A-1ED3FDDB074B}" type="presParOf" srcId="{A906AAAA-78C9-4D14-9C7A-35DF231B1745}" destId="{0B10FA35-5BF5-4EF1-9D2D-CD2B9C6C31CF}" srcOrd="1" destOrd="0" presId="urn:microsoft.com/office/officeart/2008/layout/LinedList"/>
    <dgm:cxn modelId="{C8910B13-573E-49B2-B3E3-E550F1A0DEE9}" type="presParOf" srcId="{D2CF84A7-6645-43F9-8A21-EB44AEA75D0A}" destId="{2D6F8FA5-DAB7-4E2A-A7ED-BAFC1BCB668E}" srcOrd="4" destOrd="0" presId="urn:microsoft.com/office/officeart/2008/layout/LinedList"/>
    <dgm:cxn modelId="{24F03484-D580-4280-8E72-E3D38BAF8DAC}" type="presParOf" srcId="{D2CF84A7-6645-43F9-8A21-EB44AEA75D0A}" destId="{8AE52ADA-C3FA-4A25-86B4-3F021553FB78}" srcOrd="5" destOrd="0" presId="urn:microsoft.com/office/officeart/2008/layout/LinedList"/>
    <dgm:cxn modelId="{73A13191-AA6D-4F64-BEC3-27967F25D5EC}" type="presParOf" srcId="{8AE52ADA-C3FA-4A25-86B4-3F021553FB78}" destId="{8B42BD5D-0502-4F89-823B-1967384AA6BB}" srcOrd="0" destOrd="0" presId="urn:microsoft.com/office/officeart/2008/layout/LinedList"/>
    <dgm:cxn modelId="{8DFF0F2E-1CC5-4A0C-A196-CE08BA9D9CCC}" type="presParOf" srcId="{8AE52ADA-C3FA-4A25-86B4-3F021553FB78}" destId="{8940A95A-B7DE-4E56-8AA4-564E93690F93}" srcOrd="1" destOrd="0" presId="urn:microsoft.com/office/officeart/2008/layout/LinedList"/>
    <dgm:cxn modelId="{3E55E68C-5226-419D-A6A9-E4A134487A90}" type="presParOf" srcId="{D2CF84A7-6645-43F9-8A21-EB44AEA75D0A}" destId="{2D2C955A-5E2F-466B-AB46-FE5AE77AFE67}" srcOrd="6" destOrd="0" presId="urn:microsoft.com/office/officeart/2008/layout/LinedList"/>
    <dgm:cxn modelId="{36688A9A-4BF7-490D-903D-59E258E33C8E}" type="presParOf" srcId="{D2CF84A7-6645-43F9-8A21-EB44AEA75D0A}" destId="{AA3C2486-C19E-4F33-B7F3-BEFF1055847A}" srcOrd="7" destOrd="0" presId="urn:microsoft.com/office/officeart/2008/layout/LinedList"/>
    <dgm:cxn modelId="{E2CAA087-AE37-4944-8D86-FBB37512F56A}" type="presParOf" srcId="{AA3C2486-C19E-4F33-B7F3-BEFF1055847A}" destId="{70A96B1B-A502-40BB-B7C1-0FAD1CFA994C}" srcOrd="0" destOrd="0" presId="urn:microsoft.com/office/officeart/2008/layout/LinedList"/>
    <dgm:cxn modelId="{EFAD9FC8-6176-450E-B68D-4AEF25A5DEF8}" type="presParOf" srcId="{AA3C2486-C19E-4F33-B7F3-BEFF1055847A}" destId="{92BD6716-BAAF-44E7-87C6-873EE40C8887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64EEB-4CF2-4E66-9419-A8FFE425C567}">
      <dsp:nvSpPr>
        <dsp:cNvPr id="0" name=""/>
        <dsp:cNvSpPr/>
      </dsp:nvSpPr>
      <dsp:spPr>
        <a:xfrm rot="5400000">
          <a:off x="6952002" y="-2837757"/>
          <a:ext cx="1636340" cy="7313103"/>
        </a:xfrm>
        <a:prstGeom prst="round2SameRect">
          <a:avLst/>
        </a:prstGeom>
        <a:solidFill>
          <a:srgbClr val="9BBB59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Data classification is the process of organizing data into categories for more efficient analysis and interpretation.</a:t>
          </a:r>
        </a:p>
      </dsp:txBody>
      <dsp:txXfrm rot="-5400000">
        <a:off x="4113621" y="80504"/>
        <a:ext cx="7233223" cy="1476580"/>
      </dsp:txXfrm>
    </dsp:sp>
    <dsp:sp modelId="{B0EA53A8-2165-4C69-9441-11B5728139DE}">
      <dsp:nvSpPr>
        <dsp:cNvPr id="0" name=""/>
        <dsp:cNvSpPr/>
      </dsp:nvSpPr>
      <dsp:spPr>
        <a:xfrm>
          <a:off x="0" y="198959"/>
          <a:ext cx="4113620" cy="1239670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Definition:</a:t>
          </a:r>
          <a:endParaRPr lang="en-US" sz="44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516" y="259475"/>
        <a:ext cx="3992588" cy="1118638"/>
      </dsp:txXfrm>
    </dsp:sp>
    <dsp:sp modelId="{17F7DBF4-25FF-4458-8DAB-1B25EF6309F4}">
      <dsp:nvSpPr>
        <dsp:cNvPr id="0" name=""/>
        <dsp:cNvSpPr/>
      </dsp:nvSpPr>
      <dsp:spPr>
        <a:xfrm rot="5400000">
          <a:off x="6952002" y="-1099145"/>
          <a:ext cx="1636340" cy="7313103"/>
        </a:xfrm>
        <a:prstGeom prst="round2SameRect">
          <a:avLst/>
        </a:prstGeom>
        <a:solidFill>
          <a:srgbClr val="9BBB59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Simplifies large datasets for better understanding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Helps identify patterns, relationships, and trends</a:t>
          </a:r>
        </a:p>
      </dsp:txBody>
      <dsp:txXfrm rot="-5400000">
        <a:off x="4113621" y="1819116"/>
        <a:ext cx="7233223" cy="1476580"/>
      </dsp:txXfrm>
    </dsp:sp>
    <dsp:sp modelId="{A507470F-8892-4A37-922C-D8E92B32E87A}">
      <dsp:nvSpPr>
        <dsp:cNvPr id="0" name=""/>
        <dsp:cNvSpPr/>
      </dsp:nvSpPr>
      <dsp:spPr>
        <a:xfrm>
          <a:off x="0" y="1937570"/>
          <a:ext cx="4113620" cy="1239670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Purpose:</a:t>
          </a:r>
          <a:endParaRPr lang="en-US" sz="44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516" y="1998086"/>
        <a:ext cx="3992588" cy="1118638"/>
      </dsp:txXfrm>
    </dsp:sp>
    <dsp:sp modelId="{536C59E4-429A-4D6A-BC0A-BDD05BC123B2}">
      <dsp:nvSpPr>
        <dsp:cNvPr id="0" name=""/>
        <dsp:cNvSpPr/>
      </dsp:nvSpPr>
      <dsp:spPr>
        <a:xfrm rot="5400000">
          <a:off x="6952002" y="639465"/>
          <a:ext cx="1636340" cy="7313103"/>
        </a:xfrm>
        <a:prstGeom prst="round2SameRect">
          <a:avLst/>
        </a:prstGeom>
        <a:solidFill>
          <a:srgbClr val="9BBB59">
            <a:alpha val="90000"/>
            <a:tint val="40000"/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9BBB59">
              <a:alpha val="90000"/>
              <a:tint val="40000"/>
              <a:hueOff val="0"/>
              <a:satOff val="0"/>
              <a:lumOff val="0"/>
              <a:alphaOff val="0"/>
            </a:srgb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>
              <a:solidFill>
                <a:sysClr val="windowText" lastClr="000000">
                  <a:hueOff val="0"/>
                  <a:satOff val="0"/>
                  <a:lumOff val="0"/>
                  <a:alphaOff val="0"/>
                </a:sysClr>
              </a:solidFill>
              <a:latin typeface="Calibri"/>
              <a:ea typeface="+mn-ea"/>
              <a:cs typeface="+mn-cs"/>
            </a:rPr>
            <a:t>Classifying customer ages into different age groups for a marketing campaign</a:t>
          </a:r>
        </a:p>
      </dsp:txBody>
      <dsp:txXfrm rot="-5400000">
        <a:off x="4113621" y="3557726"/>
        <a:ext cx="7233223" cy="1476580"/>
      </dsp:txXfrm>
    </dsp:sp>
    <dsp:sp modelId="{03EDCBB7-C7E6-462B-8646-47F8556DC02C}">
      <dsp:nvSpPr>
        <dsp:cNvPr id="0" name=""/>
        <dsp:cNvSpPr/>
      </dsp:nvSpPr>
      <dsp:spPr>
        <a:xfrm>
          <a:off x="0" y="3676182"/>
          <a:ext cx="4113620" cy="1239670"/>
        </a:xfrm>
        <a:prstGeom prst="roundRect">
          <a:avLst/>
        </a:prstGeom>
        <a:solidFill>
          <a:srgbClr val="9BBB59">
            <a:hueOff val="0"/>
            <a:satOff val="0"/>
            <a:lumOff val="0"/>
            <a:alphaOff val="0"/>
          </a:srgbClr>
        </a:solidFill>
        <a:ln w="25400" cap="flat" cmpd="sng" algn="ctr">
          <a:solidFill>
            <a:sysClr val="window" lastClr="FFFFFF">
              <a:hueOff val="0"/>
              <a:satOff val="0"/>
              <a:lumOff val="0"/>
              <a:alphaOff val="0"/>
            </a:sys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7640" tIns="83820" rIns="167640" bIns="83820" numCol="1" spcCol="1270" anchor="ctr" anchorCtr="0">
          <a:noAutofit/>
        </a:bodyPr>
        <a:lstStyle/>
        <a:p>
          <a:pPr marL="0" lvl="0" indent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b="1" kern="1200">
              <a:solidFill>
                <a:sysClr val="window" lastClr="FFFFFF"/>
              </a:solidFill>
              <a:latin typeface="Calibri"/>
              <a:ea typeface="+mn-ea"/>
              <a:cs typeface="+mn-cs"/>
            </a:rPr>
            <a:t>Real-World Example:</a:t>
          </a:r>
          <a:endParaRPr lang="en-US" sz="4400" kern="1200">
            <a:solidFill>
              <a:sysClr val="window" lastClr="FFFFFF"/>
            </a:solidFill>
            <a:latin typeface="Calibri"/>
            <a:ea typeface="+mn-ea"/>
            <a:cs typeface="+mn-cs"/>
          </a:endParaRPr>
        </a:p>
      </dsp:txBody>
      <dsp:txXfrm>
        <a:off x="60516" y="3736698"/>
        <a:ext cx="3992588" cy="11186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44B6C2-8438-4D45-A079-D2A4CAA4B85A}">
      <dsp:nvSpPr>
        <dsp:cNvPr id="0" name=""/>
        <dsp:cNvSpPr/>
      </dsp:nvSpPr>
      <dsp:spPr>
        <a:xfrm>
          <a:off x="0" y="0"/>
          <a:ext cx="111796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BB6AFF-FF4A-456B-8867-D336E6CC26AF}">
      <dsp:nvSpPr>
        <dsp:cNvPr id="0" name=""/>
        <dsp:cNvSpPr/>
      </dsp:nvSpPr>
      <dsp:spPr>
        <a:xfrm>
          <a:off x="0" y="0"/>
          <a:ext cx="11179629" cy="121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1. </a:t>
          </a:r>
          <a:r>
            <a:rPr lang="en-US" sz="3200" kern="1200"/>
            <a:t>Qualitative Classification: Based on attributes like color, gender, or type</a:t>
          </a:r>
        </a:p>
      </dsp:txBody>
      <dsp:txXfrm>
        <a:off x="0" y="0"/>
        <a:ext cx="11179629" cy="1219199"/>
      </dsp:txXfrm>
    </dsp:sp>
    <dsp:sp modelId="{9506CFC7-518F-4159-8A44-9B597B988964}">
      <dsp:nvSpPr>
        <dsp:cNvPr id="0" name=""/>
        <dsp:cNvSpPr/>
      </dsp:nvSpPr>
      <dsp:spPr>
        <a:xfrm>
          <a:off x="0" y="1219199"/>
          <a:ext cx="111796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BB687-A37F-49BE-99F7-E285B42373A5}">
      <dsp:nvSpPr>
        <dsp:cNvPr id="0" name=""/>
        <dsp:cNvSpPr/>
      </dsp:nvSpPr>
      <dsp:spPr>
        <a:xfrm>
          <a:off x="0" y="1219199"/>
          <a:ext cx="11179629" cy="121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2. Quantitative Classification: Based on numerical values</a:t>
          </a:r>
        </a:p>
      </dsp:txBody>
      <dsp:txXfrm>
        <a:off x="0" y="1219199"/>
        <a:ext cx="11179629" cy="1219199"/>
      </dsp:txXfrm>
    </dsp:sp>
    <dsp:sp modelId="{2D6F8FA5-DAB7-4E2A-A7ED-BAFC1BCB668E}">
      <dsp:nvSpPr>
        <dsp:cNvPr id="0" name=""/>
        <dsp:cNvSpPr/>
      </dsp:nvSpPr>
      <dsp:spPr>
        <a:xfrm>
          <a:off x="0" y="2438399"/>
          <a:ext cx="111796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42BD5D-0502-4F89-823B-1967384AA6BB}">
      <dsp:nvSpPr>
        <dsp:cNvPr id="0" name=""/>
        <dsp:cNvSpPr/>
      </dsp:nvSpPr>
      <dsp:spPr>
        <a:xfrm>
          <a:off x="0" y="2438399"/>
          <a:ext cx="11179629" cy="121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3. Geographical Classification: Based on location or region</a:t>
          </a:r>
        </a:p>
      </dsp:txBody>
      <dsp:txXfrm>
        <a:off x="0" y="2438399"/>
        <a:ext cx="11179629" cy="1219199"/>
      </dsp:txXfrm>
    </dsp:sp>
    <dsp:sp modelId="{2D2C955A-5E2F-466B-AB46-FE5AE77AFE67}">
      <dsp:nvSpPr>
        <dsp:cNvPr id="0" name=""/>
        <dsp:cNvSpPr/>
      </dsp:nvSpPr>
      <dsp:spPr>
        <a:xfrm>
          <a:off x="0" y="3657599"/>
          <a:ext cx="11179629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A96B1B-A502-40BB-B7C1-0FAD1CFA994C}">
      <dsp:nvSpPr>
        <dsp:cNvPr id="0" name=""/>
        <dsp:cNvSpPr/>
      </dsp:nvSpPr>
      <dsp:spPr>
        <a:xfrm>
          <a:off x="0" y="3657599"/>
          <a:ext cx="11179629" cy="12191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4. Chronological Classification: Based on time</a:t>
          </a:r>
        </a:p>
      </dsp:txBody>
      <dsp:txXfrm>
        <a:off x="0" y="3657599"/>
        <a:ext cx="11179629" cy="12191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24.2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52 24575,'46'122'0,"62"116"0,-55-125 0,95 193 0,22-11 0,-160-280 0,-4-5 0,1 0 0,-1 0 0,2-1 0,-1 0 0,14 12 0,-19-20 0,0 1 0,0-1 0,1 1 0,-1-1 0,0 0 0,1 0 0,-1 0 0,0 0 0,1-1 0,-1 1 0,1 0 0,0-1 0,-1 0 0,1 0 0,-1 0 0,1 0 0,-1 0 0,1 0 0,0 0 0,-1-1 0,1 0 0,-1 1 0,1-1 0,-1 0 0,0 0 0,1 0 0,-1 0 0,0-1 0,0 1 0,3-3 0,18-15 0,0-2 0,-2-1 0,0-1 0,-2 0 0,30-47 0,-17 26 0,-15 20 0,19-25 0,42-74 0,-70 106 0,0 1 0,0-2 0,-2 1 0,0-1 0,-1 0 0,0 0 0,-2 0 0,0-1 0,0-18 0,-3 17 0,-5-176 0,2 177 0,0 1 0,-1 0 0,-11-27 0,7 25 0,2 0 0,-5-29 0,7 10-308,3-70-1,2 91-439,-1-5-6078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38.0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583 666 24575,'39'113'0,"5"-1"0,5-2 0,5-3 0,4-2 0,5-3 0,4-2 0,95 107 0,-140-183 0,1 0 0,38 31 0,-49-46 0,1 0 0,0-1 0,0 0 0,1-1 0,0-1 0,0 0 0,22 6 0,-23-9 0,1 1 0,1 0 0,-1-2 0,1 1 0,-1-2 0,17 1 0,-27-2 0,0-1 0,0 1 0,0-1 0,0 0 0,0 0 0,-1 0 0,1-1 0,0 1 0,0-1 0,-1 0 0,1 0 0,-1 0 0,0 0 0,1-1 0,-1 1 0,0-1 0,-1 0 0,1 0 0,0 0 0,-1 0 0,0-1 0,1 1 0,1-6 0,8-17 0,-1 0 0,-2 0 0,-1-1 0,-1 0 0,5-35 0,7-145 0,-15 132 0,-3 65 0,7-92 0,-8-183 0,-3 252 0,-2 0 0,0 1 0,-3 0 0,0 0 0,-2 0 0,-1 1 0,-2 1 0,-1 0 0,-32-51 0,14 38 0,-2 1 0,-2 2 0,-1 1 0,-2 2 0,-2 2 0,-1 1 0,-2 3 0,-1 1 0,-1 2 0,-1 3 0,-2 1 0,-58-20 0,57 29 0,-1 1 0,0 3 0,-1 1 0,0 3 0,0 3 0,-1 1 0,1 3 0,-1 3 0,1 1 0,-85 19 0,113-17 0,0 0 0,0 2 0,1 0 0,1 2 0,-1 1 0,1 0 0,-22 17 0,-1 20-1365,31-33-5461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12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740 714 24575,'197'-22'0,"238"-22"0,259-25-1638,193-11-5164,95 3 3811,2908-154-271,-3203 196 1910,-159 9 1221,-126 5 958,359-34 1104,-402 28-1233,-254 19-96,39-3 1894,-1 4 4423,-140 7-6769,0 0 0,0 0 0,-1 0 1,1 0-1,0 0 0,0 1 0,-1-1 0,1 1 0,0 0 0,-1-1 0,1 1 0,0 0 0,-1 1 1,1-1-1,3 3 0,-4-1-125,1 0 0,-1 0 0,0 0 0,0 0 0,-1 1 0,1-1 1,-1 0-1,0 1 0,1-1 0,-2 1 0,2 4 0,6 39-25,-2 0 0,-2 1 0,-2-1 0,-5 51 0,1 44 0,24 254 0,-22-395 0,26 358-650,8 139-2062,110 1257 804,27-602 1917,-19-157-114,-138-888-105,26 267 516,-39-365 163,0-1 73,0 0 1,-1 1-1,-1-1 1,-1 16-1,1-23-463,1 0-1,-1 0 0,1 0 1,-1 0-1,0 0 1,0 0-1,0 0 0,0 0 1,0-1-1,0 1 1,-1 0-1,1 0 0,-1-1 1,1 1-1,-1-1 1,0 0-1,1 1 1,-1-1-1,0 0 0,0 0 1,0 0-1,0 0 1,0 0-1,-3 0 0,-48 17-35,0 2 0,-76 42 0,1-1-43,-56 15 0,-86 17-535,-114 11-1604,-79-2 932,-69-14-1478,-183-9 1744,-3-32 1,-1103-66 0,369-80 452,931 62 546,-1394-128-596,1769 151 659,-397-37-442,183 31 2877,316 21-865,34 1-1136,0-2 1,0 0-1,0 0 0,1 0 1,-1-1-1,0-1 1,-18-5-1,27 7-494,-1-1 0,1 0 0,0 0-1,-1 0 1,1 0 0,0 0 0,0 0-1,-1-1 1,1 1 0,0 0 0,0 0-1,0-1 1,1 1 0,-1-1 0,0 1-1,0-1 1,1 1 0,-1-1 0,1 0-1,-1 1 1,1-1 0,0 1 0,0-3 0,2-45 396,0 34-508,9-176-304,-22-334 0,-65-184-1140,-70-336-266,20 152-255,124 883 1960,-99-661-1658,68 510 1673,-7 1-1,-66-168 1,-58-41 80,-12-35 4215,157 352-3806,2-2 0,2 0 0,3-1 0,3 0 0,1 0 0,3-1-1,3-59 1,2 105-448,0 2 0,0 1 0,1-1 0,0 1 0,0-1 0,0 1 0,3-9 0,-3 14 0,1 0 0,-1 0 0,0-1 0,0 1 0,1 0 0,0 0 0,-1 1 0,1-1 0,0 0 0,0 1 0,0-1 0,0 1 0,0-1 0,0 1 0,0 0 0,0 0 0,0 0 0,1 0 0,-1 0 0,0 0 0,1 1 0,-1-1 0,3 1 0,25-4 0,0 2 0,-1 1 0,41 4 0,-7 0 0,1207 101-932,-813-39 932,-421-53-1210,-26-6-4839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14.0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24575,'29'81'0,"54"118"0,49 118-1178,86 253-3707,66 315 3367,-155-390 1776,67 535 0,0 421-229,-108-287 998,-72-870 379,2 46 3181,-14-113-4571,-5-66-1381,1-138-5461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14.9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16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0 684 24575,'494'-71'0,"35"0"-1638,170-14-5164,116-1 3811,3414-128-1389,-3581 207 4089,1359-56 2137,-350 7-444,-1605 55-1313,822 10 10574,-162 12-9881,-6-35-624,-494 8-157,446-31-18,-532 35 336,-120 2-825,15 0-6320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18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59 311 24575,'9'10'0,"-1"1"0,0 0 0,-1 1 0,10 18 0,-2-3 0,29 52 0,-3 2 0,-4 2 0,-3 2 0,35 134 0,-68-214 0,13 66 0,-13-65 0,-1 0 0,1 0 0,-1 0 0,0 0 0,-1-1 0,0 1 0,1 0 0,-2 0 0,-2 10 0,3-14 0,0-1 0,0 1 0,0 0 0,0-1 0,0 1 0,-1-1 0,1 1 0,0-1 0,-1 0 0,1 1 0,-1-1 0,1 0 0,-1 0 0,0 0 0,1 0 0,-1 0 0,0 0 0,0-1 0,0 1 0,0-1 0,0 1 0,1-1 0,-1 0 0,0 1 0,0-1 0,0 0 0,0 0 0,0-1 0,0 1 0,0 0 0,0-1 0,0 1 0,0-1 0,0 1 0,1-1 0,-1 0 0,0 0 0,-1-1 0,-5-2 0,0 0 0,0-1 0,1 0 0,-1 0 0,1-1 0,1 0 0,-8-7 0,-8-14 0,1-1 0,1-1 0,1-1 0,-23-52 0,18 27 0,-31-109 0,49 145 0,1 0 0,2 0 0,-1 0 0,2 0 0,1 0 0,0-1 0,4-36 0,-2 51 0,1 1 0,0-1 0,-1 1 0,1-1 0,1 1 0,-1 0 0,1-1 0,0 1 0,0 1 0,0-1 0,0 0 0,0 1 0,5-4 0,8-6 0,34-20 0,-50 33 0,100-55 0,1 3 0,3 6 0,2 4 0,184-48 0,-202 67 0,0 5 0,2 3 0,0 4 0,99 1 0,-167 10 0,-1 2 0,0 0 0,-1 2 0,1 0 0,0 1 0,-1 1 0,34 15 0,-41-15 0,-1 2 0,1-1 0,-1 1 0,0 1 0,-1 0 0,0 1 0,0 0 0,-1 1 0,-1 0 0,0 0 0,14 24 0,-16-25 0,-2 0 0,1 0 0,-2 1 0,1 0 0,-1-1 0,-1 1 0,0 1 0,-1-1 0,0 0 0,0 1 0,-1-1 0,-1 1 0,0-1 0,-1 1 0,0 0 0,0-1 0,-1 0 0,-1 1 0,-7 18 0,-4 7 0,-2-1 0,-1-1 0,-2 0 0,-1-1 0,-33 40 0,19-32 0,-1-1 0,-3-3 0,-59 49 0,79-73 0,0-1 0,-1-1 0,-1-1 0,-36 15 0,-86 20 0,99-33 0,11-2 0,-37 18 0,43-16 0,-2-2 0,-33 9 0,21-10 0,0-2 0,-1-2 0,0-1 0,-45-2 0,32-3-1365,31-1-5461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20.0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881 143 24575,'-59'-25'0,"0"2"0,-2 4 0,-106-22 0,118 30 0,1 2 0,-2 2 0,1 3 0,-1 1 0,1 3 0,-90 10 0,132-9 0,1 1 0,-1-1 0,1 2 0,0-1 0,0 1 0,0-1 0,0 2 0,0-1 0,1 1 0,-1-1 0,1 2 0,-9 7 0,13-10 0,-1 0 0,0 1 0,1-1 0,0 0 0,-1 1 0,1-1 0,0 1 0,0-1 0,1 1 0,-1-1 0,0 1 0,1-1 0,-1 1 0,1 0 0,0-1 0,0 1 0,0 0 0,0-1 0,1 1 0,-1 0 0,1-1 0,-1 1 0,1-1 0,0 1 0,0-1 0,0 1 0,1-1 0,-1 1 0,0-1 0,1 0 0,-1 0 0,1 0 0,0 0 0,0 0 0,3 3 0,15 11 0,0 0 0,0-1 0,1-1 0,1-1 0,1-1 0,32 13 0,-18-8 0,479 194 0,-375-158 0,-128-48 0,0 1 0,0 0 0,0 1 0,-1 0 0,0 1 0,0 1 0,15 14 0,-24-21 0,0 1 0,-1 0 0,1 0 0,-1 0 0,0 0 0,0 0 0,0 0 0,0 0 0,-1 0 0,1 1 0,-1-1 0,0 1 0,0-1 0,0 1 0,0 0 0,-1-1 0,0 1 0,1 0 0,-1-1 0,0 1 0,-1 0 0,1-1 0,-1 1 0,0 0 0,1-1 0,-2 1 0,1-1 0,0 1 0,-1-1 0,1 0 0,-1 1 0,0-1 0,-3 4 0,-2 1 0,-1 1 0,0-1 0,0 0 0,-1-1 0,1 1 0,-2-2 0,-16 10 0,1-3 0,-52 20 0,33-20 0,-1-2 0,-79 9 0,31-6 0,63-10-682,-58 0-1,65-4-6143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22.5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1 275 24575,'246'1'0,"24"3"-856,87 1-2569,1827-8 572,-661-4 2883,-877-17-52,-250 5 158,1097-36 784,-1075 47 933,300-18-824,527-35 1547,132 62-2457,-1290-5 145,102-17-1,43-3-297,32 10 25,265-6-1347,-506 20-5470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24.2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1144 1 24575,'-217'-1'0,"-241"3"0,414 0 0,-1 1 0,-52 12 0,72-9 0,0 1 0,1 1 0,0 1 0,0 1 0,-25 15 0,38-19 0,2 0 0,-1 1 0,1 1 0,0-1 0,0 2 0,1-1 0,0 1 0,-13 19 0,19-25 0,-1 0 0,1 1 0,1-1 0,-1 1 0,1-1 0,-1 1 0,1 0 0,0-1 0,0 1 0,1 0 0,-1 0 0,1 0 0,-1-1 0,1 1 0,1 0 0,-1 0 0,0 0 0,1 0 0,0-1 0,0 1 0,0 0 0,0 0 0,1-1 0,-1 1 0,1-1 0,0 0 0,0 1 0,0-1 0,1 0 0,4 5 0,3 1 0,1 0 0,-1-1 0,1-1 0,1 0 0,-1 0 0,17 6 0,79 27 0,-11-16 0,129 16 0,-118-23 0,-8-1 0,67 11 0,175 53 0,-324-75 0,-1 0 0,-1 1 0,17 9 0,-30-13 0,1-1 0,-1 0 0,1 0 0,-1 1 0,1-1 0,-1 1 0,0 0 0,0 0 0,0 0 0,0 0 0,0 0 0,-1 0 0,1 0 0,-1 1 0,1-1 0,-1 0 0,0 1 0,0 0 0,0-1 0,0 1 0,0-1 0,0 1 0,-1 0 0,0 0 0,1-1 0,-1 6 0,-1-6 0,0 0 0,0 1 0,0-1 0,0 0 0,-1 0 0,1 1 0,-1-1 0,1 0 0,-1 0 0,0-1 0,0 1 0,0 0 0,0-1 0,0 1 0,0-1 0,0 1 0,0-1 0,-1 0 0,-1 1 0,-57 20 0,39-15 0,-31 9 0,-105 19 0,-58-7 0,19-3 0,107-15-682,-165-2-1,233-9-6143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26.4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0 355 24575,'1'4'0,"-1"0"0,1 0 0,1 0 0,-1 0 0,0 0 0,1 0 0,0 0 0,0-1 0,0 1 0,0-1 0,1 1 0,-1-1 0,1 0 0,0 0 0,0 0 0,0 0 0,0 0 0,1-1 0,-1 1 0,1-1 0,-1 0 0,8 3 0,1 0 0,0 1 0,0-2 0,0 1 0,1-2 0,0 0 0,14 2 0,-21-5 0,1 1 0,-1-2 0,0 1 0,0-1 0,0 1 0,0-2 0,-1 1 0,1-1 0,0 0 0,0 0 0,-1 0 0,1-1 0,-1 0 0,0 0 0,0 0 0,0-1 0,0 0 0,-1 0 0,1 0 0,-1 0 0,0-1 0,6-8 0,5-9 0,-2-1 0,0 0 0,18-47 0,-28 63 0,4-16 0,0 1 0,-2-1 0,4-24 0,-3 9 0,-1-1 0,-5 30 0,1 0 0,0 0 0,1 1 0,4-16 0,-6 23 0,0 1 0,0 0 0,0 0 0,0-1 0,0 1 0,0 0 0,1 0 0,-1 0 0,0-1 0,0 1 0,0 0 0,0 0 0,0 0 0,0-1 0,1 1 0,-1 0 0,0 0 0,0 0 0,0 0 0,0-1 0,1 1 0,-1 0 0,0 0 0,0 0 0,0 0 0,1 0 0,-1 0 0,0 0 0,0 0 0,1-1 0,-1 1 0,0 0 0,0 0 0,0 0 0,1 0 0,-1 0 0,6 9 0,4 19 0,-9-26 0,77 311 0,-34-125 0,-2-16 0,50 186 0,-84-332-341,1-1 0,1 0-1,18 31 1,-20-42-6485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25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24575,'0'32'0,"5"44"0,15 45 0,13 45 0,7 17 0,-5-14 0,-7-26 0,-9-27 0,-8-30 0,-5-24 0,-4-19 0,-3-11 0,0-7 0,-1-8-8191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28.5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557 0 24575,'-55'51'0,"43"-41"0,0 1 0,0 0 0,1 0 0,0 2 0,1-1 0,0 1 0,-10 20 0,10-15 0,1 1 0,0 0 0,2 0 0,0 1 0,2 0 0,0 0 0,1 1 0,1-1 0,0 1 0,2 0 0,2 27 0,2-19 0,2 0 0,1 0 0,2-1 0,0 0 0,2-1 0,23 46 0,-8-28 0,1-2 0,2 0 0,34 39 0,-48-67 0,1 0 0,0-2 0,0 1 0,2-2 0,-1 0 0,2-1 0,22 11 0,134 50 0,208 71 0,-370-139 0,0 0 0,1-1 0,-1 0 0,1 0 0,0-2 0,0 0 0,0 0 0,0-1 0,25-3 0,-31 2 0,1-1 0,-1 0 0,0 0 0,0 0 0,0-1 0,0 0 0,0 0 0,0-1 0,-1 0 0,0 0 0,0-1 0,0 1 0,0-1 0,-1-1 0,1 1 0,-1-1 0,-1 0 0,5-6 0,1-7 0,-1 1 0,-1-2 0,0 1 0,-2-1 0,0 0 0,-1 0 0,-1 0 0,-1-1 0,-1 0 0,0 1 0,-2-1 0,-1 0 0,0 0 0,-1 1 0,-2-1 0,0 1 0,-1-1 0,-1 1 0,-1 1 0,0-1 0,-2 1 0,-20-33 0,-5 4 0,-2 2 0,-2 2 0,-3 1 0,-84-69 0,44 50 0,-175-99 0,224 143 0,-2 2 0,-50-18 0,63 28 0,1 0 0,-1 2 0,0 0 0,-1 2 0,-35-1 0,33 3 0,-1 1 0,1 1 0,0 1 0,0 2 0,0 0 0,0 1 0,-45 19 0,25-2 0,1 2 0,1 1 0,2 3 0,-67 59 0,95-76 4,0 1 1,-17 24-1,8-10-1382,8-10-5448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30.6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1204 24575,'82'-27'0,"131"-38"0,143-38-1091,326-84-4133,367-78 4992,-402 134 26,845-63-1,-464 148 207,4 47 0,-559 2 0,578 13 0,6-1 0,191-77 0,-855 28 650,290-29 1561,-42 25 1312,4 39-2848,-267 2-774,9-24 99,-318 16-1365,-44 4-5461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32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5 24575,'0'691'0,"0"-685"0,0 0 0,0 1 0,-1-1 0,0 0 0,-2 9 0,3-16 0,0 1 0,0 0 0,0 0 0,0-1 0,-1 1 0,1 0 0,0 0 0,0 0 0,0-1 0,0 1 0,0 0 0,0 0 0,0 0 0,-1 0 0,1-1 0,0 1 0,0 0 0,0 0 0,-1 0 0,1 0 0,0 0 0,0 0 0,0-1 0,-1 1 0,1 0 0,0 0 0,0 0 0,0 0 0,-1 0 0,1 0 0,0 0 0,0 0 0,-1 0 0,1 0 0,0 0 0,0 0 0,0 0 0,-1 0 0,1 0 0,0 0 0,0 0 0,-1 1 0,1-1 0,0 0 0,0 0 0,0 0 0,-1 0 0,1 0 0,0 0 0,0 1 0,0-1 0,0 0 0,0 0 0,-1 0 0,1 1 0,0-1 0,0 0 0,0 0 0,0 0 0,0 1 0,0-1 0,0 0 0,0 0 0,0 0 0,-1 1 0,-4-20 0,-1-27 0,3 0 0,4-65 0,0 46 0,-1 25 0,3 1 0,13-69 0,-12 87 0,2 1 0,0 0 0,1 0 0,1 0 0,1 1 0,21-34 0,-25 46 0,1-1 0,-1 2 0,1-1 0,1 1 0,-1-1 0,1 2 0,0-1 0,1 1 0,-1 0 0,1 1 0,0-1 0,0 2 0,0-1 0,1 1 0,-1 0 0,1 1 0,-1 0 0,1 0 0,0 1 0,18 0 0,10-1 0,0 2 0,0 1 0,0 2 0,-1 1 0,1 2 0,-1 2 0,0 1 0,0 2 0,-1 2 0,-1 0 0,0 3 0,46 28 0,-52-24 0,0 0 0,-2 2 0,34 35 0,59 82 0,-85-97 0,-18-21 27,23 41 0,-15-22-1446,-15-27-5407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33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24575,'37'0'0,"54"0"0,30 0 0,9 0 0,0 0 0,-12 0 0,-22 0 0,-22 0 0,-19 0 0,-15 0 0,-9 0 0,-10 0-8191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35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0 280 24575,'167'-56'0,"293"-91"0,-388 126 0,92-23 0,-143 40 0,1 0 0,-1 2 0,0 1 0,1 0 0,36 4 0,-50-1 0,0 0 0,0 0 0,0 0 0,0 1 0,-1 0 0,1 1 0,-1-1 0,0 1 0,0 1 0,0 0 0,-1 0 0,1 0 0,-1 0 0,0 1 0,8 11 0,-12-14 0,1 0 0,-1 1 0,0-1 0,-1 1 0,1 0 0,-1-1 0,1 1 0,-1 0 0,0 0 0,0 0 0,-1 0 0,1 0 0,-1 0 0,0 0 0,0 0 0,0 0 0,-1 0 0,1 0 0,-1 0 0,0 0 0,0-1 0,-1 1 0,1 0 0,-1 0 0,1-1 0,-1 1 0,0-1 0,-1 1 0,1-1 0,-1 0 0,1 0 0,-1 0 0,-4 4 0,-49 33 0,55-40 0,1 0 0,0 0 0,0 0 0,0 0 0,0 1 0,0-1 0,0 0 0,0 0 0,0 0 0,0 0 0,0 0 0,0 0 0,0 0 0,0 1 0,0-1 0,-1 0 0,1 0 0,0 0 0,0 0 0,0 0 0,0 0 0,0 1 0,0-1 0,0 0 0,1 0 0,-1 0 0,0 0 0,0 0 0,0 0 0,0 1 0,0-1 0,0 0 0,0 0 0,0 0 0,0 0 0,0 0 0,0 0 0,0 0 0,0 0 0,1 1 0,-1-1 0,0 0 0,0 0 0,0 0 0,0 0 0,0 0 0,0 0 0,0 0 0,1 0 0,-1 0 0,0 0 0,0 0 0,13 4 0,17-1 0,-27-3 0,33 3 0,92 6 0,252 51 0,-372-58 0,1 1 0,0 1 0,-1 0 0,0 0 0,0 0 0,0 1 0,0 0 0,11 11 0,-17-15 0,0 1 0,0-1 0,0 1 0,-1 0 0,1-1 0,-1 1 0,1 0 0,-1 0 0,0 0 0,1 1 0,-1-1 0,0 0 0,-1 0 0,1 0 0,0 1 0,-1-1 0,1 0 0,-1 1 0,1-1 0,-1 1 0,0-1 0,0 0 0,-1 1 0,1-1 0,0 1 0,-1-1 0,1 0 0,-1 1 0,0-1 0,0 0 0,0 0 0,0 1 0,0-1 0,0 0 0,0 0 0,-1 0 0,1 0 0,-3 1 0,-2 3 0,1-1 0,-2 0 0,1-1 0,0 1 0,-1-1 0,0-1 0,-11 5 0,-59 19 0,44-16 0,-10 1 8,-1-1 0,1-2-1,-1-2 1,-58 2 0,-183-10-197,124-3-1026,138 4-5611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37.0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1023 0 24575,'1'0'0,"0"0"0,0 0 0,0 1 0,0-1 0,0 0 0,-1 1 0,1-1 0,0 0 0,0 1 0,0-1 0,-1 1 0,1-1 0,0 1 0,-1 0 0,1-1 0,0 1 0,-1 0 0,1-1 0,-1 1 0,1 0 0,-1 0 0,1-1 0,-1 1 0,1 0 0,-1 0 0,0 0 0,0 0 0,1 0 0,-1-1 0,0 1 0,0 0 0,0 0 0,0 0 0,0 2 0,0 1 0,0-1 0,0 1 0,-1 0 0,1 0 0,-1-1 0,0 1 0,-1 4 0,-2 0 0,0-1 0,-1 1 0,1-1 0,-2 0 0,1-1 0,-1 1 0,0-1 0,0 0 0,-1-1 0,0 1 0,0-1 0,0 0 0,0-1 0,-1 0 0,0 0 0,0-1 0,-10 4 0,-18 4 0,0-2 0,-60 9 0,77-15 0,-65 6 0,0-3 0,-88-6 0,147 0 0,5 1 0,0 1 0,1 0 0,-26 8 0,-11 1 0,31-6 0,-46 17 0,49-15 0,0 0 0,-30 5 0,52-12 0,-1 0 0,1 0 0,0 0 0,-1-1 0,1 1 0,0 0 0,-1 0 0,1 0 0,0 0 0,0 0 0,-1 0 0,1 0 0,0 0 0,-1 1 0,1-1 0,0 0 0,0 0 0,-1 0 0,1 0 0,0 0 0,-1 0 0,1 0 0,0 1 0,0-1 0,-1 0 0,1 0 0,0 0 0,0 1 0,0-1 0,-1 0 0,1 0 0,0 1 0,0-1 0,0 0 0,0 0 0,0 1 0,-1-1 0,1 0 0,0 1 0,0-1 0,0 0 0,0 0 0,0 1 0,14 9 0,40 10 0,-41-15 0,342 100 0,-150-49 0,-179-49 0,0-2 0,1 0 0,44 1 0,82-8 0,-54 0 0,-11 0 0,106 5 0,-86 17-1365,-84-17-5461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38.0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1 110 24575,'524'-62'0,"-225"33"0,191 11-298,-382 18-769,-85 0-5759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41.1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539 0 24575,'-19'1'-55,"1"0"0,-1 2 1,1 0-1,0 1 0,0 0 0,0 2 0,0 0 0,1 1 0,0 1 0,1 0 0,-18 13 0,11-6 150,1 2-1,1 0 0,1 2 0,0 0 0,1 1 0,-29 42 0,29-34-94,2 1 0,1 0 0,2 1 0,1 1 0,1 1 0,1-1 0,2 2 0,2-1 0,0 1 0,2 0 0,2 1 0,1-1 0,2 1 0,4 35 0,0-44 0,1-1 0,2 1 0,0-1 0,2-1 0,1 1 0,0-2 0,2 1 0,0-1 0,30 37 0,0-6 0,3-2 0,74 66 0,-70-74 0,2-2 0,1-3 0,77 43 0,-116-74 0,1-2 0,0 1 0,0-1 0,0-1 0,28 4 0,77 3 0,-88-10 0,165 7-682,357-32-1,-528 22-6143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42.6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24575,'357'0'0,"-353"0"0,0 0 0,1 0 0,-1 0 0,0 1 0,0-1 0,0 1 0,-1 0 0,1 0 0,0 1 0,0-1 0,0 1 0,-1 0 0,1 0 0,-1 0 0,1 0 0,-1 0 0,0 1 0,4 3 0,-4-1 0,0-1 0,-1 1 0,1-1 0,-1 1 0,0 0 0,0 0 0,0 0 0,-1 0 0,0 0 0,0 1 0,0-1 0,-1 0 0,1 0 0,-2 7 0,0 35 0,-3-1 0,-13 63 0,-31 97 0,20-98 0,-127 598-614,61 12 0,94-515 477,1-184-6689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5:44.4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495 79 24575,'-92'56'0,"-128"105"0,207-151 0,0 1 0,1 0 0,0 1 0,1 1 0,0-1 0,1 2 0,1-1 0,0 1 0,1 1 0,0 0 0,2 0 0,-1 0 0,2 1 0,-6 24 0,-1 24 0,-12 86 0,23-134 0,1 0 0,0 1 0,1-1 0,1 0 0,0 0 0,1 0 0,7 19 0,-1-6 0,2-1 0,1 0 0,1 0 0,20 31 0,-27-50 0,1-1 0,-1 1 0,2-1 0,-1 0 0,1-1 0,1 1 0,-1-2 0,1 1 0,0-1 0,1-1 0,-1 1 0,1-2 0,0 1 0,1-1 0,11 2 0,10 0 0,-1-2 0,1-1 0,0-1 0,-1-2 0,41-5 0,-49 2 0,1-1 0,-1-1 0,-1-2 0,1 0 0,-1-1 0,0-1 0,-1-1 0,0-1 0,0-1 0,-2-1 0,23-18 0,-8 2 0,-2 0 0,-1-3 0,-1 0 0,-2-2 0,26-40 0,-22 18 0,-2 0 0,36-99 0,-57 125 0,-1-1 0,-2 0 0,-1 0 0,-1-1 0,-2 0 0,-1 0 0,-6-59 0,4 81 0,-1 0 0,0 0 0,-1 0 0,0 0 0,0 1 0,-1 0 0,0-1 0,-1 1 0,0 1 0,0-1 0,-1 1 0,0 0 0,-9-9 0,6 7 0,-1 1 0,-1 1 0,1-1 0,-1 2 0,-1-1 0,1 2 0,-1-1 0,0 2 0,-18-7 0,-36-10-1365,47 17-5461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27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1 889 24575,'1'13'0,"1"-1"0,0 1 0,0-1 0,2 1 0,-1-1 0,2 0 0,9 19 0,-8-16 0,36 71 0,3-1 0,4-2 0,4-2 0,3-3 0,102 110 0,-128-156 0,0 0 0,3-2 0,0-2 0,2-1 0,53 32 0,-81-55 0,0-1 0,0 0 0,1-1 0,-1 0 0,1 0 0,-1 0 0,1-1 0,0 0 0,0 0 0,0-1 0,-1 0 0,1-1 0,0 0 0,0 0 0,-1 0 0,1-1 0,-1 0 0,1-1 0,-1 1 0,0-2 0,0 1 0,0-1 0,0 0 0,-1 0 0,11-10 0,4-4 0,-1-1 0,0-1 0,-2-1 0,-1-1 0,0 0 0,14-28 0,81-137 0,164-376 0,-250 496 0,-4-1 0,-2-1 0,11-71 0,-25 97 0,-1 0 0,-2 0 0,-2 0 0,-3 0 0,-1 0 0,-10-53 0,8 70-120,1 3-129,-1 1 0,0-1 0,-2 1 0,-13-31 0,10 37-6577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40.4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630 86 24575,'-273'-60'0,"205"49"0,-1 3 0,-72 2 0,136 6 0,-1 0 0,1 1 0,-1 0 0,1 0 0,-1 0 0,1 1 0,0-1 0,0 1 0,0 1 0,-6 2 0,10-4 0,0-1 0,0 1 0,0 0 0,0 0 0,0 0 0,0 0 0,0-1 0,1 1 0,-1 0 0,0 0 0,0 1 0,1-1 0,-1 0 0,1 0 0,-1 0 0,1 0 0,0 0 0,-1 1 0,1 1 0,0-1 0,0 0 0,1 0 0,-1 0 0,1 0 0,-1 0 0,1-1 0,0 1 0,0 0 0,0 0 0,0-1 0,0 1 0,0 0 0,0-1 0,0 1 0,1-1 0,-1 0 0,2 2 0,15 12 0,-1-1 0,2-1 0,0 0 0,28 13 0,90 36 0,-59-29 0,23 7 0,17 7 0,-103-40 0,1 1 0,-1 1 0,0 1 0,26 22 0,-37-29 0,-1 1 0,1 0 0,-1 0 0,1 1 0,-1-1 0,0 1 0,-1-1 0,1 1 0,-1 0 0,0 0 0,0 0 0,-1 0 0,2 8 0,-2-9 0,-1-1 0,0 1 0,0-1 0,0 1 0,0-1 0,-1 1 0,0-1 0,1 1 0,-1-1 0,0 0 0,-1 1 0,1-1 0,0 0 0,-1 0 0,0 0 0,0 0 0,0 0 0,0 0 0,0-1 0,-1 1 0,-3 3 0,-11 7 0,-1 0 0,0-1 0,-1-1 0,-1-1 0,1-1 0,-1 0 0,-1-1 0,0-2 0,-27 6 0,17-6 0,-1-1 0,1-2 0,-1-1 0,0-1 0,-58-7 0,82 5 0,0 0 0,0-1 0,-1 0 0,1-1 0,1 1 0,-1-2 0,0 1 0,1-1 0,-10-6 0,13 7 0,0 0 0,1 0 0,0 0 0,-1-1 0,1 1 0,0-1 0,1 0 0,-1 0 0,1 0 0,-1 0 0,1 0 0,1-1 0,-1 1 0,0-1 0,1 1 0,0-1 0,-1-7 0,1 3 0,1 0 0,-1 0 0,1 0 0,1 0 0,0 0 0,0 0 0,1 1 0,0-1 0,0 0 0,6-11 0,-3 9 0,2 0 0,-1 0 0,2 1 0,-1 0 0,1 0 0,1 1 0,9-9 0,43-34 0,3 2 0,106-62 0,-53 36 0,-82 49-1365,-24 15-5461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42.0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276 1 24575,'-9'0'0,"1"0"0,-1 0 0,1 1 0,-1 0 0,1 0 0,-1 1 0,1 0 0,0 0 0,0 1 0,0 0 0,0 0 0,1 1 0,-1 0 0,1 1 0,0 0 0,0 0 0,1 0 0,-1 1 0,-10 12 0,4-1 0,0 1 0,1 1 0,1 0 0,1 0 0,1 1 0,1 0 0,0 1 0,-5 27 0,10-39 0,0 0 0,1 0 0,0 0 0,1 1 0,0-1 0,1 1 0,-1-1 0,2 1 0,-1-1 0,2 1 0,-1-1 0,1 1 0,1-1 0,-1 0 0,1 0 0,1 0 0,0-1 0,0 1 0,1-1 0,0 0 0,0 0 0,9 10 0,13 13 0,2-1 0,44 36 0,-57-53 0,0-1 0,1-1 0,0-1 0,1 0 0,0-1 0,38 13 0,-45-19 0,-1-1 0,1 1 0,0-2 0,0 1 0,-1-2 0,1 1 0,0-1 0,0-1 0,0 0 0,20-5 0,-25 4 0,-1 0 0,0 0 0,1-1 0,-1 1 0,0-1 0,0 0 0,-1 0 0,1-1 0,-1 0 0,0 0 0,0 0 0,0 0 0,0 0 0,-1-1 0,1 1 0,-1-1 0,0 0 0,-1 0 0,1 0 0,-1-1 0,0 1 0,1-7 0,2-13 0,-2 0 0,0 0 0,-2 0 0,0 0 0,-6-40 0,2-3 0,3 63 9,-1-1-1,1 0 1,-1 1-1,0-1 1,-1 1 0,1-1-1,-1 1 1,0-1-1,-1 1 1,1 0-1,-1 0 1,0 0-1,-7-8 1,0 2-306,0 1 0,0 1 0,-1 0 0,-19-11 0,15 10-6529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43.3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 0 24575,'-24'14'0,"0"2"0,1 0 0,-26 24 0,-1 0 0,22-18 0,1 1 0,-30 32 0,44-41 0,2 1 0,0 0 0,0 0 0,1 1 0,-14 34 0,12-22 0,1 0 0,-7 33 0,15-50 0,2-1 0,-1 0 0,2 0 0,-1 1 0,1-1 0,1 0 0,0 1 0,0-1 0,1 0 0,3 10 0,1-1 0,0 0 0,1 0 0,16 29 0,-18-40 0,1-1 0,-1 1 0,1-1 0,1 0 0,-1 0 0,1-1 0,0 0 0,1 0 0,0 0 0,8 4 0,11 6 0,40 22 0,-62-36 0,0 0 0,0 0 0,0 0 0,0-1 0,0 1 0,0-1 0,0-1 0,0 1 0,0-1 0,1 0 0,7-1 0,-12 1 0,0 0 0,0 0 0,0 0 0,0-1 0,0 1 0,0 0 0,0-1 0,0 1 0,0-1 0,0 1 0,0-1 0,0 1 0,0-1 0,0 0 0,0 1 0,0-1 0,-1 0 0,1 0 0,0 0 0,-1 0 0,1 0 0,0 0 0,-1 0 0,1 0 0,-1 0 0,0 0 0,1-1 0,-1-1 0,0 0 0,0 1 0,0-1 0,0 1 0,0-1 0,-1 0 0,1 1 0,-1-1 0,0 1 0,0-1 0,-1-2 0,-3-4 0,1 0 0,-2 1 0,1 0 0,-1 0 0,-10-11 0,2 8 13,0 1 0,0 0-1,-31-15 1,4 2-1429,26 14-5410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44.8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30 140 24575,'0'30'0,"-1"1"0,-2 0 0,-10 50 0,9-66 0,1 0 0,1 0 0,0 0 0,1 1 0,0-1 0,3 22 0,-2-33 0,1 0 0,-1 0 0,1-1 0,0 1 0,1 0 0,-1-1 0,0 1 0,1 0 0,0-1 0,0 0 0,0 1 0,0-1 0,1 0 0,-1 0 0,1 0 0,0 0 0,0-1 0,0 1 0,0-1 0,0 0 0,0 0 0,1 0 0,-1 0 0,1 0 0,-1-1 0,1 0 0,0 1 0,0-1 0,6 0 0,3 2 0,0-2 0,0 0 0,0 0 0,1-1 0,-1-1 0,0 0 0,0-1 0,25-7 0,-31 7 0,-2 0 0,1 0 0,0-1 0,0 0 0,-1-1 0,0 1 0,1-1 0,-1 0 0,-1 0 0,1 0 0,0-1 0,-1 0 0,0 0 0,0 0 0,-1 0 0,0-1 0,1 1 0,-2-1 0,1 0 0,2-8 0,-1 0 0,0-2 0,-1 1 0,0 0 0,-2-1 0,0 1 0,0-1 0,-2 1 0,0-1 0,-4-19 0,3 22 0,-1 1 0,0 0 0,-1 0 0,-1 1 0,0-1 0,0 1 0,-1 0 0,0 0 0,-1 1 0,-1 0 0,-15-17 0,-51-35-190,54 46-985,1 1-5651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46.4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80 2 24575,'30'-1'0,"-16"1"0,0-1 0,-1 2 0,1-1 0,-1 2 0,17 3 0,-26-4 0,-1 1 0,1-1 0,-1 0 0,0 1 0,0 0 0,1 0 0,-1 0 0,-1 0 0,1 0 0,0 1 0,0-1 0,-1 1 0,1 0 0,-1 0 0,0 0 0,0 0 0,0 0 0,0 0 0,-1 0 0,1 1 0,-1-1 0,0 0 0,0 1 0,1 4 0,1 11 0,0 0 0,-2 0 0,0 1 0,-1-1 0,-1 1 0,0-1 0,-2 0 0,0 0 0,-11 33 0,6-29 0,0 0 0,-2-1 0,-1 0 0,0 0 0,-2-1 0,0-1 0,-21 25 0,-7 5 0,22-25 0,-27 27 0,35-42 0,7-7 0,1 0 0,-1 0 0,1 1 0,-1 0 0,1-1 0,0 1 0,-3 5 0,7-8 0,-1-1 0,1 1 0,-1-1 0,0 0 0,1 1 0,-1-1 0,1 0 0,-1 1 0,1-1 0,-1 0 0,0 0 0,1 1 0,-1-1 0,1 0 0,0 0 0,-1 0 0,1 0 0,-1 0 0,1 0 0,-1 0 0,1 0 0,-1 0 0,1 0 0,-1 0 0,1 0 0,-1 0 0,1 0 0,-1 0 0,1 0 0,0-1 0,23-1 0,-23 1 0,41-5 0,0-2 0,-1-1 0,-1-3 0,74-30 0,-100 36 7,1 2-1,0 0 0,0 0 0,28-2 1,1-1-1404,-14 2-5429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48.1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85 24575,'1'20'0,"0"-1"0,2 0 0,0 0 0,1-1 0,1 1 0,1-1 0,0 0 0,2 0 0,0 0 0,0-1 0,2-1 0,0 1 0,1-2 0,1 1 0,0-2 0,26 24 0,-34-34 0,1 0 0,0 0 0,1-1 0,-1 0 0,1 0 0,-1 0 0,1-1 0,0 1 0,0-2 0,0 1 0,0-1 0,0 1 0,0-2 0,0 1 0,1-1 0,-1 0 0,12-1 0,-14 0 0,1 0 0,-1 0 0,1-1 0,-1 0 0,1 1 0,-1-1 0,0-1 0,0 1 0,0-1 0,0 1 0,-1-1 0,1-1 0,-1 1 0,1 0 0,-1-1 0,0 1 0,-1-1 0,1 0 0,-1 0 0,1 0 0,-1 0 0,0-1 0,-1 1 0,2-5 0,3-16 0,-2-1 0,-1 1 0,-1-1 0,-2 1 0,0-1 0,-6-43 0,5 64 0,0 0 0,0-1 0,0 1 0,-1 0 0,0-1 0,0 1 0,0 0 0,-1 0 0,0 0 0,1 1 0,-2-1 0,1 1 0,0 0 0,-6-6 0,2 5 0,0-1 0,0 1 0,0 0 0,0 1 0,-1 0 0,0 0 0,0 0 0,-12-3 0,4 3 0,-1 0 0,1 1 0,-1 1 0,1 0 0,-1 2 0,0 0 0,0 0 0,0 2 0,-16 3 0,19-2-170,-1 0-1,1 1 0,0 1 1,0 0-1,1 1 0,0 1 1,-17 10-1,13-5-6655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50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53 169 24575,'0'247'0,"0"-243"0,0 0 0,1 1 0,-1-1 0,1 0 0,-1 1 0,1-1 0,1 0 0,-1 0 0,0 0 0,1 1 0,0-2 0,0 1 0,0 0 0,1 0 0,-1-1 0,1 1 0,0-1 0,0 0 0,0 0 0,5 4 0,-2-3 0,0 0 0,1-1 0,-1 0 0,1 0 0,0-1 0,0 0 0,0 0 0,0 0 0,1-1 0,-1 0 0,11 0 0,-7 0 0,79-1 0,-80 0 0,1-1 0,-1 0 0,1-1 0,-1-1 0,0 1 0,13-6 0,-20 6 0,0 0 0,0 0 0,-1 0 0,1 0 0,0 0 0,-1-1 0,0 1 0,1-1 0,-1 1 0,0-1 0,0 0 0,-1 0 0,1 0 0,-1 0 0,1 0 0,-1-1 0,0 1 0,0 0 0,0 0 0,-1-1 0,1-4 0,1-10 0,-1 1 0,-3-36 0,0 27 0,2-62 0,-3-44 0,2 127 0,1 0 0,-1 0 0,0 0 0,0 1 0,0-1 0,-1 0 0,1 1 0,-1-1 0,0 1 0,-1-1 0,1 1 0,-1 0 0,0 0 0,0 0 0,0 0 0,0 1 0,-8-7 0,5 6 0,0 1 0,0 0 0,0 0 0,-1 0 0,1 1 0,-1 0 0,0 0 0,1 0 0,-1 1 0,0 0 0,0 1 0,-7-1 0,0 1 0,-13-1 0,-1 1 0,-33 5 0,52-4 0,0 1 0,0 1 0,0-1 0,0 1 0,0 1 0,1 0 0,-1 0 0,1 1 0,0 0 0,-10 8 0,-2 4-1365,1 0-5461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9:56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2274 329 24575,'-103'-48'0,"-3"6"0,-1 4 0,-2 4 0,-223-37 0,142 48 0,-1 7 0,-220 12 0,389 5 0,-1 1 0,1 2 0,1 0 0,-39 12 0,-79 41 0,117-47 0,-7 4 0,-50 37 0,42-27 0,19-11 0,0 1 0,1 1 0,1 0 0,1 2 0,0-1 0,-23 34 0,-61 120 0,93-156 0,0-1 0,1 1 0,1 0 0,0 1 0,1-1 0,0 1 0,1 0 0,1 26 0,1-16 0,2 0 0,1 0 0,1-1 0,9 35 0,-7-42 0,1 0 0,0 0 0,1 0 0,1-1 0,11 16 0,58 71 0,-58-78 0,42 47 0,2-2 0,120 98 0,-117-117 0,2-3 0,2-3 0,2-4 0,2-2 0,100 35 0,406 108 0,-566-178 0,106 30 0,212 31 0,-311-64 0,0 0 0,0-1 0,0-1 0,0-1 0,0-1 0,0-1 0,36-11 0,-25 3 0,0-2 0,-1-1 0,60-38 0,122-94 0,-178 118 0,-2 0 0,-1-3 0,50-59 0,243-312 0,-305 378 0,-1-1 0,-1-1 0,26-52 0,-37 62 0,-1 0 0,-1-1 0,0 0 0,-1-1 0,-1 1 0,-1-1 0,2-37 0,-5 49 0,-6-214 0,3 205 0,-1 0 0,0 0 0,-1 0 0,-1 0 0,0 0 0,-1 1 0,-1 0 0,0 1 0,-1 0 0,0 0 0,-1 1 0,-19-20 0,-9-4 0,-2 1 0,-71-48 0,74 59 0,-2 1 0,0 2 0,-2 2 0,0 2 0,-1 2 0,0 1 0,-47-9 0,5 7 0,0 5 0,-155-5 0,-539 29 0,729-5-273,1 1 0,0 3 0,1 2 0,-70 29 0,95-34-6553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9:59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84 24575,'687'0'0,"-659"-2"0,53-9 0,1-1 0,114-16 0,-132 17 0,0 2 0,71-1 0,113 12-1365,-225-2-5461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0:15.7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24575,'9'11'0,"-2"-1"0,1 1 0,-2 1 0,1 0 0,7 20 0,-1-2 0,201 437 0,-197-428 0,54 136 0,-58-137 0,-2 1 0,11 65 0,-21-94 0,42 229 0,5-83 0,-19-49 0,12 62 0,-12 4 0,-25-152 0,0-1 0,13 33 0,-10-32 0,0 0 0,4 30 0,9 116 0,-12-114-1365,-6-30-5461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28.1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27 24575,'154'-11'0,"-41"1"0,-70 8 0,28-2 0,96 7 0,-146-1 0,0 1 0,0 1 0,0 0 0,-1 2 0,0 0 0,0 1 0,0 1 0,-1 1 0,20 13 0,-32-18 0,0 1 0,-1 1 0,1-1 0,-1 1 0,-1 0 0,1 0 0,-1 1 0,0 0 0,0-1 0,-1 2 0,6 12 0,-5-8 0,-2 0 0,1 0 0,-1 0 0,-1 0 0,0 0 0,-1 0 0,0 15 0,-3 8 0,-2 0 0,-1 0 0,-2 0 0,-16 48 0,4-20 0,-4-1 0,-2 0 0,-63 109 0,65-133 0,-3-1 0,-1-1 0,-1-1 0,-2-1 0,-2-2 0,-62 49 0,86-75 0,-17 16 0,25-22 0,0 0 0,-1 0 0,1 1 0,0-1 0,0 0 0,0 0 0,0 1 0,0-1 0,-1 0 0,1 1 0,0-1 0,0 0 0,0 0 0,0 1 0,0-1 0,0 0 0,0 1 0,0-1 0,0 0 0,0 1 0,0-1 0,0 0 0,0 0 0,0 1 0,0-1 0,1 0 0,-1 1 0,0-1 0,0 0 0,0 0 0,0 1 0,0-1 0,1 0 0,-1 0 0,0 1 0,0-1 0,0 0 0,1 0 0,-1 0 0,0 0 0,0 1 0,1-1 0,-1 0 0,0 0 0,1 0 0,-1 0 0,1 0 0,5 3 0,1-2 0,0 1 0,0-1 0,0 0 0,7 0 0,112 4-17,165-13 0,-152 1-206,1110-55-2402,-1183 59-2684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0:20.5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24575,'17'225'0,"-6"-126"0,-8-83 0,0 1 0,1-1 0,12 31 0,-10-32 0,0 1 0,-2-1 0,0 1 0,3 24 0,20 135 0,-16-115 0,6 88 0,-15-58 0,13 155 0,-7-179 0,-4-22 0,3 0 0,13 48 0,-3-23 0,15 126 0,-24-132 0,4 30 0,0 104 0,-13-32-1365,1-142-5461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0:32.39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24575,'2'33'0,"6"45"0,0-16 0,55 401 0,-34-244 0,6 29 0,-25-174 0,-3 1 0,-4 117 0,7 82 0,-1-195 0,0 2 0,23 96 0,12 65 0,-39-190-1365,-4-29-5461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0:38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1466 3 24575,'-207'-2'0,"-220"5"0,386 2 0,1 2 0,0 1 0,-61 22 0,77-23 0,-220 58 0,210-55 0,-40 16 0,-4 3 0,61-25 0,0 2 0,1 1 0,0 0 0,0 0 0,-22 16 0,35-21 0,0 0 0,0 1 0,0-1 0,1 1 0,-1-1 0,1 1 0,-1 0 0,1 0 0,0 1 0,0-1 0,1 0 0,-1 1 0,-2 5 0,4-6 0,0 0 0,-1 0 0,1 0 0,0 1 0,1-1 0,-1 0 0,1 0 0,-1 0 0,1 0 0,0 0 0,0 0 0,0 0 0,0-1 0,1 1 0,-1 0 0,1 0 0,-1-1 0,1 1 0,3 2 0,0 1 0,1 0 0,0 0 0,0-1 0,0 0 0,1 0 0,0-1 0,0 0 0,8 4 0,65 25 0,-52-23 0,43 12 0,1-3 0,77 11 0,-65-15 0,183 27 0,-223-39 0,1-2 0,-1-2 0,0-1 0,48-10 0,124-25 0,-177 32 0,0-2 0,47-15 0,-72 17 0,0 0 0,0 0 0,-1-2 0,0 0 0,0 0 0,0-1 0,-1-1 0,0 0 0,11-12 0,-11 6 0,0 0 0,-1-1 0,11-21 0,-14 23 0,-5 8 0,0 0 0,0 1 0,-1-1 0,0 0 0,0 0 0,-1-1 0,1 1 0,-1 0 0,-1 0 0,1-1 0,-1 1 0,0-1 0,0 1 0,-1 0 0,0-1 0,0 1 0,-1 0 0,1 0 0,-1 0 0,-4-8 0,2 6 0,0 0 0,-1 0 0,0 1 0,0 0 0,-1 0 0,1 0 0,-2 1 0,1 0 0,-1 0 0,1 0 0,-2 1 0,1 0 0,-1 0 0,-9-4 0,-15-5-151,0 2-1,-1 1 0,-1 1 0,0 2 1,0 1-1,0 2 0,-1 2 1,-50 0-1,60 4-6674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0:03.1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24575,'2'57'0,"4"-1"0,14 64 0,0 0 0,27 404 0,-12-112 0,-25-317 0,41 690 0,-51-737-1365,-1-27-5461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0:05.9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24575,'1'6'0,"0"0"0,0 0 0,0 0 0,1 0 0,0 0 0,0 0 0,4 6 0,5 14 0,25 104 0,22 139 0,1 138 0,-3-13 0,-27-264 0,-17-87 0,-3 1 0,-1 0 0,1 54 0,-5-47 0,18 98 0,2 9 0,-17-97 0,2 0 0,22 72 0,-22-88-1365,-7-24-5461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0:24.4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24575,'39'1'0,"0"3"0,0 1 0,-1 1 0,0 3 0,68 24 0,148 53-7,335 110-222,-496-168-296,813 282-133,-804-269 1803,-23-11-1008,140 77 0,-200-97-137,0-1 0,0-1 0,27 8 0,-26-10 0,-1 1 0,0 1 0,23 13 0,8 6 0,58 22 0,12 7 0,-23-12 0,8 4 0,42 50 0,-72-45 0,-51-34 0,0 1 0,42 46 0,3 2 0,119 113 0,-151-140 0,-2 2 0,51 80 0,-60-86 0,-19-27 0,1 0 0,-2 0 0,9 17 0,5 13 32,9 26-1429,-22-45-5429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0:26.6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24575,'78'28'0,"98"50"0,64 52 0,-231-125 0,385 240 0,-27-15 0,86 43 0,-439-264 0,234 122 0,-124-70 0,5 2 0,73 41 0,-39 2 0,-73-44 0,-52-34 0,61 33 0,-37-26 0,67 52 0,25 14 0,-80-55 0,-35-21 0,46 21 0,-25-15 0,-36-18 0,0-1 0,1-1 0,0-2 0,31 9 0,-23-9 0,56 23 0,-58-20 0,61 17 0,-84-27 0,0 0 0,0 1 0,0 0 0,-1 1 0,1 0 0,-1 0 0,0 0 0,0 1 0,7 7 0,8 4 0,-18-13-227,1 0-1,0-1 1,0 0-1,0 1 1,8 1-1,5 1-6598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0:47.26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4400 1 24575,'-12'2'0,"0"0"0,0 1 0,0 1 0,0 0 0,0 0 0,1 1 0,0 1 0,-17 11 0,0-2 0,-168 86 0,69-24 0,-97 51 0,-225 117 0,380-205 0,-107 55 0,13 3 0,88-51 0,-82 39 0,58-40 0,-129 83 0,-143 99 0,-91 38 0,414-240 0,-358 208 0,328-190 0,37-22 0,-43 31 0,-68 41 0,67-43 0,59-37 0,1 1 0,-24 18 0,36-25 0,1 0 0,-1-1 0,0 0 0,-1-1 0,-14 5 0,-31 14 0,-209 109 0,247-125-1365,2-3-5461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0:49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24575,'7'0'0,"1"0"0,-1 0 0,1 1 0,-1 0 0,1 1 0,-1 0 0,8 3 0,16 4 0,654 219 0,-504-163 0,795 288 0,-442-125 0,-211-83 0,320 154 0,-560-256 0,80 35 0,33 16 0,-30-12 0,53 22 0,-196-92 0,-2 0 0,40 31 0,-42-29 0,0 0 0,2-1 0,28 14 0,19 9 63,-52-26-420,1 0 0,0-2 0,30 11 0,-25-13-6469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1:27.4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31.0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2490 1162 24575,'141'0'0,"183"-1"0,177-5-1636,148-8-4910,2378-122 2073,-2370 92 4473,-99 4 0,-89 3 131,1219-80 524,-330 13-1472,-949 69 686,650-109 6811,-1025 137-6105,7-3 530,1 3 0,-1 1 1,46 0-1,-85 6-1065,1 0 1,0 0 0,-1 0 0,1 1-1,-1-1 1,1 0 0,-1 1-1,1 0 1,-1 0 0,1 0 0,-1 0-1,1 0 1,-1 0 0,0 0-1,0 1 1,0-1 0,0 1-1,0 0 1,0 0 0,0-1 0,0 1-1,-1 0 1,1 1 0,1 2-1,1 5-14,0-1 0,-1 1 1,-1 0-1,0 0 0,2 17 0,-2-11-59,45 432-552,-46-447 581,28 467-2353,-7 145 888,-14 99-2046,-79 1094 1129,-79 6-493,42-564 1245,32-264 885,-36 434 67,58-866 952,1-177 810,4-153-328,44-203-270,-1-1 0,-1 0 0,-18 35 0,24-51-400,0 0 0,0 0-1,0 0 1,0 0 0,-1-1 0,1 1 0,-1 0 0,1 0-1,-1-1 1,0 1 0,0-1 0,1 0 0,-1 1-1,0-1 1,0 0 0,0 0 0,0 0 0,-1 0 0,1-1-1,0 1 1,0-1 0,0 1 0,-1-1 0,1 0-1,0 1 1,-4-2 0,0 0 306,0-1 0,0 0 1,1 0-1,-1-1 0,0 0 0,1 0 0,-9-7 0,-9-4 183,-7-2 1692,-36-13 0,-99-22-1426,153 47-811,-329-79-726,-117-15-2101,-1948-240 1312,1111 254-2392,419 32 3231,-778-87-3008,5-79 1965,852 76 1358,73-12 272,85-12 148,99-2 114,110 13 514,104 22-184,89 26 875,199 89-1262,8 5 411,1 0 0,1-2 1,0-2-1,1 0 0,-36-32 0,60 47-465,1 0-1,-1 0 1,1-1 0,0 1-1,0-1 1,1 0 0,-1 0-1,0 0 1,1 0 0,0 0-1,-1 0 1,1 0 0,0 0 0,1 0-1,-1 0 1,0-4 0,2-2 285,-1 0 0,2 0 0,-1 0 0,1 0 0,4-9 1,1-7 320,114-562-332,-114 551-414,97-560-1751,16-166 741,149-1115-2380,119-752-610,-311 2194 3970,-12 96 801,-64 332-701,87-404 1631,-56 294 1332,63-159 0,-29 115 1507,79-187-1782,-111 260-2706,-26 62 0,2 1 0,0 0 0,1 0 0,2 1 0,26-37 0,-34 54 0,2 1 0,-1 0 0,1 0 0,8-5 0,-12 9 0,1-1 0,-1 1 0,0 0 0,1 1 0,-1-1 0,1 0 0,0 1 0,-1 0 0,1 0 0,0 0 0,5 0 0,-7 1 0,-1 0 0,0 1 0,0-1 0,0 0 0,0 1 0,0-1 0,-1 0 0,1 1 0,0-1 0,0 1 0,0 0 0,0-1 0,0 1 0,-1 0 0,1-1 0,0 1 0,0 0 0,-1 0 0,1 0 0,-1 0 0,1 0 0,-1 0 0,1 1 0,8 28 0,-5-13 0,5 6 0,1-1 0,1 1 0,1-1 0,1-1 0,26 32 0,91 92 0,-90-104 0,95 97 0,72 54-442,79 57-1329,48 14 1550,711 422 0,-648-480 35,-365-190 177,0-2-1,0-1 1,52 11 0,-44-20-877,-18-7-3541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10T09:52:44.90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12599 1,'-12'0,"-1"0,1 1,0 1,-18 4,-10 3,-140 28,-95 22,-1334 192,1535-242,12 0,0-3,0-2,-103-8,149 3,0 1,0 1,0 1,-26 5,-19 2,-168-4,-39 4,70 5,-295-17,167-14,-135-14,241 16,-906-59,-2 32,557 49,209 1,89-19,11 0,93 11,-27-2,-237 30,302-12,-156-2,251-12,0 1,1 2,-49 13,-3 1,61-16,-1-1,1-1,-1-2,1-1,-28-4,-2-1,-622-48,36 4,336 9,257 37,0-2,-60-16,-36-28,14 5,87 30,26 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37.00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24575,'2'43'0,"2"1"0,18 83 0,-6-43 0,103 763 0,-116-512 0,-5-175 0,2-133-1365,0-4-5461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38.1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1 106 24575,'46'-5'0,"141"-15"0,192-5 0,91 3-8854,13 4 8854,-25 6 0,-34 9 26,-34 10-26,-32 4 0,-35 4 0,-41 5 0,-48-1 1321,-56-4-1321,-44-5 0,-35 1 0,-30-1 0,-27 2 4245,-20-2-9174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40.3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1115 0 24575,'37'5'0,"-1"1"0,49 14 0,890 304-2455,533 324 2796,-1091-449 1517,-416-199-1851,0 0-1,0 1 0,0-1 1,0 0-1,0 1 1,0-1-1,-1 0 1,1 1-1,0-1 1,0 1-1,0 0 1,0-1-1,-1 1 1,1 0-1,0-1 0,-1 1 1,1 0-1,0 0 1,-1-1-1,1 1 1,-1 0-1,1 0 1,-1 0-1,0 0 1,1 0-1,-1 0 0,0 0 1,0 0-1,1 0 1,-1 0-1,0 0 1,0 0-1,0 0 1,0 0-1,0 0 1,-1 0-1,1 0 0,0 0 1,0 0-1,-1 0 1,1 0-1,-1 1 1,-1 1-9,-1 0 0,1 0 0,-1 0 0,0 0 0,0 0 0,0-1 0,-1 1 0,1-1 0,0 0 0,-5 2 0,-135 62 2,103-50 0,-201 83 0,-123 45-510,-1411 568-5269,1400-561 5779,63-23-232,267-110 282,-439 175-1686,158-79 7158,278-96-3277,49-18-2239,-1 0 0,0 1 0,0-1 1,0 0-1,1 0 0,-1 0 0,0 0 0,0 0 0,0 0 0,1 0 0,-1 0 0,0 0 0,0 1 1,0-1-1,0 0 0,0 0 0,1 0 0,-1 0 0,0 1 0,0-1 0,0 0 0,0 0 0,0 0 1,0 0-1,0 1 0,0-1 0,0 0 0,0 0 0,0 0 0,0 1 0,0-1 0,0 0 0,0 0 1,0 0-1,0 1 0,0-1 0,0 0 0,0 0 0,0 0 0,0 1 0,0-1 0,0 0 0,0 0 1,0 0-1,0 0 0,0 1 0,0-1 0,-1 0 0,1 0 0,0 0 0,0 0 0,0 1 0,0-1 1,-1 0-1,1 0 0,0 0 0,0 0 0,0 0 0,-1 0 0,30 1-33,156-19 28,-129 11-1,210-26-655,157-26-1964,2790-455-6560,-2697 446 10609,-262 63 1845,-171 10 219,90 16 0,-138-16-3696,0-1 1,47-2-1,-60-3-6624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42.0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1096 1 24575,'-31'0'0,"-162"4"0,155-1 0,1 2 0,-1 2 0,-38 11 0,71-16 0,-173 58 0,158-50 0,-1 0 0,1 1 0,1 1 0,0 1 0,0 0 0,-20 21 0,-13 16 0,2 3 0,2 1 0,-50 76 0,84-104 0,1 0 0,1 1 0,2 0 0,1 1 0,1 0 0,1 1 0,1-1 0,-2 36 0,1 53 0,14 223 0,44 113 0,-49-440 0,63 313 0,27-7 0,24 140 0,-96-359 0,16 66 0,-29-138-341,0 0 0,-2 0-1,2 50 1,-7-55-6485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43.3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0 115 24575,'56'-10'0,"69"-7"0,74-6 0,63 2-2875,25 3 2875,0 6 0,-21 4 0,-36 4 0,-45 3 0,-47 0 911,-40 2-911,-30 0 472,-24 0-472,-13 0 0,-8-1 0,-7 1-6699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48.9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57 24575,'32'0'0,"77"-4"0,92-3 0,83-3 0,17-1-3931,-26 2 3931,-35 2 0,-45 3 909,-41 1-909,-38 2 0,-35 1 711,-25 0-711,-18 1 0,-15-1-5880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50.0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24575,'0'1012'-1365,"0"-990"-5461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51.5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961 0 24575,'-106'41'0,"-118"64"0,179-83 0,3-1 0,-39 17 0,3 4 0,-96 67 0,163-99 0,0 0 0,0 1 0,1 0 0,1 0 0,0 1 0,0 0 0,-12 26 0,-38 98 0,48-107 0,0 2 0,2 1 0,0 0 0,2 0 0,-3 49 0,6-25 0,9 104 0,-3-141 0,0 0 0,2 1 0,0-1 0,2-1 0,0 1 0,1-1 0,0 0 0,2 0 0,0-1 0,1 0 0,0-1 0,2 0 0,26 28 0,-23-29 0,2 0 0,0-1 0,0-1 0,2-1 0,-1 0 0,1-2 0,1 0 0,0-1 0,0-1 0,1-1 0,0 0 0,26 3 0,-12-3 0,-8-1 0,1-1 0,0-1 0,0-2 0,45-1 0,-67-1 0,1-1 0,-1 0 0,1 0 0,-1 0 0,0-1 0,0 0 0,0-1 0,0 1 0,0-1 0,0 0 0,0 0 0,-1-1 0,0 0 0,0 0 0,0 0 0,0 0 0,0-1 0,-1 0 0,0 0 0,0 0 0,0-1 0,-1 1 0,0-1 0,0 0 0,3-8 0,-2 3 0,0-1 0,-1 1 0,0-1 0,-1 1 0,-1-1 0,0 0 0,0 1 0,-1-1 0,-1 0 0,0 0 0,0 1 0,-1-1 0,-6-19 0,2 17 0,0-1 0,0 1 0,-2 1 0,1-1 0,-2 1 0,0 0 0,0 1 0,-2 0 0,-16-16 0,8 12 0,0 1 0,0 0 0,-1 2 0,-1 0 0,-1 1 0,1 1 0,-2 1 0,1 2 0,-1 0 0,-1 1 0,1 1 0,-1 1 0,-29-2 0,-70 9-1365,95-1-5461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52.71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24575,'70'0'0,"111"0"0,127 0 0,76 0-7609,10 0 7609,-44 0 0,-66 0 0,-69 0 1624,-66 4-1624,-53 3 1308,-44-2-4822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32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30 24575,'137'0'0,"204"0"0,252 0-1638,189 0-5082,3011 37 1047,564 9 3612,-3931-50 2264,788-39 813,-996 30-420,197-16 2231,-342 20 110,42-3 4866,-41 9-8458,-53 4-6171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53.6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0 24575,'-41'144'0,"-30"188"0,29-118 0,1 35 0,30-177 4,5-32-688,-2 50-1,8-63-6141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55.22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81 24575,'619'-31'-776,"537"-19"-2364,-1144 50 3204,193 1 1046,-196 0-1063,-1-1 1,1 1-1,-1 1 1,0-1-1,0 1 0,0 1 1,11 4-1,-17-6 25,0 0-1,0 1 1,0-1-1,0 1 0,0 0 1,-1-1-1,1 1 1,0 0-1,-1 0 0,0 0 1,1 0-1,-1 1 1,0-1-1,0 0 0,0 0 1,0 1-1,-1-1 1,1 0-1,-1 1 1,1-1-1,-1 1 0,0-1 1,0 1-1,0-1 1,0 0-1,0 1 0,-2 3 1,-1 15 7,-1 0 0,-1 0 0,-1-1 0,-17 38 0,-45 76-111,-213 325 32,83-146 0,171-267-120,-136 211-1125,150-239-5581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56.2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57 24575,'65'-5'0,"82"-6"0,48-1 0,33 2 0,-3 2-2882,-27 2 2882,-28 3 0,-29 2 913,-29 0-913,-30 1 474,-23 1-474,-17-1 0,-12 1 0,-5-1 1495,-8 0-9686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57.2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0 24575,'-26'256'0,"8"-62"0,-4-12 0,-25 359 0,45-505 0,-11 61 0,3-36 0,-6 3-1365,11-46-5461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6:59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199 0 24575,'0'7'0,"-1"-1"0,0 0 0,0 0 0,-1 0 0,0 0 0,-4 9 0,-3 10 0,-7 30 0,-38 85 0,32-82 0,2 1 0,2 1 0,-13 87 0,25-111 0,-2 41 0,7-62 0,1 0 0,0 0 0,2-1 0,-1 1 0,7 24 0,-6-35 0,0 1 0,0 0 0,0-1 0,1 0 0,-1 1 0,1-1 0,0 0 0,0 0 0,1 0 0,-1-1 0,1 1 0,0-1 0,0 0 0,0 0 0,0 0 0,0-1 0,1 1 0,-1-1 0,1 0 0,0 0 0,-1-1 0,1 1 0,7 0 0,11 2 0,1-1 0,-1-2 0,44-2 0,-26 0 0,801-4 0,-839 5 0,0 0 0,1 0 0,-1 0 0,1-1 0,-1 1 0,1-1 0,-1 0 0,0 0 0,1 0 0,-1 0 0,0-1 0,0 1 0,0-1 0,0 0 0,0 0 0,0 0 0,3-3 0,-3 1 0,-1 1 0,1-1 0,-1 0 0,0 0 0,0 0 0,0 0 0,0-1 0,-1 1 0,0 0 0,0-1 0,0 1 0,1-8 0,2-55 0,-5-102 0,-2 62 0,3-237 0,0 336 0,-1 0 0,1 1 0,-1-1 0,0 1 0,-1-1 0,-4-12 0,6 20 0,0 0 0,0 1 0,0-1 0,0 0 0,-1 0 0,1 0 0,0 0 0,0 1 0,0-1 0,0 0 0,0 0 0,-1 0 0,1 0 0,0 0 0,0 1 0,0-1 0,-1 0 0,1 0 0,0 0 0,0 0 0,0 0 0,-1 0 0,1 0 0,0 0 0,0 0 0,0 0 0,-1 0 0,1 0 0,0 0 0,0 0 0,-1 0 0,1 0 0,0 0 0,0 0 0,0 0 0,-1 0 0,1 0 0,0 0 0,0 0 0,0-1 0,-1 1 0,1 0 0,0 0 0,0 0 0,0 0 0,0 0 0,-1 0 0,1-1 0,0 1 0,0 0 0,0 0 0,0 0 0,0-1 0,0 1 0,0 0 0,-1 0 0,1 0 0,0-1 0,0 1 0,0 0 0,-4 21 0,3 22 0,2-1 0,13 81 0,-4-49 0,17 231 0,6 44 0,25-4 0,61 85 0,-100-369-455,-3 0 0,11 76 0,-25-115-6371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58:44.0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09:53.7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497 81 24575,'-35'1'0,"0"1"0,0 2 0,-68 15 0,87-14 0,-1 0 0,1 0 0,0 2 0,0 0 0,1 1 0,0 0 0,0 2 0,1-1 0,0 2 0,-13 13 0,18-14 0,1 0 0,0 0 0,1 1 0,0 1 0,1-1 0,1 1 0,-1 0 0,-3 16 0,-2 10 0,-9 55 0,16-69 0,0 1 0,2 0 0,1 0 0,3 45 0,-2-62 0,1-1 0,1 0 0,-1 0 0,1 0 0,0 0 0,1-1 0,-1 1 0,1 0 0,1-1 0,-1 0 0,1 0 0,0 0 0,1 0 0,-1 0 0,1-1 0,0 0 0,0 0 0,1 0 0,0-1 0,11 7 0,1-1 0,1-1 0,0 0 0,0-2 0,1 0 0,22 4 0,-34-9 0,0-1 0,0-1 0,-1 1 0,1-2 0,0 1 0,0-1 0,0 0 0,-1 0 0,1-1 0,-1 0 0,1 0 0,-1-1 0,0 0 0,1-1 0,-2 1 0,13-9 0,-3-2 0,0-1 0,-1 0 0,0-1 0,-1-1 0,-1 0 0,13-23 0,4-3 0,25-39 0,-4-3 0,-4-1 0,37-95 0,-73 153 0,11-48 0,-5 14 0,-1 118 0,54 124 0,113 209 0,-120-274 0,134 186 0,-159-248-1365,-31-41-5461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09:55.5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1 24575,'0'1029'0,"-1"-1015"0,-1 1 0,0-1 0,-7 22 0,6-24 0,0 0 0,1 0 0,0 0 0,0 23 0,2-35 0,0 0 0,0 0 0,0 1 0,0-1 0,0 0 0,0 0 0,0 0 0,0 0 0,0 1 0,0-1 0,0 0 0,0 0 0,0 0 0,0 0 0,0 1 0,0-1 0,0 0 0,1 0 0,-1 0 0,0 0 0,0 0 0,0 1 0,0-1 0,0 0 0,0 0 0,1 0 0,-1 0 0,0 0 0,0 0 0,0 0 0,0 1 0,0-1 0,1 0 0,-1 0 0,0 0 0,0 0 0,0 0 0,0 0 0,1 0 0,-1 0 0,0 0 0,0 0 0,0 0 0,0 0 0,1 0 0,-1 0 0,0 0 0,0 0 0,0 0 0,0 0 0,1-1 0,-1 1 0,0 0 0,0 0 0,0 0 0,12-9 0,-9 7 0,196-173 0,-41 33 0,400-307-1268,-531 428 1268,-13 9 0,2 0 0,-1 1 0,1 1 0,1 1 0,0 0 0,0 1 0,22-7 0,-38 14 11,1 1 1,-1 0-1,1-1 1,-1 1-1,1 0 1,-1 0 0,0 0-1,1 0 1,-1 0-1,1 0 1,-1 0-1,1 0 1,-1 1-1,1-1 1,-1 0-1,0 1 1,1 0-1,-1-1 1,0 1-1,1 0 1,-1-1 0,0 1-1,0 0 1,0 0-1,0 0 1,0 0-1,0 0 1,0 0-1,0 0 1,0 1-1,0-1 1,0 0-1,-1 0 1,1 1 0,-1-1-1,1 1 1,-1-1-1,1 0 1,-1 1-1,0-1 1,1 1-1,-1 2 1,1 8 128,-1 1-1,0-1 1,-1 1 0,-2 15 0,1-8-67,-1 4-73,0-1 0,-2 1 0,0-1 0,-2 0 0,0 0 0,-2-1 0,0 0 0,-2 0 0,0-1 0,-2-1 0,-27 36 0,11-22 0,-2-1 0,-1-2 0,-2-1 0,-1-2 0,-55 35 0,24-22 0,-127 59 0,182-96 0,0 0 0,-1-1 0,1-1 0,-1 1 0,1-2 0,-15 1 0,-74-4 0,42 0 0,-51 1-1365,86 1-5461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09:56.5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552 1 24575,'-5'4'0,"0"0"0,-1 0 0,1 0 0,-11 5 0,-6 4 0,-40 27 0,3 3 0,1 2 0,3 4 0,-50 54 0,86-81 0,1 2 0,1 0 0,1 0 0,1 1 0,-16 39 0,23-44 0,1 1 0,1 0 0,1 0 0,1 1 0,0 0 0,2 0 0,1-1 0,1 26 0,1-33 0,0-1 0,2 1 0,0-1 0,0 0 0,1 0 0,0 0 0,2-1 0,-1 1 0,1-1 0,1 0 0,0-1 0,1 0 0,0 0 0,1 0 0,0-1 0,0-1 0,1 1 0,1-1 0,-1-1 0,1 0 0,1-1 0,-1 0 0,1-1 0,1 0 0,23 8 0,7-4 0,0-1 0,0-3 0,0-1 0,1-2 0,75-5 0,214-40 0,-319 39 0,573-123-48,-377 76-1269,-143 35-5509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09:58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604 1565 24575,'-74'-38'0,"-75"-33"0,130 64 0,-1 1 0,0 1 0,0 0 0,0 1 0,0 2 0,-24-1 0,29 2 0,0 2 0,-1-1 0,1 2 0,0 0 0,-29 8 0,39-8 0,0 0 0,0 1 0,0-1 0,0 1 0,1 0 0,-1 0 0,1 0 0,0 1 0,-1-1 0,2 1 0,-1 0 0,0 0 0,1 1 0,0-1 0,0 1 0,0 0 0,0 0 0,1 0 0,-4 9 0,1 5 0,1 0 0,1 0 0,1 0 0,0 1 0,1-1 0,1 0 0,1 1 0,1-1 0,1 0 0,0 0 0,1 0 0,1 0 0,11 26 0,3 0 0,2-1 0,1-1 0,3 0 0,34 44 0,-52-76 0,0-1 0,1-1 0,1 1 0,0-1 0,0-1 0,19 15 0,-25-22 0,0 1 0,0 0 0,0-1 0,1 1 0,-1-1 0,0 0 0,1 0 0,-1 0 0,1-1 0,-1 1 0,1-1 0,-1 0 0,1 0 0,-1 0 0,1 0 0,-1-1 0,1 1 0,-1-1 0,1 0 0,-1 0 0,0 0 0,1 0 0,-1-1 0,0 1 0,0-1 0,0 0 0,0 0 0,0 0 0,3-4 0,3-2 0,-1-1 0,0 0 0,0-1 0,-1 0 0,0 0 0,-1-1 0,0 1 0,6-16 0,27-63-243,-5-2 0,-3-1 0,23-120 0,22-295-729,-44-272-107,-33 759 1074,-6-93-65,5 99 125,0 1-1,-1-1 0,-1 1 1,0 0-1,0 1 0,-8-14 0,10 23 77,0-1 0,0 1 0,0 0 0,0 0 0,-1 1 0,1-1 0,-1 0 0,0 1 0,-5-4 0,8 5-107,-1 1 0,0 0 0,1-1 0,-1 1 0,0 0 0,1 0 0,-1-1 1,0 1-1,1 0 0,-1 0 0,0 0 0,0 0 0,1 0 0,-1 0 0,0 0 0,0 0 0,1 0 0,-1 0 0,0 0 0,0 1 0,1-1 0,-2 1 0,1 0 17,0 0 0,0 0 0,0 0 0,0 0 0,0 0 1,0 0-1,0 0 0,0 1 0,1-1 0,-1 0 0,0 1 0,1-1 0,-1 1 0,1-1 0,-1 3 0,-3 19-15,1-1 0,1 1-1,2-1 1,0 1 0,1 0 0,6 36 0,-2-21-9,181 1040-1194,26-302 1177,-186-690 0,-3 5-1169,-20-69-4676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33.4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1212 0 24575,'15'268'0,"-3"61"-1042,-4 111-3129,-15 69 2566,-22 60-643,-27-8 989,-186 811 1,-36-256 347,-28 121-135,80 7 560,174-723 625,26 897 0,43-1046 2102,8 357 5046,-26-706-6252,-1-1 0,-1 0 0,-7 25 0,5-24-1008,1 1-1,-3 34 1,7-40-103,-1 53-354,-3 1 1,-16 83-1,11-115-6396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09:59.6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446 713 24575,'5'-1'0,"-1"0"0,1 0 0,-1 0 0,1-1 0,-1 0 0,0 0 0,0 0 0,0 0 0,0-1 0,7-5 0,0 1 0,21-16 0,0 0 0,-2-2 0,-1-1 0,-1-1 0,-1-2 0,34-46 0,-54 64 0,0-1 0,0 1 0,-1-1 0,0-1 0,-1 1 0,-1-1 0,0 0 0,3-18 0,-6 26 0,0-1 0,0 1 0,-1-1 0,1 0 0,-1 0 0,-1 1 0,1-1 0,-1 0 0,0 1 0,0-1 0,-1 1 0,0-1 0,0 1 0,0 0 0,0 0 0,-1 0 0,0 0 0,0 0 0,-1 0 0,1 1 0,-1 0 0,-6-7 0,-5 0 0,-1 0 0,-1 1 0,0 0 0,0 2 0,-20-8 0,-98-29 0,94 33 0,-20-7 0,0 3 0,0 2 0,-1 4 0,-78-5 0,136 15 0,0 0 0,1 0 0,-1 0 0,0 0 0,0 1 0,1 0 0,-1 0 0,0 0 0,1 0 0,-1 0 0,-3 2 0,5-1 0,0 0 0,0-1 0,0 1 0,1 0 0,-1 0 0,0 0 0,1 0 0,-1 0 0,1 0 0,0 1 0,-1-1 0,1 0 0,0 1 0,1-1 0,-1 1 0,-1 4 0,-1 15 0,0 0 0,1 0 0,1 0 0,1 1 0,1-1 0,1 0 0,1 0 0,1 0 0,10 33 0,2-9 0,1-1 0,2 0 0,34 55 0,-20-45 0,3-2 0,2-1 0,3-3 0,1-1 0,3-1 0,85 67 0,-115-103 0,1-1 0,0-1 0,0 0 0,1-1 0,-1-1 0,2 0 0,-1-1 0,1-1 0,0-1 0,0-1 0,0 0 0,20 0 0,26-2 0,-1-3 0,73-11 0,-59 5 0,-51 5 0,0 0 0,-1-2 0,0-1 0,0 0 0,0-2 0,0-1 0,-2-1 0,1-1 0,-1-1 0,-1-1 0,22-17 0,-43 29-13,32-23-663,62-36 0,-76 50-6150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10:39.4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11:15.5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8 23380,'5873'0'0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11:37.4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0 394 24575,'1'1'0,"-1"0"0,1 1 0,-1-1 0,1 1 0,0-1 0,0 0 0,-1 1 0,1-1 0,0 0 0,0 0 0,0 0 0,0 0 0,1 0 0,-1 0 0,0 0 0,0 0 0,1 0 0,-1-1 0,2 2 0,4 2 0,149 99 0,-91-63 0,-2 3 0,113 99 0,-150-119 0,0-1 0,2-1 0,44 25 0,-64-42 0,0 0 0,0-1 0,0 0 0,0 0 0,1-1 0,-1 0 0,1 0 0,-1-1 0,1 0 0,0 0 0,-1-1 0,1-1 0,0 1 0,-1-1 0,1-1 0,-1 1 0,1-2 0,-1 1 0,9-4 0,14-8 0,0-1 0,-1-2 0,43-31 0,-30 20 0,-41 27 0,145-94 0,179-148 0,-277 204 0,88-54 0,-91 65 0,-1-2 0,70-62 0,-58 48 0,-4 5 0,-5 5-1365,-35 24-5461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11:39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1 619 24575,'8'1'0,"1"-1"0,-1 2 0,1-1 0,-1 1 0,1 1 0,-1-1 0,0 1 0,0 1 0,0 0 0,-1 0 0,1 0 0,-1 1 0,0 0 0,0 0 0,6 7 0,11 12 0,-2 1 0,32 44 0,-18-22 0,190 215 0,-218-255 0,1 0 0,-1 0 0,2-1 0,-1 0 0,0-1 0,1 0 0,0 0 0,1-1 0,-1 0 0,1-1 0,-1 0 0,1-1 0,0 0 0,0 0 0,0-1 0,0-1 0,0 0 0,0-1 0,14-2 0,12-3 0,0-2 0,0-1 0,0-2 0,50-23 0,115-59 0,901-499-2435,-543 279 1559,-409 237 1292,-130 57 977,-13 12-8082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11:42.3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1 363 24575,'5'3'0,"0"0"0,0 1 0,0-1 0,0 1 0,-1 0 0,6 6 0,8 8 0,176 150 0,186 175 0,-339-301 0,165 176 0,-200-211 0,0 0 0,0 0 0,0 0 0,1-1 0,0-1 0,1 1 0,-1-1 0,1 0 0,0-1 0,0 1 0,1-2 0,-1 1 0,1-1 0,0 0 0,0-1 0,0 0 0,0-1 0,0 0 0,0 0 0,0-1 0,1 0 0,-1 0 0,0-1 0,18-4 0,0-3 0,0-1 0,-1-1 0,0-1 0,-1-1 0,0-1 0,38-28 0,126-109 0,397-416 0,-517 505 0,-50 46 0,-1-1 0,28-30 0,62-69 0,-57 60-11,-34 38-260,-1 0 0,0-1 1,-2 0-1,17-28 0,-23 30-6555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12:01.61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24575,'0'0'-8191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10:12:04.3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34.6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0 137 24575,'236'0'0,"-13"0"0,71 0-681,474-6-2770,1042-46 3497,1020-23-3687,-1981 72 660,1758 69 327,2 86 266,-904-58 2285,-11-75 1572,-1165-36 494,-311 7 1347,-146 7-2390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0T09:46:36.8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1205 254 24575,'-236'-103'-9681,"-8"24"9058,158 57 3199,-1 5 0,-1 3 0,-155-4 0,224 18-2576,0 0 0,-1 2 0,-28 6 0,40-6 0,0 0 0,0 0 0,1 1 0,-1 0 0,1 1 0,-1 0 0,1 0 0,1 0 0,-1 1 0,-11 10 0,15-12 0,1-1 0,0 0 0,0 1 0,0 0 0,1-1 0,-1 1 0,1 0 0,-1 0 0,1 0 0,0 0 0,0 0 0,0 0 0,1 0 0,-1 0 0,1 0 0,-1 6 0,2-3 0,-1-1 0,1 0 0,1 1 0,-1-1 0,0 0 0,1 0 0,0 0 0,1 0 0,2 6 0,7 6 0,1 1 0,0-1 0,30 28 0,-39-41 0,74 70 7,4-3 0,96 64-1,195 97-252,134 26-966,19-26 1353,-187-84-204,-312-136 63,36 14 0,-1 4 0,115 74 0,-170-99-10,0 0-1,0 1 1,0 0 0,-1 0-1,0 0 1,0 1 0,0 0-1,7 12 1,-12-15 71,1-1 1,-1 1-1,1 0 0,-1 0 1,0 1-1,-1-1 0,1 0 1,-1 0-1,0 0 0,0 0 1,0 1-1,0-1 0,-1 0 1,1 0-1,-1 0 0,0 0 1,-1 0-1,1 0 0,-3 6 1,-1 0-31,-1 0 0,1-1 0,-1 1 0,-1-1 0,0-1 0,0 1 0,-9 7 0,-64 50-70,62-54 56,-50 36-17,-2-2 0,-3-5 0,-138 60 0,-248 52 0,371-130 0,0-4 0,-118 10 0,146-25 0,-1-3 0,0-2 0,1-3 0,-80-15 0,107 13 0,0-2 0,1-2 0,-50-21 0,78 28 0,0 1 0,1-1 0,-1 0 0,1 0 0,-1 0 0,1-1 0,0 1 0,0-1 0,1 1 0,-1-1 0,1 0 0,-1 0 0,1 0 0,1-1 0,-1 1 0,1 0 0,-1-1 0,1 1 0,0-1 0,1 1 0,-1-8 0,0-6 0,0-1 0,2 1 0,5-37 0,4 2 0,3 0 0,1 1 0,33-75 0,83-140 0,53-100 0,-118 232 0,10-25 0,-68 145 0,-1-1 0,0-1 0,-1 1 0,0-1 0,-2 0 0,0 0 0,1-29 0,-6-311-1365,2 334-5461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36E39E4-4E39-65C8-F24E-6A4CB5597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E403705C-7936-008B-0E7E-DB21E310E67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F9BC1DC-7D3A-5874-CC7A-777580EEFA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4655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81ED98-39E7-2A37-5CCB-9DF4D8A3E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7F3657DF-6D8B-5FBF-2066-806427EE4E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3CFF4A0-FD0F-CC2A-6722-6E615768DC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238279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2BB272FC-3EF5-E25F-D815-4B8CF32D3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CB1CDE97-7D0C-ABB6-7164-C8F0CD6F41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16765967-F300-CB2B-52A5-6DC7DE93EF9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569946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1DEA3737-B75F-79C1-F3E1-63C97498B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AC5B6897-695E-6EB8-6ED5-BC0E90154C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E4F8789B-66AB-0170-DE20-C27E7EC609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85029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F0528E7-135E-07B5-E282-6F12B0617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9AB71AB-7AC8-D425-42D5-85BF6923D1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C09DD6A-326F-4DB5-DE1F-978B9DF61B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2286827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EDDEDE2-8764-D25E-4713-6A37CA3C1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76D6E011-51C8-81D0-6086-30EDEB49E1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12AA33EC-AD1B-CF2A-394B-FEC47B13D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750164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13CDD83-9FBE-E6B8-F936-5EE3171298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8091D8F-932B-EB6C-5D36-20D37D807C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E85A8474-37AE-0C78-5598-3CF9C58505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467584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90E72F-1D1F-F58A-9D1B-B47EFD092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D225FAA6-A3E7-5762-1F1A-E34ACCFADE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EE08A248-2F5A-CF2D-74C9-93B3004075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84683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CBAE92-A683-C9D3-B50B-1B8AF1DC5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9BB9929-7A25-19D4-C433-31396BD656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2E008F20-4BE1-9483-72B5-B7CF476488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28836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8AC5856A-BCDF-3AC9-874A-C9F4A7D37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>
            <a:extLst>
              <a:ext uri="{FF2B5EF4-FFF2-40B4-BE49-F238E27FC236}">
                <a16:creationId xmlns:a16="http://schemas.microsoft.com/office/drawing/2014/main" id="{B8C97B49-4675-CC49-F8CE-15463AE40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0731FAA8-CA03-1DA7-1644-5905E8D5BD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38390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263a3d2fe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g3263a3d2fe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271435CF-0701-28A0-6651-790135EC4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:notes">
            <a:extLst>
              <a:ext uri="{FF2B5EF4-FFF2-40B4-BE49-F238E27FC236}">
                <a16:creationId xmlns:a16="http://schemas.microsoft.com/office/drawing/2014/main" id="{F4F06245-4C7C-2C9A-3F20-BD0313314F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:notes">
            <a:extLst>
              <a:ext uri="{FF2B5EF4-FFF2-40B4-BE49-F238E27FC236}">
                <a16:creationId xmlns:a16="http://schemas.microsoft.com/office/drawing/2014/main" id="{C31971AE-CE11-74A1-73BB-911AF27BC9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07601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4E431F81-6060-12BE-8495-D7AA66BB5E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E1D1CAD0-51DB-383E-CC9A-A454F4A70C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BAA4B502-ED7A-B36B-61F5-8AA24449D0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191285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EAB5D036-58C4-A781-5D72-BF5E0337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3F86EB00-5D7B-4CAA-2896-8CA2B418D8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678CFB2A-75DB-5281-C180-77A587D272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4033156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6B70E18D-9A1E-C09F-A69F-7299A7346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F33FEE7A-C67B-D920-52DC-E96135A72D9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64D25475-8641-EB20-E95F-8390F16391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95476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>
          <a:extLst>
            <a:ext uri="{FF2B5EF4-FFF2-40B4-BE49-F238E27FC236}">
              <a16:creationId xmlns:a16="http://schemas.microsoft.com/office/drawing/2014/main" id="{9902BB83-F7A8-3663-7F38-D2C217478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>
            <a:extLst>
              <a:ext uri="{FF2B5EF4-FFF2-40B4-BE49-F238E27FC236}">
                <a16:creationId xmlns:a16="http://schemas.microsoft.com/office/drawing/2014/main" id="{4CCF944E-8464-5B20-2F0C-1C687B1D91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7:notes">
            <a:extLst>
              <a:ext uri="{FF2B5EF4-FFF2-40B4-BE49-F238E27FC236}">
                <a16:creationId xmlns:a16="http://schemas.microsoft.com/office/drawing/2014/main" id="{9E71A0DC-17B8-9D1B-14C2-CC88CBA09A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932238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E29C17F-8391-1A4E-E52D-94CC141C4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4D4BCE29-AE2C-BEAE-61C1-7FDB00660E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54F7BAF-A79A-0CD0-47BA-7A0DF50593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29078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9AAC45F6-692A-2489-8499-51A19DDFB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FAAFC4DF-7498-EAF1-1E72-39672CB06F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9A1DB89E-3E61-5DA2-0E85-B29B17B52CF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17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535C30-C869-FFBB-6412-EEF07E220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A07A4F7-BA0E-C2D4-5D0C-DE2F96C820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3A6FD93C-E480-7BF0-3680-054AEE1529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164482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4C74337D-4B94-1474-297B-A19DBB9B3C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5955C1A9-1CD6-79AA-3441-11104D832EF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4E7CD67C-B463-D183-5222-358AAC6E8AA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203950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B31FD012-1C11-EBC1-DFDD-DBB79C899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>
            <a:extLst>
              <a:ext uri="{FF2B5EF4-FFF2-40B4-BE49-F238E27FC236}">
                <a16:creationId xmlns:a16="http://schemas.microsoft.com/office/drawing/2014/main" id="{B7511C83-A034-4756-D2F6-1D00305E29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4:notes">
            <a:extLst>
              <a:ext uri="{FF2B5EF4-FFF2-40B4-BE49-F238E27FC236}">
                <a16:creationId xmlns:a16="http://schemas.microsoft.com/office/drawing/2014/main" id="{A5AD6876-A317-C585-E09F-09C380CFAA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34382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1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1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customXml" Target="../ink/ink50.xml"/></Relationships>
</file>

<file path=ppt/slides/_rels/slide1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customXml" Target="../ink/ink58.xml"/><Relationship Id="rId26" Type="http://schemas.openxmlformats.org/officeDocument/2006/relationships/customXml" Target="../ink/ink62.xml"/><Relationship Id="rId3" Type="http://schemas.openxmlformats.org/officeDocument/2006/relationships/image" Target="../media/image2.jpg"/><Relationship Id="rId21" Type="http://schemas.openxmlformats.org/officeDocument/2006/relationships/image" Target="../media/image66.png"/><Relationship Id="rId7" Type="http://schemas.openxmlformats.org/officeDocument/2006/relationships/image" Target="../media/image59.png"/><Relationship Id="rId12" Type="http://schemas.openxmlformats.org/officeDocument/2006/relationships/customXml" Target="../ink/ink55.xml"/><Relationship Id="rId17" Type="http://schemas.openxmlformats.org/officeDocument/2006/relationships/image" Target="../media/image64.png"/><Relationship Id="rId25" Type="http://schemas.openxmlformats.org/officeDocument/2006/relationships/image" Target="../media/image68.png"/><Relationship Id="rId3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6" Type="http://schemas.openxmlformats.org/officeDocument/2006/relationships/customXml" Target="../ink/ink57.xml"/><Relationship Id="rId20" Type="http://schemas.openxmlformats.org/officeDocument/2006/relationships/customXml" Target="../ink/ink59.xml"/><Relationship Id="rId29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2.xml"/><Relationship Id="rId11" Type="http://schemas.openxmlformats.org/officeDocument/2006/relationships/image" Target="../media/image61.png"/><Relationship Id="rId24" Type="http://schemas.openxmlformats.org/officeDocument/2006/relationships/customXml" Target="../ink/ink61.xml"/><Relationship Id="rId32" Type="http://schemas.openxmlformats.org/officeDocument/2006/relationships/customXml" Target="../ink/ink65.xml"/><Relationship Id="rId5" Type="http://schemas.openxmlformats.org/officeDocument/2006/relationships/image" Target="../media/image58.png"/><Relationship Id="rId15" Type="http://schemas.openxmlformats.org/officeDocument/2006/relationships/image" Target="../media/image63.png"/><Relationship Id="rId23" Type="http://schemas.openxmlformats.org/officeDocument/2006/relationships/image" Target="../media/image67.png"/><Relationship Id="rId28" Type="http://schemas.openxmlformats.org/officeDocument/2006/relationships/customXml" Target="../ink/ink63.xml"/><Relationship Id="rId10" Type="http://schemas.openxmlformats.org/officeDocument/2006/relationships/customXml" Target="../ink/ink54.xml"/><Relationship Id="rId19" Type="http://schemas.openxmlformats.org/officeDocument/2006/relationships/image" Target="../media/image65.png"/><Relationship Id="rId31" Type="http://schemas.openxmlformats.org/officeDocument/2006/relationships/image" Target="../media/image71.png"/><Relationship Id="rId4" Type="http://schemas.openxmlformats.org/officeDocument/2006/relationships/customXml" Target="../ink/ink51.xml"/><Relationship Id="rId9" Type="http://schemas.openxmlformats.org/officeDocument/2006/relationships/image" Target="../media/image60.png"/><Relationship Id="rId14" Type="http://schemas.openxmlformats.org/officeDocument/2006/relationships/customXml" Target="../ink/ink56.xml"/><Relationship Id="rId22" Type="http://schemas.openxmlformats.org/officeDocument/2006/relationships/customXml" Target="../ink/ink60.xml"/><Relationship Id="rId27" Type="http://schemas.openxmlformats.org/officeDocument/2006/relationships/image" Target="../media/image69.png"/><Relationship Id="rId30" Type="http://schemas.openxmlformats.org/officeDocument/2006/relationships/customXml" Target="../ink/ink64.xml"/><Relationship Id="rId8" Type="http://schemas.openxmlformats.org/officeDocument/2006/relationships/customXml" Target="../ink/ink5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.xml"/><Relationship Id="rId13" Type="http://schemas.openxmlformats.org/officeDocument/2006/relationships/image" Target="../media/image78.png"/><Relationship Id="rId18" Type="http://schemas.openxmlformats.org/officeDocument/2006/relationships/customXml" Target="../ink/ink72.xml"/><Relationship Id="rId26" Type="http://schemas.openxmlformats.org/officeDocument/2006/relationships/customXml" Target="../ink/ink76.xml"/><Relationship Id="rId3" Type="http://schemas.openxmlformats.org/officeDocument/2006/relationships/image" Target="../media/image2.jpg"/><Relationship Id="rId21" Type="http://schemas.openxmlformats.org/officeDocument/2006/relationships/image" Target="../media/image81.png"/><Relationship Id="rId7" Type="http://schemas.openxmlformats.org/officeDocument/2006/relationships/image" Target="../media/image75.png"/><Relationship Id="rId12" Type="http://schemas.openxmlformats.org/officeDocument/2006/relationships/customXml" Target="../ink/ink69.xml"/><Relationship Id="rId17" Type="http://schemas.openxmlformats.org/officeDocument/2006/relationships/image" Target="../media/image19.png"/><Relationship Id="rId25" Type="http://schemas.openxmlformats.org/officeDocument/2006/relationships/image" Target="../media/image83.png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71.xml"/><Relationship Id="rId20" Type="http://schemas.openxmlformats.org/officeDocument/2006/relationships/customXml" Target="../ink/ink7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6.xml"/><Relationship Id="rId11" Type="http://schemas.openxmlformats.org/officeDocument/2006/relationships/image" Target="../media/image77.png"/><Relationship Id="rId24" Type="http://schemas.openxmlformats.org/officeDocument/2006/relationships/customXml" Target="../ink/ink75.xml"/><Relationship Id="rId5" Type="http://schemas.openxmlformats.org/officeDocument/2006/relationships/image" Target="../media/image74.png"/><Relationship Id="rId15" Type="http://schemas.openxmlformats.org/officeDocument/2006/relationships/image" Target="../media/image79.png"/><Relationship Id="rId23" Type="http://schemas.openxmlformats.org/officeDocument/2006/relationships/image" Target="../media/image82.png"/><Relationship Id="rId10" Type="http://schemas.openxmlformats.org/officeDocument/2006/relationships/customXml" Target="../ink/ink68.xml"/><Relationship Id="rId19" Type="http://schemas.openxmlformats.org/officeDocument/2006/relationships/image" Target="../media/image80.png"/><Relationship Id="rId4" Type="http://schemas.openxmlformats.org/officeDocument/2006/relationships/image" Target="../media/image73.png"/><Relationship Id="rId9" Type="http://schemas.openxmlformats.org/officeDocument/2006/relationships/image" Target="../media/image76.png"/><Relationship Id="rId14" Type="http://schemas.openxmlformats.org/officeDocument/2006/relationships/customXml" Target="../ink/ink70.xml"/><Relationship Id="rId22" Type="http://schemas.openxmlformats.org/officeDocument/2006/relationships/customXml" Target="../ink/ink74.xml"/><Relationship Id="rId27" Type="http://schemas.openxmlformats.org/officeDocument/2006/relationships/customXml" Target="../ink/ink7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jp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apps.apple.com/us/app/d-y-patil-learner-app/id6737490668" TargetMode="External"/><Relationship Id="rId4" Type="http://schemas.openxmlformats.org/officeDocument/2006/relationships/hyperlink" Target="https://play.google.com/store/apps/details?id=com.dypatiledu.lms" TargetMode="Externa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2.jp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.xml"/><Relationship Id="rId21" Type="http://schemas.openxmlformats.org/officeDocument/2006/relationships/image" Target="../media/image15.png"/><Relationship Id="rId42" Type="http://schemas.openxmlformats.org/officeDocument/2006/relationships/customXml" Target="../ink/ink20.xml"/><Relationship Id="rId47" Type="http://schemas.openxmlformats.org/officeDocument/2006/relationships/image" Target="../media/image28.png"/><Relationship Id="rId63" Type="http://schemas.openxmlformats.org/officeDocument/2006/relationships/image" Target="../media/image36.png"/><Relationship Id="rId68" Type="http://schemas.openxmlformats.org/officeDocument/2006/relationships/customXml" Target="../ink/ink33.xml"/><Relationship Id="rId2" Type="http://schemas.openxmlformats.org/officeDocument/2006/relationships/notesSlide" Target="../notesSlides/notesSlide6.xml"/><Relationship Id="rId16" Type="http://schemas.openxmlformats.org/officeDocument/2006/relationships/customXml" Target="../ink/ink7.xml"/><Relationship Id="rId29" Type="http://schemas.openxmlformats.org/officeDocument/2006/relationships/image" Target="../media/image19.png"/><Relationship Id="rId11" Type="http://schemas.openxmlformats.org/officeDocument/2006/relationships/image" Target="../media/image10.png"/><Relationship Id="rId24" Type="http://schemas.openxmlformats.org/officeDocument/2006/relationships/customXml" Target="../ink/ink11.xml"/><Relationship Id="rId32" Type="http://schemas.openxmlformats.org/officeDocument/2006/relationships/customXml" Target="../ink/ink15.xml"/><Relationship Id="rId37" Type="http://schemas.openxmlformats.org/officeDocument/2006/relationships/image" Target="../media/image23.png"/><Relationship Id="rId40" Type="http://schemas.openxmlformats.org/officeDocument/2006/relationships/customXml" Target="../ink/ink19.xml"/><Relationship Id="rId45" Type="http://schemas.openxmlformats.org/officeDocument/2006/relationships/image" Target="../media/image27.png"/><Relationship Id="rId53" Type="http://schemas.openxmlformats.org/officeDocument/2006/relationships/image" Target="../media/image31.png"/><Relationship Id="rId58" Type="http://schemas.openxmlformats.org/officeDocument/2006/relationships/customXml" Target="../ink/ink28.xml"/><Relationship Id="rId66" Type="http://schemas.openxmlformats.org/officeDocument/2006/relationships/customXml" Target="../ink/ink32.xml"/><Relationship Id="rId74" Type="http://schemas.openxmlformats.org/officeDocument/2006/relationships/customXml" Target="../ink/ink36.xml"/><Relationship Id="rId5" Type="http://schemas.openxmlformats.org/officeDocument/2006/relationships/image" Target="../media/image7.png"/><Relationship Id="rId61" Type="http://schemas.openxmlformats.org/officeDocument/2006/relationships/image" Target="../media/image35.png"/><Relationship Id="rId19" Type="http://schemas.openxmlformats.org/officeDocument/2006/relationships/image" Target="../media/image14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18.png"/><Relationship Id="rId30" Type="http://schemas.openxmlformats.org/officeDocument/2006/relationships/customXml" Target="../ink/ink14.xml"/><Relationship Id="rId35" Type="http://schemas.openxmlformats.org/officeDocument/2006/relationships/image" Target="../media/image22.png"/><Relationship Id="rId43" Type="http://schemas.openxmlformats.org/officeDocument/2006/relationships/image" Target="../media/image26.png"/><Relationship Id="rId48" Type="http://schemas.openxmlformats.org/officeDocument/2006/relationships/customXml" Target="../ink/ink23.xml"/><Relationship Id="rId56" Type="http://schemas.openxmlformats.org/officeDocument/2006/relationships/customXml" Target="../ink/ink27.xml"/><Relationship Id="rId64" Type="http://schemas.openxmlformats.org/officeDocument/2006/relationships/customXml" Target="../ink/ink31.xml"/><Relationship Id="rId69" Type="http://schemas.openxmlformats.org/officeDocument/2006/relationships/image" Target="../media/image39.png"/><Relationship Id="rId8" Type="http://schemas.openxmlformats.org/officeDocument/2006/relationships/customXml" Target="../ink/ink3.xml"/><Relationship Id="rId51" Type="http://schemas.openxmlformats.org/officeDocument/2006/relationships/image" Target="../media/image30.png"/><Relationship Id="rId72" Type="http://schemas.openxmlformats.org/officeDocument/2006/relationships/customXml" Target="../ink/ink35.xml"/><Relationship Id="rId3" Type="http://schemas.openxmlformats.org/officeDocument/2006/relationships/image" Target="../media/image2.jpg"/><Relationship Id="rId12" Type="http://schemas.openxmlformats.org/officeDocument/2006/relationships/customXml" Target="../ink/ink5.xml"/><Relationship Id="rId17" Type="http://schemas.openxmlformats.org/officeDocument/2006/relationships/image" Target="../media/image13.png"/><Relationship Id="rId25" Type="http://schemas.openxmlformats.org/officeDocument/2006/relationships/image" Target="../media/image17.png"/><Relationship Id="rId33" Type="http://schemas.openxmlformats.org/officeDocument/2006/relationships/image" Target="../media/image21.png"/><Relationship Id="rId38" Type="http://schemas.openxmlformats.org/officeDocument/2006/relationships/customXml" Target="../ink/ink18.xml"/><Relationship Id="rId46" Type="http://schemas.openxmlformats.org/officeDocument/2006/relationships/customXml" Target="../ink/ink22.xml"/><Relationship Id="rId59" Type="http://schemas.openxmlformats.org/officeDocument/2006/relationships/image" Target="../media/image34.png"/><Relationship Id="rId67" Type="http://schemas.openxmlformats.org/officeDocument/2006/relationships/image" Target="../media/image38.png"/><Relationship Id="rId20" Type="http://schemas.openxmlformats.org/officeDocument/2006/relationships/customXml" Target="../ink/ink9.xml"/><Relationship Id="rId41" Type="http://schemas.openxmlformats.org/officeDocument/2006/relationships/image" Target="../media/image25.png"/><Relationship Id="rId54" Type="http://schemas.openxmlformats.org/officeDocument/2006/relationships/customXml" Target="../ink/ink26.xml"/><Relationship Id="rId62" Type="http://schemas.openxmlformats.org/officeDocument/2006/relationships/customXml" Target="../ink/ink30.xml"/><Relationship Id="rId70" Type="http://schemas.openxmlformats.org/officeDocument/2006/relationships/customXml" Target="../ink/ink34.xml"/><Relationship Id="rId75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12.png"/><Relationship Id="rId23" Type="http://schemas.openxmlformats.org/officeDocument/2006/relationships/image" Target="../media/image16.png"/><Relationship Id="rId28" Type="http://schemas.openxmlformats.org/officeDocument/2006/relationships/customXml" Target="../ink/ink13.xml"/><Relationship Id="rId36" Type="http://schemas.openxmlformats.org/officeDocument/2006/relationships/customXml" Target="../ink/ink17.xml"/><Relationship Id="rId49" Type="http://schemas.openxmlformats.org/officeDocument/2006/relationships/image" Target="../media/image29.png"/><Relationship Id="rId57" Type="http://schemas.openxmlformats.org/officeDocument/2006/relationships/image" Target="../media/image33.png"/><Relationship Id="rId10" Type="http://schemas.openxmlformats.org/officeDocument/2006/relationships/customXml" Target="../ink/ink4.xml"/><Relationship Id="rId31" Type="http://schemas.openxmlformats.org/officeDocument/2006/relationships/image" Target="../media/image20.png"/><Relationship Id="rId44" Type="http://schemas.openxmlformats.org/officeDocument/2006/relationships/customXml" Target="../ink/ink21.xml"/><Relationship Id="rId52" Type="http://schemas.openxmlformats.org/officeDocument/2006/relationships/customXml" Target="../ink/ink25.xml"/><Relationship Id="rId60" Type="http://schemas.openxmlformats.org/officeDocument/2006/relationships/customXml" Target="../ink/ink29.xml"/><Relationship Id="rId65" Type="http://schemas.openxmlformats.org/officeDocument/2006/relationships/image" Target="../media/image37.png"/><Relationship Id="rId73" Type="http://schemas.openxmlformats.org/officeDocument/2006/relationships/image" Target="../media/image41.png"/><Relationship Id="rId4" Type="http://schemas.openxmlformats.org/officeDocument/2006/relationships/customXml" Target="../ink/ink1.xml"/><Relationship Id="rId9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8.xml"/><Relationship Id="rId39" Type="http://schemas.openxmlformats.org/officeDocument/2006/relationships/image" Target="../media/image24.png"/><Relationship Id="rId34" Type="http://schemas.openxmlformats.org/officeDocument/2006/relationships/customXml" Target="../ink/ink16.xml"/><Relationship Id="rId50" Type="http://schemas.openxmlformats.org/officeDocument/2006/relationships/customXml" Target="../ink/ink24.xml"/><Relationship Id="rId55" Type="http://schemas.openxmlformats.org/officeDocument/2006/relationships/image" Target="../media/image32.png"/><Relationship Id="rId7" Type="http://schemas.openxmlformats.org/officeDocument/2006/relationships/image" Target="../media/image8.png"/><Relationship Id="rId71" Type="http://schemas.openxmlformats.org/officeDocument/2006/relationships/image" Target="../media/image4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customXml" Target="../ink/ink41.xml"/><Relationship Id="rId18" Type="http://schemas.openxmlformats.org/officeDocument/2006/relationships/image" Target="../media/image51.png"/><Relationship Id="rId26" Type="http://schemas.openxmlformats.org/officeDocument/2006/relationships/image" Target="../media/image55.png"/><Relationship Id="rId3" Type="http://schemas.openxmlformats.org/officeDocument/2006/relationships/image" Target="../media/image2.jpg"/><Relationship Id="rId21" Type="http://schemas.openxmlformats.org/officeDocument/2006/relationships/customXml" Target="../ink/ink45.xml"/><Relationship Id="rId7" Type="http://schemas.openxmlformats.org/officeDocument/2006/relationships/customXml" Target="../ink/ink38.xml"/><Relationship Id="rId12" Type="http://schemas.openxmlformats.org/officeDocument/2006/relationships/image" Target="../media/image48.png"/><Relationship Id="rId17" Type="http://schemas.openxmlformats.org/officeDocument/2006/relationships/customXml" Target="../ink/ink43.xml"/><Relationship Id="rId25" Type="http://schemas.openxmlformats.org/officeDocument/2006/relationships/customXml" Target="../ink/ink47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50.png"/><Relationship Id="rId20" Type="http://schemas.openxmlformats.org/officeDocument/2006/relationships/image" Target="../media/image52.png"/><Relationship Id="rId29" Type="http://schemas.openxmlformats.org/officeDocument/2006/relationships/customXml" Target="../ink/ink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customXml" Target="../ink/ink40.xml"/><Relationship Id="rId24" Type="http://schemas.openxmlformats.org/officeDocument/2006/relationships/image" Target="../media/image54.png"/><Relationship Id="rId5" Type="http://schemas.openxmlformats.org/officeDocument/2006/relationships/customXml" Target="../ink/ink37.xml"/><Relationship Id="rId15" Type="http://schemas.openxmlformats.org/officeDocument/2006/relationships/customXml" Target="../ink/ink42.xml"/><Relationship Id="rId23" Type="http://schemas.openxmlformats.org/officeDocument/2006/relationships/customXml" Target="../ink/ink46.xml"/><Relationship Id="rId28" Type="http://schemas.openxmlformats.org/officeDocument/2006/relationships/image" Target="../media/image56.png"/><Relationship Id="rId10" Type="http://schemas.openxmlformats.org/officeDocument/2006/relationships/image" Target="../media/image47.png"/><Relationship Id="rId19" Type="http://schemas.openxmlformats.org/officeDocument/2006/relationships/customXml" Target="../ink/ink44.xml"/><Relationship Id="rId4" Type="http://schemas.openxmlformats.org/officeDocument/2006/relationships/image" Target="../media/image44.png"/><Relationship Id="rId9" Type="http://schemas.openxmlformats.org/officeDocument/2006/relationships/customXml" Target="../ink/ink39.xml"/><Relationship Id="rId14" Type="http://schemas.openxmlformats.org/officeDocument/2006/relationships/image" Target="../media/image49.png"/><Relationship Id="rId22" Type="http://schemas.openxmlformats.org/officeDocument/2006/relationships/image" Target="../media/image53.png"/><Relationship Id="rId27" Type="http://schemas.openxmlformats.org/officeDocument/2006/relationships/customXml" Target="../ink/ink48.xml"/><Relationship Id="rId30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416264" y="2224253"/>
            <a:ext cx="2596757" cy="400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Name: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416264" y="2624363"/>
            <a:ext cx="5504851" cy="2369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Classification 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of data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sz="2800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Delivered By:</a:t>
            </a: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 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Vikash Singh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F80C05DA-0377-D1C6-F881-75B3F1AEF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119CCB1D-D699-1380-87B7-0FD27DBDEB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Introduction to Frequency Distribution Example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CB7B81-0F48-C4C4-CA73-7D1F4D41E8CF}"/>
              </a:ext>
            </a:extLst>
          </p:cNvPr>
          <p:cNvSpPr txBox="1"/>
          <p:nvPr/>
        </p:nvSpPr>
        <p:spPr>
          <a:xfrm>
            <a:off x="163286" y="1602355"/>
            <a:ext cx="339634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Frequency Distribution…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Marks are called the variables (say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And number of students against the marks is called the frequency (say 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A786862-233E-2E0F-B1E8-878E2E4A3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834" y="1395750"/>
            <a:ext cx="7811590" cy="49155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64E0BD2-472D-0A59-6D80-D4A94F98CCA9}"/>
              </a:ext>
            </a:extLst>
          </p:cNvPr>
          <p:cNvSpPr txBox="1"/>
          <p:nvPr/>
        </p:nvSpPr>
        <p:spPr>
          <a:xfrm>
            <a:off x="3093734" y="6311336"/>
            <a:ext cx="5262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How many students got 31 marks?</a:t>
            </a:r>
          </a:p>
        </p:txBody>
      </p:sp>
    </p:spTree>
    <p:extLst>
      <p:ext uri="{BB962C8B-B14F-4D97-AF65-F5344CB8AC3E}">
        <p14:creationId xmlns:p14="http://schemas.microsoft.com/office/powerpoint/2010/main" val="1727290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D5729C6-39A3-7993-CC18-A29D291A9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1F077A29-7586-EC9E-A59C-779AA442C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Construction of a Discrete Frequency Distribution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AB1737F-8AD8-CCA8-BB92-6983F790AAFB}"/>
              </a:ext>
            </a:extLst>
          </p:cNvPr>
          <p:cNvSpPr txBox="1">
            <a:spLocks/>
          </p:cNvSpPr>
          <p:nvPr/>
        </p:nvSpPr>
        <p:spPr>
          <a:xfrm>
            <a:off x="620485" y="1328056"/>
            <a:ext cx="11157857" cy="49856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None/>
            </a:pPr>
            <a:r>
              <a:rPr lang="en-US" dirty="0"/>
              <a:t>Steps:</a:t>
            </a:r>
          </a:p>
          <a:p>
            <a:pPr marL="114300" indent="0">
              <a:buNone/>
            </a:pPr>
            <a:r>
              <a:rPr lang="en-US" dirty="0"/>
              <a:t>1. List all distinct data values (X)</a:t>
            </a:r>
          </a:p>
          <a:p>
            <a:pPr marL="114300" indent="0">
              <a:buNone/>
            </a:pPr>
            <a:r>
              <a:rPr lang="en-US" dirty="0"/>
              <a:t>2. Count the frequency (f) of each value</a:t>
            </a:r>
          </a:p>
          <a:p>
            <a:pPr marL="114300" indent="0">
              <a:buNone/>
            </a:pPr>
            <a:r>
              <a:rPr lang="en-US" dirty="0"/>
              <a:t>3. Record the values and frequencies in a table</a:t>
            </a:r>
          </a:p>
          <a:p>
            <a:endParaRPr lang="en-US" dirty="0"/>
          </a:p>
          <a:p>
            <a:pPr marL="11430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Number of pets owned by 20 families: [0, 1, 2, 2, 3, 0, 1, 2, 3, 1, 1, 2, 3, 2, 0, 1, 2, 2, 3, 1]</a:t>
            </a:r>
          </a:p>
          <a:p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9ABA551-C13E-F04E-4152-2D4C13FEB7AF}"/>
                  </a:ext>
                </a:extLst>
              </p14:cNvPr>
              <p14:cNvContentPartPr/>
              <p14:nvPr/>
            </p14:nvContentPartPr>
            <p14:xfrm>
              <a:off x="6771530" y="4787868"/>
              <a:ext cx="4535640" cy="156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9ABA551-C13E-F04E-4152-2D4C13FEB7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717530" y="4680228"/>
                <a:ext cx="4643280" cy="37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46229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E3D36602-C979-F63F-2647-F69175FA71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115;p4">
            <a:extLst>
              <a:ext uri="{FF2B5EF4-FFF2-40B4-BE49-F238E27FC236}">
                <a16:creationId xmlns:a16="http://schemas.microsoft.com/office/drawing/2014/main" id="{BBA289B4-4D75-EB7D-6CA9-F4682440930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Construction of a Discrete Frequency Distribution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502715-8655-0AA1-0B10-50885E1A70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200128"/>
              </p:ext>
            </p:extLst>
          </p:nvPr>
        </p:nvGraphicFramePr>
        <p:xfrm>
          <a:off x="1019628" y="2609669"/>
          <a:ext cx="8128000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708234206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597367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Pets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Frequency (f)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2367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42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9417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7743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69822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0C73195-5D44-2E20-0D0F-719D97D8DE53}"/>
              </a:ext>
            </a:extLst>
          </p:cNvPr>
          <p:cNvSpPr txBox="1"/>
          <p:nvPr/>
        </p:nvSpPr>
        <p:spPr>
          <a:xfrm>
            <a:off x="1219200" y="4839485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1" dirty="0"/>
              <a:t>Total:</a:t>
            </a:r>
            <a:r>
              <a:rPr lang="pt-BR" sz="2400" dirty="0"/>
              <a:t> N=∑f=20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8F05CAB-B175-4D05-4BC6-FC68AA3CB004}"/>
              </a:ext>
            </a:extLst>
          </p:cNvPr>
          <p:cNvSpPr txBox="1"/>
          <p:nvPr/>
        </p:nvSpPr>
        <p:spPr>
          <a:xfrm>
            <a:off x="326571" y="1187518"/>
            <a:ext cx="11059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14300" indent="0">
              <a:buNone/>
            </a:pPr>
            <a:r>
              <a:rPr lang="en-US" sz="2400" dirty="0"/>
              <a:t>Example:</a:t>
            </a:r>
          </a:p>
          <a:p>
            <a:r>
              <a:rPr lang="en-US" sz="2400" dirty="0"/>
              <a:t>Number of pets owned by 20 families: [0, 1, 2, 2, 3, 0, 1, 2, 3, 1, 1, 2, 3, 2, 0, 1, 2, 2, 3, 1]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0A0FA15-D108-832E-2A25-35FE1E9ACD11}"/>
                  </a:ext>
                </a:extLst>
              </p14:cNvPr>
              <p14:cNvContentPartPr/>
              <p14:nvPr/>
            </p14:nvContentPartPr>
            <p14:xfrm>
              <a:off x="2713250" y="5250108"/>
              <a:ext cx="60120" cy="6091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0A0FA15-D108-832E-2A25-35FE1E9ACD1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707130" y="5243988"/>
                <a:ext cx="72360" cy="621360"/>
              </a:xfrm>
              <a:prstGeom prst="rect">
                <a:avLst/>
              </a:prstGeom>
            </p:spPr>
          </p:pic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6913091E-9758-C770-1EED-DEE5C7784344}"/>
              </a:ext>
            </a:extLst>
          </p:cNvPr>
          <p:cNvGrpSpPr/>
          <p:nvPr/>
        </p:nvGrpSpPr>
        <p:grpSpPr>
          <a:xfrm>
            <a:off x="4043090" y="4996308"/>
            <a:ext cx="2699640" cy="1237320"/>
            <a:chOff x="4043090" y="4996308"/>
            <a:chExt cx="2699640" cy="123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F339593-DB13-FA38-2E70-4B2AB081C59A}"/>
                    </a:ext>
                  </a:extLst>
                </p14:cNvPr>
                <p14:cNvContentPartPr/>
                <p14:nvPr/>
              </p14:nvContentPartPr>
              <p14:xfrm>
                <a:off x="4375370" y="4996308"/>
                <a:ext cx="1648440" cy="511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F339593-DB13-FA38-2E70-4B2AB081C59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369250" y="4990188"/>
                  <a:ext cx="166068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048C2FD-3510-157D-43E9-C2C7230B870B}"/>
                    </a:ext>
                  </a:extLst>
                </p14:cNvPr>
                <p14:cNvContentPartPr/>
                <p14:nvPr/>
              </p14:nvContentPartPr>
              <p14:xfrm>
                <a:off x="4043090" y="5024028"/>
                <a:ext cx="1934280" cy="1057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048C2FD-3510-157D-43E9-C2C7230B870B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036970" y="5017908"/>
                  <a:ext cx="1946520" cy="10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1E1379F-928A-48FA-274D-A36EF8542EEB}"/>
                    </a:ext>
                  </a:extLst>
                </p14:cNvPr>
                <p14:cNvContentPartPr/>
                <p14:nvPr/>
              </p14:nvContentPartPr>
              <p14:xfrm>
                <a:off x="6055490" y="5063268"/>
                <a:ext cx="394560" cy="11703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1E1379F-928A-48FA-274D-A36EF8542EEB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49370" y="5057148"/>
                  <a:ext cx="406800" cy="11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BE49E11-2DA9-5F38-7FD5-076C003E175E}"/>
                    </a:ext>
                  </a:extLst>
                </p14:cNvPr>
                <p14:cNvContentPartPr/>
                <p14:nvPr/>
              </p14:nvContentPartPr>
              <p14:xfrm>
                <a:off x="5909330" y="5524068"/>
                <a:ext cx="833400" cy="414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BE49E11-2DA9-5F38-7FD5-076C003E175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903210" y="5517948"/>
                  <a:ext cx="845640" cy="53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029C034B-B827-ADBD-C88A-2D7FAF577D58}"/>
              </a:ext>
            </a:extLst>
          </p:cNvPr>
          <p:cNvGrpSpPr/>
          <p:nvPr/>
        </p:nvGrpSpPr>
        <p:grpSpPr>
          <a:xfrm>
            <a:off x="5623850" y="2979228"/>
            <a:ext cx="4827960" cy="748080"/>
            <a:chOff x="5623850" y="2979228"/>
            <a:chExt cx="4827960" cy="74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FB446A3-ACD6-85EE-9A17-6C448ED71CB7}"/>
                    </a:ext>
                  </a:extLst>
                </p14:cNvPr>
                <p14:cNvContentPartPr/>
                <p14:nvPr/>
              </p14:nvContentPartPr>
              <p14:xfrm>
                <a:off x="5623850" y="3164988"/>
                <a:ext cx="758160" cy="205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FB446A3-ACD6-85EE-9A17-6C448ED71CB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17730" y="3158868"/>
                  <a:ext cx="77040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54A7148A-8AD2-1755-D4EA-C69C5AC0867F}"/>
                    </a:ext>
                  </a:extLst>
                </p14:cNvPr>
                <p14:cNvContentPartPr/>
                <p14:nvPr/>
              </p14:nvContentPartPr>
              <p14:xfrm>
                <a:off x="6125330" y="3038268"/>
                <a:ext cx="360" cy="3726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54A7148A-8AD2-1755-D4EA-C69C5AC0867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19210" y="3032148"/>
                  <a:ext cx="12600" cy="38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40341FC3-DE8F-935C-EACC-232696E999D0}"/>
                    </a:ext>
                  </a:extLst>
                </p14:cNvPr>
                <p14:cNvContentPartPr/>
                <p14:nvPr/>
              </p14:nvContentPartPr>
              <p14:xfrm>
                <a:off x="6448250" y="2998668"/>
                <a:ext cx="346320" cy="5500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40341FC3-DE8F-935C-EACC-232696E999D0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42130" y="2992548"/>
                  <a:ext cx="35856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2701C5A9-A110-4F07-4751-EDF734AFA513}"/>
                    </a:ext>
                  </a:extLst>
                </p14:cNvPr>
                <p14:cNvContentPartPr/>
                <p14:nvPr/>
              </p14:nvContentPartPr>
              <p14:xfrm>
                <a:off x="7138010" y="3293508"/>
                <a:ext cx="894240" cy="6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2701C5A9-A110-4F07-4751-EDF734AFA513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31890" y="3287388"/>
                  <a:ext cx="906480" cy="1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0E6204F-26CC-37F7-7D86-3E511D3DEE30}"/>
                    </a:ext>
                  </a:extLst>
                </p14:cNvPr>
                <p14:cNvContentPartPr/>
                <p14:nvPr/>
              </p14:nvContentPartPr>
              <p14:xfrm>
                <a:off x="7786370" y="3116748"/>
                <a:ext cx="79560" cy="420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0E6204F-26CC-37F7-7D86-3E511D3DEE3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80250" y="3110628"/>
                  <a:ext cx="91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6825B5B-5453-F06C-0553-6604759CDF7A}"/>
                    </a:ext>
                  </a:extLst>
                </p14:cNvPr>
                <p14:cNvContentPartPr/>
                <p14:nvPr/>
              </p14:nvContentPartPr>
              <p14:xfrm>
                <a:off x="8071850" y="3087588"/>
                <a:ext cx="755280" cy="5216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6825B5B-5453-F06C-0553-6604759CDF7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065730" y="3081468"/>
                  <a:ext cx="767520" cy="53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E781602-2498-BB6A-2261-2B41E5FC55AD}"/>
                    </a:ext>
                  </a:extLst>
                </p14:cNvPr>
                <p14:cNvContentPartPr/>
                <p14:nvPr/>
              </p14:nvContentPartPr>
              <p14:xfrm>
                <a:off x="9173450" y="3332388"/>
                <a:ext cx="625320" cy="2088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E781602-2498-BB6A-2261-2B41E5FC55AD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167330" y="3326268"/>
                  <a:ext cx="6375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775E761-22A2-A528-DBC0-C5751E576DBB}"/>
                    </a:ext>
                  </a:extLst>
                </p14:cNvPr>
                <p14:cNvContentPartPr/>
                <p14:nvPr/>
              </p14:nvContentPartPr>
              <p14:xfrm>
                <a:off x="9568730" y="3107028"/>
                <a:ext cx="57600" cy="5220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775E761-22A2-A528-DBC0-C5751E576DB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62610" y="3100908"/>
                  <a:ext cx="69840" cy="53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248C899-EC75-7F29-002B-94DA4589CFC8}"/>
                    </a:ext>
                  </a:extLst>
                </p14:cNvPr>
                <p14:cNvContentPartPr/>
                <p14:nvPr/>
              </p14:nvContentPartPr>
              <p14:xfrm>
                <a:off x="9908210" y="2979228"/>
                <a:ext cx="543600" cy="7480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248C899-EC75-7F29-002B-94DA4589CFC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902090" y="2973108"/>
                  <a:ext cx="555840" cy="760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3490B82-EC30-CA4C-0750-F5D0D0D90A60}"/>
                  </a:ext>
                </a:extLst>
              </p14:cNvPr>
              <p14:cNvContentPartPr/>
              <p14:nvPr/>
            </p14:nvContentPartPr>
            <p14:xfrm>
              <a:off x="10068050" y="5928708"/>
              <a:ext cx="360" cy="3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3490B82-EC30-CA4C-0750-F5D0D0D90A60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10061930" y="592258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251306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CEC810A-2575-0D6B-278D-FD76E9B6B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65FD3185-EDB7-0726-1DF9-62060DC313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Grouped Frequency Distribution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FDDD3D-47F0-E8F5-2021-9D9315D57F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3892" y="1406678"/>
            <a:ext cx="4486901" cy="43059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FACB5B2-5BC7-4E86-05B9-0A2A05B62E77}"/>
              </a:ext>
            </a:extLst>
          </p:cNvPr>
          <p:cNvSpPr txBox="1"/>
          <p:nvPr/>
        </p:nvSpPr>
        <p:spPr>
          <a:xfrm>
            <a:off x="362505" y="1536174"/>
            <a:ext cx="463403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 classes of the type `15-19`,</a:t>
            </a:r>
          </a:p>
          <a:p>
            <a:r>
              <a:rPr lang="en-US" sz="2400" dirty="0"/>
              <a:t>`20-24`,</a:t>
            </a:r>
          </a:p>
          <a:p>
            <a:r>
              <a:rPr lang="en-US" sz="2400" dirty="0"/>
              <a:t>`25-29` etc., </a:t>
            </a:r>
          </a:p>
          <a:p>
            <a:r>
              <a:rPr lang="en-US" sz="2400" dirty="0"/>
              <a:t>in which both the upper and lower limits are included are called 'inclusive classes’ .</a:t>
            </a:r>
          </a:p>
          <a:p>
            <a:endParaRPr lang="en-US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/>
              <a:t>Classification is termed as inclusive type classification.</a:t>
            </a:r>
          </a:p>
        </p:txBody>
      </p:sp>
    </p:spTree>
    <p:extLst>
      <p:ext uri="{BB962C8B-B14F-4D97-AF65-F5344CB8AC3E}">
        <p14:creationId xmlns:p14="http://schemas.microsoft.com/office/powerpoint/2010/main" val="2126525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FFB0970F-349B-ED02-3895-E7923B6544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F612C07C-6327-0B4B-39D3-FB9D31BB60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Points to consider while creating classes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B5C868-6467-6F42-0E1D-5C8DFF7BE91E}"/>
              </a:ext>
            </a:extLst>
          </p:cNvPr>
          <p:cNvSpPr txBox="1"/>
          <p:nvPr/>
        </p:nvSpPr>
        <p:spPr>
          <a:xfrm>
            <a:off x="283028" y="1051603"/>
            <a:ext cx="11625944" cy="48320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classes should be clearly defined and should not lead to any ambiguity.  15 – 20, 20 - 25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classes should be exhaustive, i.e., each of the given values should be included in one of the classes.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classes should be mutually exclusive and non-overlapping.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classes should ideally be of equal width. The principle, however, is not something that is written in stone.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41296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D7D79D1F-C6C2-8333-69A7-1AE064521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A9033CEA-11DA-D105-1A10-DD71679E7D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Points to consider while creating classes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0DAC638-DCD6-55E9-61E1-55B0894BD58E}"/>
              </a:ext>
            </a:extLst>
          </p:cNvPr>
          <p:cNvSpPr txBox="1"/>
          <p:nvPr/>
        </p:nvSpPr>
        <p:spPr>
          <a:xfrm>
            <a:off x="283028" y="1051603"/>
            <a:ext cx="1162594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Indeterminate classes, i.e., the open-end classes. less than 'a' or greater than 'b' should be avoided as far as possible since they create difficulty in analysis and interpretation.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number of classes should neither be too large nor too small. It should preferably lie between 5 and 15.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following formula due to </a:t>
            </a:r>
            <a:r>
              <a:rPr lang="en-US" sz="2800" dirty="0" err="1"/>
              <a:t>Struges</a:t>
            </a:r>
            <a:r>
              <a:rPr lang="en-US" sz="2800" dirty="0"/>
              <a:t> may be used to determine an approximate number k of classes : 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2800" dirty="0"/>
              <a:t>			</a:t>
            </a:r>
            <a:r>
              <a:rPr lang="en-US" sz="3600" dirty="0"/>
              <a:t>k = 1 + 3·322log</a:t>
            </a:r>
            <a:r>
              <a:rPr lang="en-US" sz="1600" dirty="0"/>
              <a:t>10</a:t>
            </a:r>
            <a:r>
              <a:rPr lang="en-US" sz="3600" dirty="0"/>
              <a:t>N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tabLst/>
              <a:defRPr/>
            </a:pPr>
            <a:r>
              <a:rPr lang="en-US" sz="3600" dirty="0"/>
              <a:t>w</a:t>
            </a:r>
            <a:r>
              <a:rPr lang="en-US" sz="2800" dirty="0"/>
              <a:t>here N is the total frequency. 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16679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2DB5605-B533-515C-1375-D0E6DB969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4D17532-96FB-ADF5-A1F5-7BF7712B31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Continuous Frequency Distribution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F68CB5-6D39-7928-BA51-9F1B379783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19" y="1602759"/>
            <a:ext cx="5322378" cy="32304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AC1DE85-FCEC-756E-AA32-BF187808224D}"/>
              </a:ext>
            </a:extLst>
          </p:cNvPr>
          <p:cNvSpPr txBox="1"/>
          <p:nvPr/>
        </p:nvSpPr>
        <p:spPr>
          <a:xfrm>
            <a:off x="5597797" y="2274838"/>
            <a:ext cx="6096000" cy="230832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400" b="1" dirty="0"/>
              <a:t>If class intervals are 15-19, 20-24 then the persons with ages between 19 and 20 years are not taken into consideration. </a:t>
            </a:r>
          </a:p>
          <a:p>
            <a:endParaRPr lang="en-US" sz="2400" b="1" dirty="0"/>
          </a:p>
          <a:p>
            <a:r>
              <a:rPr lang="en-US" sz="2400" b="1" dirty="0"/>
              <a:t>In such cases..?</a:t>
            </a:r>
          </a:p>
        </p:txBody>
      </p:sp>
    </p:spTree>
    <p:extLst>
      <p:ext uri="{BB962C8B-B14F-4D97-AF65-F5344CB8AC3E}">
        <p14:creationId xmlns:p14="http://schemas.microsoft.com/office/powerpoint/2010/main" val="2384409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3CFEA9E-C8A9-1B57-AC05-33CEA6E7D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112BEF67-DB17-2C91-3C6B-87FC921D287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Continuous Frequency Distribution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D863B8-EACD-D41B-966F-D7F6051A2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419" y="1602759"/>
            <a:ext cx="5322378" cy="32304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4ABA98-BF87-FBB6-4DBD-43FD5F3C98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1400" y="1922575"/>
            <a:ext cx="2579314" cy="362382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538812-E81E-75EA-2F46-A24D7BC0A26A}"/>
              </a:ext>
            </a:extLst>
          </p:cNvPr>
          <p:cNvSpPr txBox="1"/>
          <p:nvPr/>
        </p:nvSpPr>
        <p:spPr>
          <a:xfrm>
            <a:off x="6401400" y="5639654"/>
            <a:ext cx="435428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800" dirty="0"/>
              <a:t>This form of frequency distribution is known as continuous frequency distribution. 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C5DC5367-A199-4376-7894-4FB0B82657A0}"/>
                  </a:ext>
                </a:extLst>
              </p14:cNvPr>
              <p14:cNvContentPartPr/>
              <p14:nvPr/>
            </p14:nvContentPartPr>
            <p14:xfrm>
              <a:off x="9613730" y="2006148"/>
              <a:ext cx="493200" cy="3985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C5DC5367-A199-4376-7894-4FB0B82657A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607610" y="2000028"/>
                <a:ext cx="505440" cy="41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ECC49E28-2BD4-6E5F-381A-8376E82BECFB}"/>
                  </a:ext>
                </a:extLst>
              </p14:cNvPr>
              <p14:cNvContentPartPr/>
              <p14:nvPr/>
            </p14:nvContentPartPr>
            <p14:xfrm>
              <a:off x="9803090" y="2674308"/>
              <a:ext cx="418320" cy="430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ECC49E28-2BD4-6E5F-381A-8376E82BECF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796970" y="2668188"/>
                <a:ext cx="430560" cy="443160"/>
              </a:xfrm>
              <a:prstGeom prst="rect">
                <a:avLst/>
              </a:prstGeom>
            </p:spPr>
          </p:pic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AD7B3802-E50F-FF65-2A85-F8D49937EAA4}"/>
              </a:ext>
            </a:extLst>
          </p:cNvPr>
          <p:cNvGrpSpPr/>
          <p:nvPr/>
        </p:nvGrpSpPr>
        <p:grpSpPr>
          <a:xfrm>
            <a:off x="9418250" y="3696708"/>
            <a:ext cx="792000" cy="1271880"/>
            <a:chOff x="9418250" y="3696708"/>
            <a:chExt cx="792000" cy="1271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F32003D-E69F-227E-5D50-19AFFFA35974}"/>
                    </a:ext>
                  </a:extLst>
                </p14:cNvPr>
                <p14:cNvContentPartPr/>
                <p14:nvPr/>
              </p14:nvContentPartPr>
              <p14:xfrm>
                <a:off x="9574490" y="3696708"/>
                <a:ext cx="635760" cy="371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F32003D-E69F-227E-5D50-19AFFFA3597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9568370" y="3690588"/>
                  <a:ext cx="648000" cy="38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BAFA2C6-D825-B7D8-E79A-8A513C30AB31}"/>
                    </a:ext>
                  </a:extLst>
                </p14:cNvPr>
                <p14:cNvContentPartPr/>
                <p14:nvPr/>
              </p14:nvContentPartPr>
              <p14:xfrm>
                <a:off x="9418250" y="4136628"/>
                <a:ext cx="379080" cy="8319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BAFA2C6-D825-B7D8-E79A-8A513C30AB3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412130" y="4130508"/>
                  <a:ext cx="391320" cy="844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BD561DB-6CDF-68E7-649D-2B6EF69CC106}"/>
                  </a:ext>
                </a:extLst>
              </p14:cNvPr>
              <p14:cNvContentPartPr/>
              <p14:nvPr/>
            </p14:nvContentPartPr>
            <p14:xfrm>
              <a:off x="9130970" y="5239308"/>
              <a:ext cx="553320" cy="37620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BD561DB-6CDF-68E7-649D-2B6EF69CC106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124850" y="5233188"/>
                <a:ext cx="56556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D35B97BE-AB4C-7C83-84A1-137882FCA42D}"/>
                  </a:ext>
                </a:extLst>
              </p14:cNvPr>
              <p14:cNvContentPartPr/>
              <p14:nvPr/>
            </p14:nvContentPartPr>
            <p14:xfrm>
              <a:off x="629210" y="2870868"/>
              <a:ext cx="360" cy="3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D35B97BE-AB4C-7C83-84A1-137882FCA42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23090" y="286474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84BAF8-C5C0-D805-F3E2-3E2751C4E6CA}"/>
                  </a:ext>
                </a:extLst>
              </p14:cNvPr>
              <p14:cNvContentPartPr/>
              <p14:nvPr/>
            </p14:nvContentPartPr>
            <p14:xfrm>
              <a:off x="697610" y="3775188"/>
              <a:ext cx="2114640" cy="72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84BAF8-C5C0-D805-F3E2-3E2751C4E6C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91490" y="3762948"/>
                <a:ext cx="2126880" cy="2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69B22A4-43E8-FE0B-7E97-9B9A255BD008}"/>
                  </a:ext>
                </a:extLst>
              </p14:cNvPr>
              <p14:cNvContentPartPr/>
              <p14:nvPr/>
            </p14:nvContentPartPr>
            <p14:xfrm>
              <a:off x="6656330" y="2866908"/>
              <a:ext cx="742680" cy="3193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69B22A4-43E8-FE0B-7E97-9B9A255BD00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650210" y="2860788"/>
                <a:ext cx="754920" cy="331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690014B-4F9E-04EA-E8F4-183F4F82C525}"/>
                  </a:ext>
                </a:extLst>
              </p14:cNvPr>
              <p14:cNvContentPartPr/>
              <p14:nvPr/>
            </p14:nvContentPartPr>
            <p14:xfrm>
              <a:off x="6361130" y="3503388"/>
              <a:ext cx="1077120" cy="4222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690014B-4F9E-04EA-E8F4-183F4F82C525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355010" y="3497268"/>
                <a:ext cx="1089360" cy="43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BD4A1D14-8F62-615E-248C-73CB1A0BDCC6}"/>
                  </a:ext>
                </a:extLst>
              </p14:cNvPr>
              <p14:cNvContentPartPr/>
              <p14:nvPr/>
            </p14:nvContentPartPr>
            <p14:xfrm>
              <a:off x="6370850" y="4382508"/>
              <a:ext cx="902880" cy="4561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D4A1D14-8F62-615E-248C-73CB1A0BDCC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364730" y="4376388"/>
                <a:ext cx="9151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4DED753-5FC3-4525-AB70-DC0E8A864656}"/>
                  </a:ext>
                </a:extLst>
              </p14:cNvPr>
              <p14:cNvContentPartPr/>
              <p14:nvPr/>
            </p14:nvContentPartPr>
            <p14:xfrm>
              <a:off x="11316530" y="2202348"/>
              <a:ext cx="360" cy="36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4DED753-5FC3-4525-AB70-DC0E8A86465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310410" y="219622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4504D94-738A-5F19-8055-93F93B3730E9}"/>
                  </a:ext>
                </a:extLst>
              </p14:cNvPr>
              <p14:cNvContentPartPr/>
              <p14:nvPr/>
            </p14:nvContentPartPr>
            <p14:xfrm>
              <a:off x="11729450" y="3107028"/>
              <a:ext cx="360" cy="3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4504D94-738A-5F19-8055-93F93B3730E9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23330" y="310090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4674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FA977087-A7D4-5930-D9B4-D4704B1C4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4659A7DB-B527-CE93-5CA5-BDC436FE27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Construction of a Continuous Frequency Distribution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60C0D-54B2-FC10-E8F5-FCB5518CB3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741" y="1310161"/>
            <a:ext cx="10752869" cy="3468667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AA5D9B7-9742-2F24-0241-0EDAB2B064AD}"/>
              </a:ext>
            </a:extLst>
          </p:cNvPr>
          <p:cNvSpPr txBox="1"/>
          <p:nvPr/>
        </p:nvSpPr>
        <p:spPr>
          <a:xfrm>
            <a:off x="177448" y="5247072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Example: Ages of 30 employees: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93C09D-473F-2D9D-52D9-1AB0BC233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42" y="5881647"/>
            <a:ext cx="11065288" cy="53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88295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7B0503CD-338C-8691-6692-03C2112D85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>
            <a:extLst>
              <a:ext uri="{FF2B5EF4-FFF2-40B4-BE49-F238E27FC236}">
                <a16:creationId xmlns:a16="http://schemas.microsoft.com/office/drawing/2014/main" id="{71A165C9-F665-8FF6-AE89-6DF4EE1613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Construction of a Continuous Frequency Distribution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90C20F-10EF-3914-FC46-AFAFBBE51B3F}"/>
              </a:ext>
            </a:extLst>
          </p:cNvPr>
          <p:cNvSpPr txBox="1"/>
          <p:nvPr/>
        </p:nvSpPr>
        <p:spPr>
          <a:xfrm>
            <a:off x="685800" y="1870855"/>
            <a:ext cx="609600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Range: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Number of Classes:</a:t>
            </a:r>
            <a:r>
              <a:rPr kumimoji="0" 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5</a:t>
            </a: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lets say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Class width = ?</a:t>
            </a:r>
          </a:p>
        </p:txBody>
      </p:sp>
    </p:spTree>
    <p:extLst>
      <p:ext uri="{BB962C8B-B14F-4D97-AF65-F5344CB8AC3E}">
        <p14:creationId xmlns:p14="http://schemas.microsoft.com/office/powerpoint/2010/main" val="3743182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263a3d2feb_0_0"/>
          <p:cNvSpPr txBox="1"/>
          <p:nvPr/>
        </p:nvSpPr>
        <p:spPr>
          <a:xfrm>
            <a:off x="864833" y="2134159"/>
            <a:ext cx="8075100" cy="57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By the end of this session, you will be able to:</a:t>
            </a:r>
            <a:endParaRPr sz="2000" b="1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08" name="Google Shape;108;g3263a3d2feb_0_0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Learning Objectives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B905692-BFA7-CF97-C522-200419F05941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99116" y="2274838"/>
            <a:ext cx="107937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Understand what data classification is and why it is important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Differentiate between different types of data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Construct both discrete and continuous frequency distributions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583971F0-BA9E-F536-17D4-34CB083F4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5">
            <a:extLst>
              <a:ext uri="{FF2B5EF4-FFF2-40B4-BE49-F238E27FC236}">
                <a16:creationId xmlns:a16="http://schemas.microsoft.com/office/drawing/2014/main" id="{325E1DEA-2F17-89DD-CF6F-E2E93FE2F5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Construction of a Continuous Frequency Distribution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D06D2F-7E37-1976-8307-70265B6D129F}"/>
              </a:ext>
            </a:extLst>
          </p:cNvPr>
          <p:cNvSpPr txBox="1"/>
          <p:nvPr/>
        </p:nvSpPr>
        <p:spPr>
          <a:xfrm>
            <a:off x="631372" y="1182157"/>
            <a:ext cx="60960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Range:</a:t>
            </a:r>
            <a:r>
              <a:rPr lang="en-US" sz="2000" dirty="0"/>
              <a:t> 65−23=42</a:t>
            </a:r>
          </a:p>
          <a:p>
            <a:endParaRPr lang="en-US" sz="2000" dirty="0"/>
          </a:p>
          <a:p>
            <a:r>
              <a:rPr lang="en-US" sz="2800" b="1" dirty="0"/>
              <a:t>Number of Classes:</a:t>
            </a:r>
            <a:r>
              <a:rPr lang="en-US" sz="2800" dirty="0"/>
              <a:t> 5</a:t>
            </a:r>
            <a:r>
              <a:rPr lang="en-US" sz="2000" dirty="0"/>
              <a:t> lets say</a:t>
            </a:r>
          </a:p>
          <a:p>
            <a:endParaRPr lang="en-US" sz="2000" dirty="0"/>
          </a:p>
          <a:p>
            <a:r>
              <a:rPr lang="en-US" sz="2000" dirty="0"/>
              <a:t>Class width = 42 / 5 = 8.4 – round to 8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71CA0E-E4BD-184E-4374-A45557BFF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22645" y="2980025"/>
            <a:ext cx="7809454" cy="3264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145B6CA-9762-A32B-0C44-4B5D6AF62E9B}"/>
              </a:ext>
            </a:extLst>
          </p:cNvPr>
          <p:cNvSpPr txBox="1"/>
          <p:nvPr/>
        </p:nvSpPr>
        <p:spPr>
          <a:xfrm>
            <a:off x="2950028" y="624457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N=∑f=30</a:t>
            </a:r>
          </a:p>
        </p:txBody>
      </p:sp>
    </p:spTree>
    <p:extLst>
      <p:ext uri="{BB962C8B-B14F-4D97-AF65-F5344CB8AC3E}">
        <p14:creationId xmlns:p14="http://schemas.microsoft.com/office/powerpoint/2010/main" val="16033247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30AA79BB-3E4E-47CC-8362-CAAD54D0B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2A3B6211-3C61-4C04-3B5D-549408B30E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FBF1758-1846-1839-848C-BA69226A5E70}"/>
              </a:ext>
            </a:extLst>
          </p:cNvPr>
          <p:cNvSpPr txBox="1">
            <a:spLocks/>
          </p:cNvSpPr>
          <p:nvPr/>
        </p:nvSpPr>
        <p:spPr>
          <a:xfrm>
            <a:off x="555171" y="1066800"/>
            <a:ext cx="10399134" cy="517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lang="en-US" b="1" dirty="0"/>
              <a:t>Q1:</a:t>
            </a:r>
            <a:r>
              <a:rPr lang="en-US" dirty="0"/>
              <a:t> Which of the following is NOT a type of data classification?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lang="en-US" dirty="0">
                <a:solidFill>
                  <a:srgbClr val="000000"/>
                </a:solidFill>
              </a:rPr>
              <a:t>A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) Qualitative				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</a:t>
            </a:r>
            <a:r>
              <a:rPr lang="en-US" dirty="0"/>
              <a:t>Quantitative</a:t>
            </a: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</a:t>
            </a:r>
            <a:r>
              <a:rPr lang="en-US" dirty="0"/>
              <a:t>Alphabetical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</a:t>
            </a:r>
            <a:r>
              <a:rPr lang="en-US" dirty="0"/>
              <a:t>Geographical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indent="0">
              <a:buNone/>
            </a:pPr>
            <a:r>
              <a:rPr lang="en-US" dirty="0"/>
              <a:t>Q2: The frequency of a data value represents:</a:t>
            </a:r>
          </a:p>
          <a:p>
            <a:pPr marL="114300" indent="0">
              <a:buNone/>
            </a:pPr>
            <a:r>
              <a:rPr lang="en-US" dirty="0"/>
              <a:t>A) The average value of data</a:t>
            </a:r>
          </a:p>
          <a:p>
            <a:pPr marL="114300" indent="0">
              <a:buNone/>
            </a:pPr>
            <a:r>
              <a:rPr lang="en-US" dirty="0"/>
              <a:t>B) The number of times the value occurs</a:t>
            </a:r>
          </a:p>
          <a:p>
            <a:pPr marL="114300" indent="0">
              <a:buNone/>
            </a:pPr>
            <a:r>
              <a:rPr lang="en-US" dirty="0"/>
              <a:t>C) The sum of all data values</a:t>
            </a:r>
          </a:p>
          <a:p>
            <a:pPr marL="114300" indent="0">
              <a:buNone/>
            </a:pPr>
            <a:r>
              <a:rPr lang="en-US" dirty="0"/>
              <a:t>D) The difference between maximum and minimum values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17979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F80E9C3C-912B-2BCA-B535-3B1056D3D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15917C2B-69D4-F5D7-E45B-F49120F75D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1980F12-0F2A-FC1E-F661-DB22377F59C2}"/>
              </a:ext>
            </a:extLst>
          </p:cNvPr>
          <p:cNvSpPr txBox="1">
            <a:spLocks/>
          </p:cNvSpPr>
          <p:nvPr/>
        </p:nvSpPr>
        <p:spPr>
          <a:xfrm>
            <a:off x="555171" y="1066800"/>
            <a:ext cx="10399134" cy="5170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Q1: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Which of the following is NOT a type of data classification?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Qualitative				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Quantitative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libri"/>
                <a:cs typeface="Calibri"/>
                <a:sym typeface="Calibri"/>
              </a:rPr>
              <a:t>C) Alphabetical</a:t>
            </a: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			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Geographical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Q2: The frequency of a data value represents: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The average value of data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highlight>
                  <a:srgbClr val="FFFF00"/>
                </a:highlight>
                <a:uLnTx/>
                <a:uFillTx/>
                <a:latin typeface="Calibri"/>
                <a:ea typeface="Calibri"/>
                <a:cs typeface="Calibri"/>
                <a:sym typeface="Calibri"/>
              </a:rPr>
              <a:t>B) The number of times the value occurs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The sum of all data values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The difference between maximum and minimum values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77943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137ED3-D1AD-5BF4-798E-200F3F87A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CE7A6C-F983-4151-458C-0E866B03F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Categorical or qualitative </a:t>
            </a:r>
          </a:p>
          <a:p>
            <a:pPr lvl="1"/>
            <a:r>
              <a:rPr lang="en-US" dirty="0"/>
              <a:t>Nominal </a:t>
            </a:r>
          </a:p>
          <a:p>
            <a:pPr lvl="1"/>
            <a:r>
              <a:rPr lang="en-US" dirty="0"/>
              <a:t>Ordinal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54436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B811C990-AB5E-1E5C-3844-71CFDA3F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38AA22F6-6104-6AD9-3DCE-47EDECC8D3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DEEAA-CB24-CE76-9EDD-F942AAC75A24}"/>
              </a:ext>
            </a:extLst>
          </p:cNvPr>
          <p:cNvSpPr txBox="1">
            <a:spLocks/>
          </p:cNvSpPr>
          <p:nvPr/>
        </p:nvSpPr>
        <p:spPr>
          <a:xfrm>
            <a:off x="257979" y="905995"/>
            <a:ext cx="11495316" cy="573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sz="2000" dirty="0"/>
              <a:t>Q3: In a continuous frequency distribution, the class width is calculated as:</a:t>
            </a:r>
          </a:p>
          <a:p>
            <a:pPr marL="114300" indent="0">
              <a:buNone/>
            </a:pPr>
            <a:r>
              <a:rPr lang="en-US" sz="2000" dirty="0"/>
              <a:t>A) Range / Number of Classes</a:t>
            </a:r>
          </a:p>
          <a:p>
            <a:pPr marL="114300" indent="0">
              <a:buNone/>
            </a:pPr>
            <a:r>
              <a:rPr lang="en-US" sz="2000" dirty="0"/>
              <a:t>B) Maximum Value - Minimum Value</a:t>
            </a:r>
          </a:p>
          <a:p>
            <a:pPr marL="114300" indent="0">
              <a:buNone/>
            </a:pPr>
            <a:r>
              <a:rPr lang="en-US" sz="2000" dirty="0"/>
              <a:t>C) Frequency / Total Number of Data Points</a:t>
            </a:r>
          </a:p>
          <a:p>
            <a:pPr marL="114300" indent="0">
              <a:buNone/>
            </a:pPr>
            <a:r>
              <a:rPr lang="en-US" sz="2000" dirty="0"/>
              <a:t>D) Sum of Frequencies / Number of Classes</a:t>
            </a:r>
          </a:p>
          <a:p>
            <a:endParaRPr lang="en-US" sz="2000" dirty="0"/>
          </a:p>
          <a:p>
            <a:pPr marL="114300" indent="0">
              <a:buNone/>
            </a:pPr>
            <a:r>
              <a:rPr lang="en-US" sz="2000" dirty="0"/>
              <a:t>Q4: The most frequently occurring data value is called:</a:t>
            </a:r>
          </a:p>
          <a:p>
            <a:pPr marL="114300" indent="0">
              <a:buNone/>
            </a:pPr>
            <a:r>
              <a:rPr lang="en-US" sz="2000" dirty="0"/>
              <a:t>A) Mean</a:t>
            </a:r>
          </a:p>
          <a:p>
            <a:pPr marL="114300" indent="0">
              <a:buNone/>
            </a:pPr>
            <a:r>
              <a:rPr lang="en-US" sz="2000" dirty="0"/>
              <a:t>B) Median</a:t>
            </a:r>
          </a:p>
          <a:p>
            <a:pPr marL="114300" indent="0">
              <a:buNone/>
            </a:pPr>
            <a:r>
              <a:rPr lang="en-US" sz="2000" dirty="0"/>
              <a:t>C) Mode</a:t>
            </a:r>
          </a:p>
          <a:p>
            <a:pPr marL="114300" indent="0">
              <a:buNone/>
            </a:pPr>
            <a:r>
              <a:rPr lang="en-US" sz="2000" dirty="0"/>
              <a:t>D) Range</a:t>
            </a:r>
          </a:p>
        </p:txBody>
      </p:sp>
    </p:spTree>
    <p:extLst>
      <p:ext uri="{BB962C8B-B14F-4D97-AF65-F5344CB8AC3E}">
        <p14:creationId xmlns:p14="http://schemas.microsoft.com/office/powerpoint/2010/main" val="39722613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2">
          <a:extLst>
            <a:ext uri="{FF2B5EF4-FFF2-40B4-BE49-F238E27FC236}">
              <a16:creationId xmlns:a16="http://schemas.microsoft.com/office/drawing/2014/main" id="{D05AE92E-954F-483A-EBED-93535D1CA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>
            <a:extLst>
              <a:ext uri="{FF2B5EF4-FFF2-40B4-BE49-F238E27FC236}">
                <a16:creationId xmlns:a16="http://schemas.microsoft.com/office/drawing/2014/main" id="{D1785B85-09B8-A24B-0420-40F48F1C69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Quiz</a:t>
            </a:r>
            <a:endParaRPr sz="2800" b="1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8F894-FD0D-6AB4-A182-F3961BD5E7EC}"/>
              </a:ext>
            </a:extLst>
          </p:cNvPr>
          <p:cNvSpPr txBox="1">
            <a:spLocks/>
          </p:cNvSpPr>
          <p:nvPr/>
        </p:nvSpPr>
        <p:spPr>
          <a:xfrm>
            <a:off x="257979" y="905995"/>
            <a:ext cx="11495316" cy="57347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Q3: In a continuous frequency distribution, the class width is calculated as: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Range / Number of Classes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Maximum Value - Minimum Value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Frequency / Total Number of Data Points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Sum of Frequencies / Number of Classes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Answer: A</a:t>
            </a:r>
          </a:p>
          <a:p>
            <a:pPr marL="4572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Q4: The most frequently occurring data value is called: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A) Mean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B) Median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C) Mode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D) Range</a:t>
            </a:r>
          </a:p>
          <a:p>
            <a:pPr marL="11430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Answer: C</a:t>
            </a:r>
          </a:p>
        </p:txBody>
      </p:sp>
    </p:spTree>
    <p:extLst>
      <p:ext uri="{BB962C8B-B14F-4D97-AF65-F5344CB8AC3E}">
        <p14:creationId xmlns:p14="http://schemas.microsoft.com/office/powerpoint/2010/main" val="1608050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9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Session Summary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146" name="Google Shape;146;p9"/>
          <p:cNvSpPr txBox="1"/>
          <p:nvPr/>
        </p:nvSpPr>
        <p:spPr>
          <a:xfrm>
            <a:off x="1218460" y="2305520"/>
            <a:ext cx="614778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 this session, we have discussed about:</a:t>
            </a:r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2F60200-6D72-2692-94DA-BC4B92635BB3}"/>
              </a:ext>
            </a:extLst>
          </p:cNvPr>
          <p:cNvSpPr txBox="1">
            <a:spLocks/>
          </p:cNvSpPr>
          <p:nvPr/>
        </p:nvSpPr>
        <p:spPr>
          <a:xfrm>
            <a:off x="805543" y="2111829"/>
            <a:ext cx="9078686" cy="38644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 lang="en-US" dirty="0"/>
          </a:p>
          <a:p>
            <a:r>
              <a:rPr lang="en-US" dirty="0"/>
              <a:t>Data classification simplifies complex datasets </a:t>
            </a:r>
          </a:p>
          <a:p>
            <a:r>
              <a:rPr lang="en-US" dirty="0"/>
              <a:t>Frequency distributions organize data into discrete or continuous groups</a:t>
            </a:r>
          </a:p>
          <a:p>
            <a:r>
              <a:rPr lang="en-US" dirty="0"/>
              <a:t>How to construct discrete and continuous frequency distributions</a:t>
            </a:r>
          </a:p>
          <a:p>
            <a:r>
              <a:rPr lang="en-US" dirty="0"/>
              <a:t>Frequency distributions are essential for identifying trends and patterns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>
            <a:spLocks noGrp="1"/>
          </p:cNvSpPr>
          <p:nvPr>
            <p:ph type="title"/>
          </p:nvPr>
        </p:nvSpPr>
        <p:spPr>
          <a:xfrm>
            <a:off x="1083785" y="2842955"/>
            <a:ext cx="6126987" cy="11720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E1C34"/>
              </a:buClr>
              <a:buSzPts val="6000"/>
              <a:buFont typeface="Avenir"/>
              <a:buNone/>
            </a:pPr>
            <a:r>
              <a:rPr lang="en-US" sz="6000" b="1">
                <a:solidFill>
                  <a:srgbClr val="9E1C34"/>
                </a:solidFill>
                <a:latin typeface="Avenir"/>
                <a:ea typeface="Avenir"/>
                <a:cs typeface="Avenir"/>
                <a:sym typeface="Avenir"/>
              </a:rPr>
              <a:t>Happy Learning</a:t>
            </a:r>
            <a:endParaRPr sz="6000" b="1">
              <a:solidFill>
                <a:srgbClr val="9E1C34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/>
        </p:nvSpPr>
        <p:spPr>
          <a:xfrm>
            <a:off x="177350" y="906000"/>
            <a:ext cx="5556300" cy="58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Android Users: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 the Google Play Store on your device and search for "DYP Learner App".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Tap the app from the search results and select Install.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-3238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Once installed, tap Open or locate the app on your home screen.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Log in using your LMS credentials.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👉 Download Now: </a:t>
            </a:r>
            <a:r>
              <a:rPr kumimoji="0" lang="en-US" sz="1500" b="1" i="0" u="sng" strike="noStrike" kern="0" cap="none" spc="0" normalizeH="0" baseline="0" noProof="0">
                <a:ln>
                  <a:noFill/>
                </a:ln>
                <a:solidFill>
                  <a:srgbClr val="0563C1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4"/>
              </a:rPr>
              <a:t>Google Play Store Link</a:t>
            </a:r>
            <a:endParaRPr kumimoji="0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97" name="Google Shape;97;p3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DY Patil Learner App  </a:t>
            </a:r>
            <a:endParaRPr sz="2800" b="1">
              <a:solidFill>
                <a:schemeClr val="lt1"/>
              </a:solidFill>
            </a:endParaRPr>
          </a:p>
        </p:txBody>
      </p:sp>
      <p:sp>
        <p:nvSpPr>
          <p:cNvPr id="98" name="Google Shape;98;p3"/>
          <p:cNvSpPr txBox="1"/>
          <p:nvPr/>
        </p:nvSpPr>
        <p:spPr>
          <a:xfrm>
            <a:off x="5908225" y="906000"/>
            <a:ext cx="5889600" cy="321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tabLst/>
              <a:defRPr/>
            </a:pP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For iOS Users</a:t>
            </a:r>
            <a:endParaRPr kumimoji="0" sz="15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 the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App Store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on your device and search for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"DYP Learner App"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Tap the app from the results and select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Get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to install.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Once installed, tap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Open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 or find the app on your home screen.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609600" marR="0" lvl="0" indent="-40005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Calibri"/>
              <a:buAutoNum type="arabicPeriod"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Log in using your LMS credentials (registered email ID and LMS password).</a:t>
            </a:r>
            <a:endParaRPr kumimoji="0" sz="15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👉 </a:t>
            </a:r>
            <a:r>
              <a:rPr kumimoji="0" lang="en-US" sz="15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Download Now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kumimoji="0" lang="en-US" sz="15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>
                  <a:noFill/>
                </a:uFill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kumimoji="0" lang="en-US" sz="1500" b="0" i="0" u="sng" strike="noStrike" kern="0" cap="none" spc="0" normalizeH="0" baseline="0" noProof="0">
                <a:ln>
                  <a:noFill/>
                </a:ln>
                <a:solidFill>
                  <a:srgbClr val="1155CC"/>
                </a:solidFill>
                <a:effectLst/>
                <a:uLnTx/>
                <a:uFillTx/>
                <a:latin typeface="Calibri"/>
                <a:ea typeface="Calibri"/>
                <a:cs typeface="Calibri"/>
                <a:sym typeface="Calibri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 Store Link</a:t>
            </a:r>
            <a:endParaRPr kumimoji="0" sz="1500" b="0" i="0" u="sng" strike="noStrike" kern="0" cap="none" spc="0" normalizeH="0" baseline="0" noProof="0">
              <a:ln>
                <a:noFill/>
              </a:ln>
              <a:solidFill>
                <a:srgbClr val="1155CC"/>
              </a:solidFill>
              <a:effectLst/>
              <a:uLnTx/>
              <a:uFillTx/>
              <a:latin typeface="Calibri"/>
              <a:ea typeface="Calibri"/>
              <a:cs typeface="Calibri"/>
              <a:sym typeface="Calibri"/>
            </a:endParaRPr>
          </a:p>
          <a:p>
            <a:pPr marL="380990" marR="0" lvl="0" indent="-26669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99" name="Google Shape;99;p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77350" y="4125600"/>
            <a:ext cx="5365749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352725" y="4125600"/>
            <a:ext cx="5711825" cy="248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393300" y="3211200"/>
            <a:ext cx="942975" cy="84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1121563" y="3140075"/>
            <a:ext cx="942975" cy="91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</a:rPr>
              <a:t>What is Data Classification?</a:t>
            </a: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D055D82D-E536-48AC-B72C-06B2830C69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92093498"/>
              </p:ext>
            </p:extLst>
          </p:nvPr>
        </p:nvGraphicFramePr>
        <p:xfrm>
          <a:off x="438705" y="1253331"/>
          <a:ext cx="11426724" cy="51148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8CF9B085-9230-0B84-66EE-FA29FB65E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89F0F0C3-D718-E1C5-0DDC-4AD2275035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Types of Data Classification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id="{3BA8A9D3-D943-840E-ACD8-C1D309AFC9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2499838"/>
              </p:ext>
            </p:extLst>
          </p:nvPr>
        </p:nvGraphicFramePr>
        <p:xfrm>
          <a:off x="544284" y="1393372"/>
          <a:ext cx="11179629" cy="4876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58109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7ACCB715-440F-0757-0A40-B5D9FC9E4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0E2A5EC-1E23-6C45-B88C-535DE1C1B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Introduction to Frequency Distribution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07E1079-9A2F-A668-EC11-DB728E8F22E6}"/>
              </a:ext>
            </a:extLst>
          </p:cNvPr>
          <p:cNvSpPr txBox="1">
            <a:spLocks/>
          </p:cNvSpPr>
          <p:nvPr/>
        </p:nvSpPr>
        <p:spPr>
          <a:xfrm>
            <a:off x="261257" y="1253331"/>
            <a:ext cx="11201400" cy="4733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114300" indent="0">
              <a:buFont typeface="Arial"/>
              <a:buNone/>
            </a:pPr>
            <a:r>
              <a:rPr lang="en-US" dirty="0"/>
              <a:t>Definition:</a:t>
            </a:r>
          </a:p>
          <a:p>
            <a:pPr marL="114300" indent="0">
              <a:buFont typeface="Arial"/>
              <a:buNone/>
            </a:pPr>
            <a:r>
              <a:rPr lang="en-US" dirty="0"/>
              <a:t>- A frequency distribution is a table that shows the number of observations (frequency) in each category or interval.</a:t>
            </a:r>
          </a:p>
          <a:p>
            <a:endParaRPr lang="en-US" dirty="0"/>
          </a:p>
          <a:p>
            <a:pPr marL="114300" indent="0">
              <a:buFont typeface="Arial"/>
              <a:buNone/>
            </a:pPr>
            <a:r>
              <a:rPr lang="en-US" dirty="0"/>
              <a:t>Purpose:</a:t>
            </a:r>
          </a:p>
          <a:p>
            <a:pPr marL="114300" indent="0">
              <a:buFont typeface="Arial"/>
              <a:buNone/>
            </a:pPr>
            <a:r>
              <a:rPr lang="en-US" dirty="0"/>
              <a:t>- Summarizes large datasets into a compact format</a:t>
            </a:r>
          </a:p>
          <a:p>
            <a:pPr marL="114300" indent="0">
              <a:buFont typeface="Arial"/>
              <a:buNone/>
            </a:pPr>
            <a:r>
              <a:rPr lang="en-US" dirty="0"/>
              <a:t>- Facilitates comparison and pattern recognition</a:t>
            </a:r>
          </a:p>
          <a:p>
            <a:endParaRPr lang="en-US" dirty="0"/>
          </a:p>
          <a:p>
            <a:pPr marL="114300" indent="0">
              <a:buFont typeface="Arial"/>
              <a:buNone/>
            </a:pPr>
            <a:r>
              <a:rPr lang="en-US" dirty="0"/>
              <a:t>Types:</a:t>
            </a:r>
          </a:p>
          <a:p>
            <a:pPr marL="114300" indent="0">
              <a:buFont typeface="Arial"/>
              <a:buNone/>
            </a:pPr>
            <a:r>
              <a:rPr lang="en-US" dirty="0"/>
              <a:t>- Discrete Frequency Distribution: For discrete data with distinct values</a:t>
            </a:r>
          </a:p>
          <a:p>
            <a:pPr marL="114300" indent="0">
              <a:buFont typeface="Arial"/>
              <a:buNone/>
            </a:pPr>
            <a:r>
              <a:rPr lang="en-US" dirty="0"/>
              <a:t>- Continuous Frequency Distribution: For continuous data grouped into intervals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222366-577D-5FCD-8CF8-3009EFECAA58}"/>
                  </a:ext>
                </a:extLst>
              </p14:cNvPr>
              <p14:cNvContentPartPr/>
              <p14:nvPr/>
            </p14:nvContentPartPr>
            <p14:xfrm>
              <a:off x="8445890" y="1269228"/>
              <a:ext cx="375120" cy="4406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222366-577D-5FCD-8CF8-3009EFECAA5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439770" y="1263108"/>
                <a:ext cx="387360" cy="45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7071F7BF-F68F-1210-C2C7-6C7467DF761A}"/>
                  </a:ext>
                </a:extLst>
              </p14:cNvPr>
              <p14:cNvContentPartPr/>
              <p14:nvPr/>
            </p14:nvContentPartPr>
            <p14:xfrm>
              <a:off x="9213050" y="1317468"/>
              <a:ext cx="72000" cy="45792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7071F7BF-F68F-1210-C2C7-6C7467DF761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06930" y="1311348"/>
                <a:ext cx="842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7D6A7E1-3BDC-0195-131D-121F55CB6DB5}"/>
                  </a:ext>
                </a:extLst>
              </p14:cNvPr>
              <p14:cNvContentPartPr/>
              <p14:nvPr/>
            </p14:nvContentPartPr>
            <p14:xfrm>
              <a:off x="2713250" y="1085988"/>
              <a:ext cx="554400" cy="6667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7D6A7E1-3BDC-0195-131D-121F55CB6DB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707130" y="1079868"/>
                <a:ext cx="566640" cy="678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026DB484-F53A-3405-70C6-B93981F67842}"/>
                  </a:ext>
                </a:extLst>
              </p14:cNvPr>
              <p14:cNvContentPartPr/>
              <p14:nvPr/>
            </p14:nvContentPartPr>
            <p14:xfrm>
              <a:off x="3500210" y="1228908"/>
              <a:ext cx="828000" cy="43164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026DB484-F53A-3405-70C6-B93981F678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94090" y="1222788"/>
                <a:ext cx="840240" cy="44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33D9C425-6AF2-102D-D757-87EED307121D}"/>
                  </a:ext>
                </a:extLst>
              </p14:cNvPr>
              <p14:cNvContentPartPr/>
              <p14:nvPr/>
            </p14:nvContentPartPr>
            <p14:xfrm>
              <a:off x="598250" y="2108748"/>
              <a:ext cx="4953600" cy="409320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33D9C425-6AF2-102D-D757-87EED307121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92130" y="2102628"/>
                <a:ext cx="4965840" cy="410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A50C492-AFCF-8790-468A-F20A5163B90C}"/>
                  </a:ext>
                </a:extLst>
              </p14:cNvPr>
              <p14:cNvContentPartPr/>
              <p14:nvPr/>
            </p14:nvContentPartPr>
            <p14:xfrm>
              <a:off x="845570" y="3253908"/>
              <a:ext cx="4521600" cy="410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A50C492-AFCF-8790-468A-F20A5163B90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39450" y="3247788"/>
                <a:ext cx="453384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632A2953-BF09-1F70-3055-2694AF64DB2B}"/>
                  </a:ext>
                </a:extLst>
              </p14:cNvPr>
              <p14:cNvContentPartPr/>
              <p14:nvPr/>
            </p14:nvContentPartPr>
            <p14:xfrm>
              <a:off x="2995490" y="2310348"/>
              <a:ext cx="448920" cy="40539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632A2953-BF09-1F70-3055-2694AF64DB2B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989370" y="2304228"/>
                <a:ext cx="461160" cy="406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A78FAC2A-E116-DE98-EF5A-C4E08664E284}"/>
                  </a:ext>
                </a:extLst>
              </p14:cNvPr>
              <p14:cNvContentPartPr/>
              <p14:nvPr/>
            </p14:nvContentPartPr>
            <p14:xfrm>
              <a:off x="147530" y="4345788"/>
              <a:ext cx="5920200" cy="1195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A78FAC2A-E116-DE98-EF5A-C4E08664E284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41410" y="4339668"/>
                <a:ext cx="5932440" cy="13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8A1BC81-C821-3BB4-2712-5852CF7B15BD}"/>
                  </a:ext>
                </a:extLst>
              </p14:cNvPr>
              <p14:cNvContentPartPr/>
              <p14:nvPr/>
            </p14:nvContentPartPr>
            <p14:xfrm>
              <a:off x="3853010" y="3615348"/>
              <a:ext cx="932400" cy="85428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8A1BC81-C821-3BB4-2712-5852CF7B15BD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846890" y="3609228"/>
                <a:ext cx="944640" cy="86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1581074-23F6-BA40-94AC-BB86B22DAC63}"/>
                  </a:ext>
                </a:extLst>
              </p14:cNvPr>
              <p14:cNvContentPartPr/>
              <p14:nvPr/>
            </p14:nvContentPartPr>
            <p14:xfrm>
              <a:off x="4519730" y="3467028"/>
              <a:ext cx="591480" cy="6512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1581074-23F6-BA40-94AC-BB86B22DAC6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513610" y="3460908"/>
                <a:ext cx="603720" cy="66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CD0DDFE-6301-63AA-74D8-EAFAFBC0BA5C}"/>
                  </a:ext>
                </a:extLst>
              </p14:cNvPr>
              <p14:cNvContentPartPr/>
              <p14:nvPr/>
            </p14:nvContentPartPr>
            <p14:xfrm>
              <a:off x="7117850" y="2250228"/>
              <a:ext cx="4191120" cy="25160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CD0DDFE-6301-63AA-74D8-EAFAFBC0BA5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111730" y="2244108"/>
                <a:ext cx="4203360" cy="2528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FDC0F028-1118-63C7-0A4E-F66700C7BFD0}"/>
                  </a:ext>
                </a:extLst>
              </p14:cNvPr>
              <p14:cNvContentPartPr/>
              <p14:nvPr/>
            </p14:nvContentPartPr>
            <p14:xfrm>
              <a:off x="9045650" y="2192268"/>
              <a:ext cx="501840" cy="2605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FDC0F028-1118-63C7-0A4E-F66700C7BFD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9039530" y="2186148"/>
                <a:ext cx="514080" cy="261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F1CED7D-8FA7-99FD-B7DF-A14A2D3DD557}"/>
                  </a:ext>
                </a:extLst>
              </p14:cNvPr>
              <p14:cNvContentPartPr/>
              <p14:nvPr/>
            </p14:nvContentPartPr>
            <p14:xfrm>
              <a:off x="6243050" y="3510228"/>
              <a:ext cx="360" cy="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F1CED7D-8FA7-99FD-B7DF-A14A2D3DD557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236930" y="3504108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1CD6B1C-E880-2EE6-5959-AA45518A1881}"/>
                  </a:ext>
                </a:extLst>
              </p14:cNvPr>
              <p14:cNvContentPartPr/>
              <p14:nvPr/>
            </p14:nvContentPartPr>
            <p14:xfrm>
              <a:off x="6577850" y="2792028"/>
              <a:ext cx="5200560" cy="2462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1CD6B1C-E880-2EE6-5959-AA45518A188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571730" y="2785908"/>
                <a:ext cx="5212800" cy="25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746E2CFB-019C-C073-CB15-FDFFE1D7C8A9}"/>
                  </a:ext>
                </a:extLst>
              </p14:cNvPr>
              <p14:cNvContentPartPr/>
              <p14:nvPr/>
            </p14:nvContentPartPr>
            <p14:xfrm>
              <a:off x="7677650" y="2434548"/>
              <a:ext cx="628200" cy="4075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746E2CFB-019C-C073-CB15-FDFFE1D7C8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7671530" y="2428428"/>
                <a:ext cx="640440" cy="41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B2B5BA1A-810E-DC22-1584-77B6516D3422}"/>
                  </a:ext>
                </a:extLst>
              </p14:cNvPr>
              <p14:cNvContentPartPr/>
              <p14:nvPr/>
            </p14:nvContentPartPr>
            <p14:xfrm>
              <a:off x="9544970" y="2435988"/>
              <a:ext cx="376200" cy="3272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B2B5BA1A-810E-DC22-1584-77B6516D3422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9538850" y="2429868"/>
                <a:ext cx="388440" cy="33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A1B6C22E-B477-AADF-13A6-5001CEE82E82}"/>
                  </a:ext>
                </a:extLst>
              </p14:cNvPr>
              <p14:cNvContentPartPr/>
              <p14:nvPr/>
            </p14:nvContentPartPr>
            <p14:xfrm>
              <a:off x="7039730" y="3283428"/>
              <a:ext cx="4391280" cy="1029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A1B6C22E-B477-AADF-13A6-5001CEE82E82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033610" y="3277308"/>
                <a:ext cx="4403520" cy="11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8DE85E7-9319-9F25-13BA-22A3B2FE8914}"/>
                  </a:ext>
                </a:extLst>
              </p14:cNvPr>
              <p14:cNvContentPartPr/>
              <p14:nvPr/>
            </p14:nvContentPartPr>
            <p14:xfrm>
              <a:off x="7807970" y="3067068"/>
              <a:ext cx="497520" cy="31572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8DE85E7-9319-9F25-13BA-22A3B2FE8914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7801850" y="3060948"/>
                <a:ext cx="509760" cy="32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6C86704-B767-B940-10BD-9CF6064CDEDB}"/>
                  </a:ext>
                </a:extLst>
              </p14:cNvPr>
              <p14:cNvContentPartPr/>
              <p14:nvPr/>
            </p14:nvContentPartPr>
            <p14:xfrm>
              <a:off x="9763490" y="2890668"/>
              <a:ext cx="272880" cy="43776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6C86704-B767-B940-10BD-9CF6064CDEDB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757370" y="2884548"/>
                <a:ext cx="285120" cy="45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48D43FA-1155-4826-B4BF-3DD06F2E2BFF}"/>
                  </a:ext>
                </a:extLst>
              </p14:cNvPr>
              <p14:cNvContentPartPr/>
              <p14:nvPr/>
            </p14:nvContentPartPr>
            <p14:xfrm>
              <a:off x="10565930" y="2782308"/>
              <a:ext cx="576000" cy="445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48D43FA-1155-4826-B4BF-3DD06F2E2BFF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559810" y="2776188"/>
                <a:ext cx="588240" cy="45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F30E721-4063-804A-54CA-B0C698BEE3C5}"/>
                  </a:ext>
                </a:extLst>
              </p14:cNvPr>
              <p14:cNvContentPartPr/>
              <p14:nvPr/>
            </p14:nvContentPartPr>
            <p14:xfrm>
              <a:off x="7108490" y="3598068"/>
              <a:ext cx="4907520" cy="4334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F30E721-4063-804A-54CA-B0C698BEE3C5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7102370" y="3591948"/>
                <a:ext cx="4919760" cy="445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27B229-C403-46C3-C748-81597211438B}"/>
                  </a:ext>
                </a:extLst>
              </p14:cNvPr>
              <p14:cNvContentPartPr/>
              <p14:nvPr/>
            </p14:nvContentPartPr>
            <p14:xfrm>
              <a:off x="7629050" y="3459108"/>
              <a:ext cx="418320" cy="2671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27B229-C403-46C3-C748-81597211438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7622930" y="3452988"/>
                <a:ext cx="43056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A057C645-1151-E534-D8A9-F2FD3E58DF69}"/>
                  </a:ext>
                </a:extLst>
              </p14:cNvPr>
              <p14:cNvContentPartPr/>
              <p14:nvPr/>
            </p14:nvContentPartPr>
            <p14:xfrm>
              <a:off x="7708250" y="3608148"/>
              <a:ext cx="340200" cy="36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A057C645-1151-E534-D8A9-F2FD3E58DF69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7702130" y="3602028"/>
                <a:ext cx="3524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2B42E91E-837D-2E79-45EB-645DFCBBDE6D}"/>
                  </a:ext>
                </a:extLst>
              </p14:cNvPr>
              <p14:cNvContentPartPr/>
              <p14:nvPr/>
            </p14:nvContentPartPr>
            <p14:xfrm>
              <a:off x="9763490" y="3379908"/>
              <a:ext cx="640800" cy="2109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2B42E91E-837D-2E79-45EB-645DFCBBDE6D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9757370" y="3373788"/>
                <a:ext cx="653040" cy="22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C1AFA1F-1311-EA9F-DAFD-23B53AC51DBE}"/>
                  </a:ext>
                </a:extLst>
              </p14:cNvPr>
              <p14:cNvContentPartPr/>
              <p14:nvPr/>
            </p14:nvContentPartPr>
            <p14:xfrm>
              <a:off x="10152290" y="3500508"/>
              <a:ext cx="524880" cy="19584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C1AFA1F-1311-EA9F-DAFD-23B53AC51DBE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10146170" y="3494388"/>
                <a:ext cx="537120" cy="20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66F66BC7-622C-5DEE-4048-3924DA54AF55}"/>
                  </a:ext>
                </a:extLst>
              </p14:cNvPr>
              <p14:cNvContentPartPr/>
              <p14:nvPr/>
            </p14:nvContentPartPr>
            <p14:xfrm>
              <a:off x="10480970" y="3441108"/>
              <a:ext cx="520200" cy="396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66F66BC7-622C-5DEE-4048-3924DA54AF55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474850" y="3434988"/>
                <a:ext cx="53244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6E8630A4-114D-8739-F574-6827FE23BA33}"/>
                  </a:ext>
                </a:extLst>
              </p14:cNvPr>
              <p14:cNvContentPartPr/>
              <p14:nvPr/>
            </p14:nvContentPartPr>
            <p14:xfrm>
              <a:off x="7849010" y="3991908"/>
              <a:ext cx="592200" cy="541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6E8630A4-114D-8739-F574-6827FE23BA33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842890" y="3985788"/>
                <a:ext cx="604440" cy="55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50FFAA23-3295-1B55-683B-18BFC1241EC6}"/>
                  </a:ext>
                </a:extLst>
              </p14:cNvPr>
              <p14:cNvContentPartPr/>
              <p14:nvPr/>
            </p14:nvContentPartPr>
            <p14:xfrm>
              <a:off x="9940250" y="3981828"/>
              <a:ext cx="164520" cy="81792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50FFAA23-3295-1B55-683B-18BFC1241EC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9934130" y="3975708"/>
                <a:ext cx="176760" cy="83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D84AAD81-83C7-3360-7953-BE6C293DF152}"/>
                  </a:ext>
                </a:extLst>
              </p14:cNvPr>
              <p14:cNvContentPartPr/>
              <p14:nvPr/>
            </p14:nvContentPartPr>
            <p14:xfrm>
              <a:off x="10430570" y="3874908"/>
              <a:ext cx="407160" cy="42408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D84AAD81-83C7-3360-7953-BE6C293DF152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10424450" y="3868788"/>
                <a:ext cx="419400" cy="43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FC0234F9-F871-C9B2-4B1C-F0C604B26F2C}"/>
                  </a:ext>
                </a:extLst>
              </p14:cNvPr>
              <p14:cNvContentPartPr/>
              <p14:nvPr/>
            </p14:nvContentPartPr>
            <p14:xfrm>
              <a:off x="11394650" y="2948268"/>
              <a:ext cx="257040" cy="23976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FC0234F9-F871-C9B2-4B1C-F0C604B26F2C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11388530" y="2942148"/>
                <a:ext cx="26928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F2C71C98-DD18-CD61-CEE7-B4F30128F204}"/>
                  </a:ext>
                </a:extLst>
              </p14:cNvPr>
              <p14:cNvContentPartPr/>
              <p14:nvPr/>
            </p14:nvContentPartPr>
            <p14:xfrm>
              <a:off x="11738810" y="2919828"/>
              <a:ext cx="210600" cy="25740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F2C71C98-DD18-CD61-CEE7-B4F30128F204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11732690" y="2913708"/>
                <a:ext cx="222840" cy="26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23C2094-DCAD-4946-302F-F3A31DD6E2BD}"/>
                  </a:ext>
                </a:extLst>
              </p14:cNvPr>
              <p14:cNvContentPartPr/>
              <p14:nvPr/>
            </p14:nvContentPartPr>
            <p14:xfrm>
              <a:off x="11582210" y="3244548"/>
              <a:ext cx="147960" cy="3031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23C2094-DCAD-4946-302F-F3A31DD6E2BD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11576090" y="3238428"/>
                <a:ext cx="160200" cy="31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8F0465D1-E2FC-3923-E79F-C9BBBC6E29D8}"/>
                  </a:ext>
                </a:extLst>
              </p14:cNvPr>
              <p14:cNvContentPartPr/>
              <p14:nvPr/>
            </p14:nvContentPartPr>
            <p14:xfrm>
              <a:off x="11915930" y="3292788"/>
              <a:ext cx="121680" cy="190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8F0465D1-E2FC-3923-E79F-C9BBBC6E29D8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11909810" y="3286668"/>
                <a:ext cx="133920" cy="202680"/>
              </a:xfrm>
              <a:prstGeom prst="rect">
                <a:avLst/>
              </a:prstGeom>
            </p:spPr>
          </p:pic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668FD1B1-EBEA-57CE-18B0-974929625A5F}"/>
              </a:ext>
            </a:extLst>
          </p:cNvPr>
          <p:cNvGrpSpPr/>
          <p:nvPr/>
        </p:nvGrpSpPr>
        <p:grpSpPr>
          <a:xfrm>
            <a:off x="11406170" y="3931068"/>
            <a:ext cx="758880" cy="293400"/>
            <a:chOff x="11406170" y="3931068"/>
            <a:chExt cx="758880" cy="293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4429A2BA-90B8-65EA-F8EA-82C4687AB2FC}"/>
                    </a:ext>
                  </a:extLst>
                </p14:cNvPr>
                <p14:cNvContentPartPr/>
                <p14:nvPr/>
              </p14:nvContentPartPr>
              <p14:xfrm>
                <a:off x="11406170" y="3981468"/>
                <a:ext cx="178560" cy="243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4429A2BA-90B8-65EA-F8EA-82C4687AB2FC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400050" y="3975348"/>
                  <a:ext cx="19080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1773655-542C-2E09-061A-4D62BE204F95}"/>
                    </a:ext>
                  </a:extLst>
                </p14:cNvPr>
                <p14:cNvContentPartPr/>
                <p14:nvPr/>
              </p14:nvContentPartPr>
              <p14:xfrm>
                <a:off x="11677610" y="3980748"/>
                <a:ext cx="163080" cy="1587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1773655-542C-2E09-061A-4D62BE204F9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671490" y="3974628"/>
                  <a:ext cx="1753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A6B60ED-7001-245C-2E6D-4C6BBCBE72A0}"/>
                    </a:ext>
                  </a:extLst>
                </p14:cNvPr>
                <p14:cNvContentPartPr/>
                <p14:nvPr/>
              </p14:nvContentPartPr>
              <p14:xfrm>
                <a:off x="12015290" y="3931068"/>
                <a:ext cx="149760" cy="19080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A6B60ED-7001-245C-2E6D-4C6BBCBE72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2009170" y="3924948"/>
                  <a:ext cx="162000" cy="203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098643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4F4A646A-DB58-AD5E-3C78-8303695A2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B5EFC7B4-3BB3-6300-B9F1-1D2A9686E85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Introduction to Frequency Distribution Example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154A1D-56BE-42A7-1D3D-7D638009255E}"/>
              </a:ext>
            </a:extLst>
          </p:cNvPr>
          <p:cNvSpPr txBox="1"/>
          <p:nvPr/>
        </p:nvSpPr>
        <p:spPr>
          <a:xfrm>
            <a:off x="228600" y="1235370"/>
            <a:ext cx="3396343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Let’s consider the marks in Statistics obtained by 250 candidates selected at random from among those appearing in a certain examination·.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A63148-66D5-BBD6-3C7B-4AA37E5D5B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319" y="1235370"/>
            <a:ext cx="7330052" cy="5435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639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51838CA-4A78-23D3-F5D0-5752DE5C5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2913E6BE-EEAB-02FC-13FA-F6A51B2BDED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Introduction to Frequency Distribution Example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1B8915-D8F7-9C13-0FB6-001844C55CF1}"/>
              </a:ext>
            </a:extLst>
          </p:cNvPr>
          <p:cNvSpPr txBox="1"/>
          <p:nvPr/>
        </p:nvSpPr>
        <p:spPr>
          <a:xfrm>
            <a:off x="195943" y="1788635"/>
            <a:ext cx="33963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/>
              <a:t>This representation of, the data does not furnish any useful information and is rather confusing to mind.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5E0CB3-14ED-3CDC-8C81-79C9DEDF7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9318" y="1235370"/>
            <a:ext cx="6984987" cy="517923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4C937028-C9FA-75A9-D527-88A5D7082F81}"/>
              </a:ext>
            </a:extLst>
          </p:cNvPr>
          <p:cNvSpPr txBox="1"/>
          <p:nvPr/>
        </p:nvSpPr>
        <p:spPr>
          <a:xfrm>
            <a:off x="317876" y="4952580"/>
            <a:ext cx="29369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How many students got 31 marks?</a:t>
            </a:r>
          </a:p>
        </p:txBody>
      </p:sp>
    </p:spTree>
    <p:extLst>
      <p:ext uri="{BB962C8B-B14F-4D97-AF65-F5344CB8AC3E}">
        <p14:creationId xmlns:p14="http://schemas.microsoft.com/office/powerpoint/2010/main" val="1802684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4">
          <a:extLst>
            <a:ext uri="{FF2B5EF4-FFF2-40B4-BE49-F238E27FC236}">
              <a16:creationId xmlns:a16="http://schemas.microsoft.com/office/drawing/2014/main" id="{698A54B6-CED6-3FA7-566B-D24CE5CC3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>
            <a:extLst>
              <a:ext uri="{FF2B5EF4-FFF2-40B4-BE49-F238E27FC236}">
                <a16:creationId xmlns:a16="http://schemas.microsoft.com/office/drawing/2014/main" id="{D1611A14-08AA-866F-0E96-AED196DDB2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38705" y="217297"/>
            <a:ext cx="10515600" cy="688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venir"/>
              <a:buNone/>
            </a:pPr>
            <a:r>
              <a:rPr lang="en-US" sz="2800" b="1" dirty="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Introduction to Frequency Distribution Example</a:t>
            </a:r>
            <a:endParaRPr lang="en-US" sz="2800" b="1" dirty="0">
              <a:solidFill>
                <a:schemeClr val="l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AA1401-BF49-299B-FB49-7774AD73E99D}"/>
              </a:ext>
            </a:extLst>
          </p:cNvPr>
          <p:cNvSpPr txBox="1"/>
          <p:nvPr/>
        </p:nvSpPr>
        <p:spPr>
          <a:xfrm>
            <a:off x="163286" y="1602355"/>
            <a:ext cx="339634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Frequency Distribution…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/>
              <a:t>Marks are called the variables (say 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lang="en-US" sz="28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sz="2800" dirty="0"/>
              <a:t>And number of students against the marks is called the frequency (say f)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8885D6-49D8-323B-DFCD-D74972E473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4834" y="1395750"/>
            <a:ext cx="7811590" cy="491558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62EDEBE-B9ED-F76A-E266-180AB0A524DE}"/>
              </a:ext>
            </a:extLst>
          </p:cNvPr>
          <p:cNvGrpSpPr/>
          <p:nvPr/>
        </p:nvGrpSpPr>
        <p:grpSpPr>
          <a:xfrm>
            <a:off x="3684530" y="1484148"/>
            <a:ext cx="1204200" cy="1003320"/>
            <a:chOff x="3684530" y="1484148"/>
            <a:chExt cx="1204200" cy="100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8F36FFD5-3BAA-65AA-AD02-6928C2D24948}"/>
                    </a:ext>
                  </a:extLst>
                </p14:cNvPr>
                <p14:cNvContentPartPr/>
                <p14:nvPr/>
              </p14:nvContentPartPr>
              <p14:xfrm>
                <a:off x="3684530" y="1484148"/>
                <a:ext cx="1204200" cy="7196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8F36FFD5-3BAA-65AA-AD02-6928C2D2494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678410" y="1478028"/>
                  <a:ext cx="1216440" cy="73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AE60F634-0FBD-7872-AAFC-FACBBE2BA4B1}"/>
                    </a:ext>
                  </a:extLst>
                </p14:cNvPr>
                <p14:cNvContentPartPr/>
                <p14:nvPr/>
              </p14:nvContentPartPr>
              <p14:xfrm>
                <a:off x="4070090" y="2457228"/>
                <a:ext cx="579600" cy="302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AE60F634-0FBD-7872-AAFC-FACBBE2BA4B1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063970" y="2451108"/>
                  <a:ext cx="591840" cy="42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66794E4-86B2-2197-EC42-DD8FDC9AE56B}"/>
                  </a:ext>
                </a:extLst>
              </p14:cNvPr>
              <p14:cNvContentPartPr/>
              <p14:nvPr/>
            </p14:nvContentPartPr>
            <p14:xfrm>
              <a:off x="2811890" y="1012548"/>
              <a:ext cx="245880" cy="8154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66794E4-86B2-2197-EC42-DD8FDC9AE5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05770" y="1006428"/>
                <a:ext cx="258120" cy="82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9922685-ED5E-0F2B-57B1-A9853C242100}"/>
                  </a:ext>
                </a:extLst>
              </p14:cNvPr>
              <p14:cNvContentPartPr/>
              <p14:nvPr/>
            </p14:nvContentPartPr>
            <p14:xfrm>
              <a:off x="3372410" y="992748"/>
              <a:ext cx="98640" cy="825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9922685-ED5E-0F2B-57B1-A9853C242100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6290" y="986628"/>
                <a:ext cx="110880" cy="83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FC58D4A-6902-D80D-BC1A-0439FA7D3220}"/>
                  </a:ext>
                </a:extLst>
              </p14:cNvPr>
              <p14:cNvContentPartPr/>
              <p14:nvPr/>
            </p14:nvContentPartPr>
            <p14:xfrm>
              <a:off x="3696770" y="973308"/>
              <a:ext cx="99360" cy="8546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FC58D4A-6902-D80D-BC1A-0439FA7D3220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3690650" y="967188"/>
                <a:ext cx="111600" cy="86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DDDFF13-E314-FDCC-167C-4B59389794D3}"/>
                  </a:ext>
                </a:extLst>
              </p14:cNvPr>
              <p14:cNvContentPartPr/>
              <p14:nvPr/>
            </p14:nvContentPartPr>
            <p14:xfrm>
              <a:off x="3926450" y="4610028"/>
              <a:ext cx="616320" cy="2077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DDDFF13-E314-FDCC-167C-4B59389794D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920330" y="4603908"/>
                <a:ext cx="628560" cy="219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1" name="Group 20">
            <a:extLst>
              <a:ext uri="{FF2B5EF4-FFF2-40B4-BE49-F238E27FC236}">
                <a16:creationId xmlns:a16="http://schemas.microsoft.com/office/drawing/2014/main" id="{4486C7F8-E398-84BF-1351-0BAE92A543F7}"/>
              </a:ext>
            </a:extLst>
          </p:cNvPr>
          <p:cNvGrpSpPr/>
          <p:nvPr/>
        </p:nvGrpSpPr>
        <p:grpSpPr>
          <a:xfrm>
            <a:off x="2113850" y="953508"/>
            <a:ext cx="1748880" cy="982440"/>
            <a:chOff x="2113850" y="953508"/>
            <a:chExt cx="1748880" cy="98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D60EEA1-F0AA-B20C-358B-7A99A67CD152}"/>
                    </a:ext>
                  </a:extLst>
                </p14:cNvPr>
                <p14:cNvContentPartPr/>
                <p14:nvPr/>
              </p14:nvContentPartPr>
              <p14:xfrm>
                <a:off x="2133650" y="953508"/>
                <a:ext cx="69480" cy="8060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D60EEA1-F0AA-B20C-358B-7A99A67CD15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127530" y="947388"/>
                  <a:ext cx="81720" cy="81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B34CD234-C2F1-CC1F-F24F-C36A9D71398C}"/>
                    </a:ext>
                  </a:extLst>
                </p14:cNvPr>
                <p14:cNvContentPartPr/>
                <p14:nvPr/>
              </p14:nvContentPartPr>
              <p14:xfrm>
                <a:off x="2458010" y="973308"/>
                <a:ext cx="148320" cy="8348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B34CD234-C2F1-CC1F-F24F-C36A9D71398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2451890" y="967188"/>
                  <a:ext cx="160560" cy="84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B59C7E6F-54FE-CFD3-2EA9-026EC221D506}"/>
                    </a:ext>
                  </a:extLst>
                </p14:cNvPr>
                <p14:cNvContentPartPr/>
                <p14:nvPr/>
              </p14:nvContentPartPr>
              <p14:xfrm>
                <a:off x="2123570" y="963588"/>
                <a:ext cx="1473480" cy="7560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B59C7E6F-54FE-CFD3-2EA9-026EC221D506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7450" y="957468"/>
                  <a:ext cx="1485720" cy="76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3A247A7-A736-0AAA-1B60-1B2D0E2D26E3}"/>
                    </a:ext>
                  </a:extLst>
                </p14:cNvPr>
                <p14:cNvContentPartPr/>
                <p14:nvPr/>
              </p14:nvContentPartPr>
              <p14:xfrm>
                <a:off x="2113850" y="1032348"/>
                <a:ext cx="1434960" cy="79632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3A247A7-A736-0AAA-1B60-1B2D0E2D26E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107730" y="1026228"/>
                  <a:ext cx="1447200" cy="80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ED6DF7F-2AEC-AB2D-2619-90B1EC69AEE5}"/>
                    </a:ext>
                  </a:extLst>
                </p14:cNvPr>
                <p14:cNvContentPartPr/>
                <p14:nvPr/>
              </p14:nvContentPartPr>
              <p14:xfrm>
                <a:off x="2142650" y="1051788"/>
                <a:ext cx="1584360" cy="8841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ED6DF7F-2AEC-AB2D-2619-90B1EC69AEE5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136530" y="1045668"/>
                  <a:ext cx="1596600" cy="89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AEFFAA4-AA55-BA77-5C08-9A87E9293CA4}"/>
                    </a:ext>
                  </a:extLst>
                </p14:cNvPr>
                <p14:cNvContentPartPr/>
                <p14:nvPr/>
              </p14:nvContentPartPr>
              <p14:xfrm>
                <a:off x="2182250" y="1051788"/>
                <a:ext cx="1680480" cy="7074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AEFFAA4-AA55-BA77-5C08-9A87E9293CA4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2176130" y="1045668"/>
                  <a:ext cx="1692720" cy="719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DAC4F3CC-21D0-D927-8660-DC0A26316262}"/>
                  </a:ext>
                </a:extLst>
              </p14:cNvPr>
              <p14:cNvContentPartPr/>
              <p14:nvPr/>
            </p14:nvContentPartPr>
            <p14:xfrm>
              <a:off x="1474490" y="6725028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DAC4F3CC-21D0-D927-8660-DC0A2631626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468370" y="6718908"/>
                <a:ext cx="12600" cy="1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4375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799</TotalTime>
  <Words>1338</Words>
  <Application>Microsoft Office PowerPoint</Application>
  <PresentationFormat>Widescreen</PresentationFormat>
  <Paragraphs>196</Paragraphs>
  <Slides>27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Avenir</vt:lpstr>
      <vt:lpstr>Calibri</vt:lpstr>
      <vt:lpstr>Office Theme</vt:lpstr>
      <vt:lpstr>PowerPoint Presentation</vt:lpstr>
      <vt:lpstr>Learning Objectives</vt:lpstr>
      <vt:lpstr>DY Patil Learner App  </vt:lpstr>
      <vt:lpstr>What is Data Classification?</vt:lpstr>
      <vt:lpstr>Types of Data Classification</vt:lpstr>
      <vt:lpstr>Introduction to Frequency Distribution</vt:lpstr>
      <vt:lpstr>Introduction to Frequency Distribution Example</vt:lpstr>
      <vt:lpstr>Introduction to Frequency Distribution Example</vt:lpstr>
      <vt:lpstr>Introduction to Frequency Distribution Example</vt:lpstr>
      <vt:lpstr>Introduction to Frequency Distribution Example</vt:lpstr>
      <vt:lpstr>Construction of a Discrete Frequency Distribution</vt:lpstr>
      <vt:lpstr>Construction of a Discrete Frequency Distribution</vt:lpstr>
      <vt:lpstr>Grouped Frequency Distribution</vt:lpstr>
      <vt:lpstr>Points to consider while creating classes</vt:lpstr>
      <vt:lpstr>Points to consider while creating classes</vt:lpstr>
      <vt:lpstr>Continuous Frequency Distribution</vt:lpstr>
      <vt:lpstr>Continuous Frequency Distribution</vt:lpstr>
      <vt:lpstr>Construction of a Continuous Frequency Distribution</vt:lpstr>
      <vt:lpstr>Construction of a Continuous Frequency Distribution</vt:lpstr>
      <vt:lpstr>Construction of a Continuous Frequency Distribution</vt:lpstr>
      <vt:lpstr>Quiz</vt:lpstr>
      <vt:lpstr>Quiz</vt:lpstr>
      <vt:lpstr>PowerPoint Presentation</vt:lpstr>
      <vt:lpstr>Quiz</vt:lpstr>
      <vt:lpstr>Quiz</vt:lpstr>
      <vt:lpstr>Session Summary</vt:lpstr>
      <vt:lpstr>Happy Learning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Gaurav Yawalkar</dc:creator>
  <cp:lastModifiedBy>Vikash Singh</cp:lastModifiedBy>
  <cp:revision>36</cp:revision>
  <dcterms:created xsi:type="dcterms:W3CDTF">2024-09-27T05:18:16Z</dcterms:created>
  <dcterms:modified xsi:type="dcterms:W3CDTF">2025-08-10T10:24:21Z</dcterms:modified>
</cp:coreProperties>
</file>