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 Finance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Creative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553" y="1417638"/>
            <a:ext cx="842924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• Income: ₹2M</a:t>
            </a:r>
          </a:p>
          <a:p>
            <a:pPr>
              <a:spcAft>
                <a:spcPts val="1000"/>
              </a:spcAft>
              <a:defRPr sz="1800"/>
            </a:pPr>
            <a:r>
              <a:t>• Expenses: 78%</a:t>
            </a:r>
          </a:p>
          <a:p>
            <a:pPr>
              <a:spcAft>
                <a:spcPts val="1000"/>
              </a:spcAft>
              <a:defRPr sz="1800"/>
            </a:pPr>
            <a:r>
              <a:t>• Savings: 22%</a:t>
            </a:r>
          </a:p>
          <a:p>
            <a:pPr>
              <a:spcAft>
                <a:spcPts val="1000"/>
              </a:spcAft>
              <a:defRPr sz="1800"/>
            </a:pPr>
            <a:r>
              <a:t>• Net Worth Generated: ₹326K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Expense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• Top Spending Areas:</a:t>
            </a:r>
          </a:p>
          <a:p>
            <a:pPr>
              <a:spcAft>
                <a:spcPts val="1000"/>
              </a:spcAft>
              <a:defRPr sz="1800"/>
            </a:pPr>
            <a:r>
              <a:t>- House Rent</a:t>
            </a:r>
          </a:p>
          <a:p>
            <a:pPr>
              <a:spcAft>
                <a:spcPts val="1000"/>
              </a:spcAft>
              <a:defRPr sz="1800"/>
            </a:pPr>
            <a:r>
              <a:t>- Groceries</a:t>
            </a:r>
          </a:p>
          <a:p>
            <a:pPr>
              <a:spcAft>
                <a:spcPts val="1000"/>
              </a:spcAft>
              <a:defRPr sz="1800"/>
            </a:pPr>
            <a:r>
              <a:t>- EMIs</a:t>
            </a:r>
          </a:p>
          <a:p>
            <a:pPr>
              <a:spcAft>
                <a:spcPts val="1000"/>
              </a:spcAft>
              <a:defRPr sz="1800"/>
            </a:pPr>
            <a:r>
              <a:t>• House Rent is the highest expense!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• Top Saving Modes:</a:t>
            </a:r>
          </a:p>
          <a:p>
            <a:pPr>
              <a:spcAft>
                <a:spcPts val="1000"/>
              </a:spcAft>
              <a:defRPr sz="1800"/>
            </a:pPr>
            <a:r>
              <a:t>- Mutual Funds: ₹0.23M</a:t>
            </a:r>
          </a:p>
          <a:p>
            <a:pPr>
              <a:spcAft>
                <a:spcPts val="1000"/>
              </a:spcAft>
              <a:defRPr sz="1800"/>
            </a:pPr>
            <a:r>
              <a:t>- Emergency Funds: ₹0.05M</a:t>
            </a:r>
          </a:p>
          <a:p>
            <a:pPr>
              <a:spcAft>
                <a:spcPts val="1000"/>
              </a:spcAft>
              <a:defRPr sz="1800"/>
            </a:pPr>
            <a:r>
              <a:t>- Fixed Deposit: ₹0.04M</a:t>
            </a:r>
          </a:p>
          <a:p>
            <a:pPr>
              <a:spcAft>
                <a:spcPts val="1000"/>
              </a:spcAft>
              <a:defRPr sz="1800"/>
            </a:pPr>
            <a:r>
              <a:t>• Major savings directed towards Mutual Funds.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Expense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• Tracking House Rent, EMIs, Groceries, Health, Leisure, Shopping</a:t>
            </a:r>
          </a:p>
          <a:p>
            <a:pPr>
              <a:spcAft>
                <a:spcPts val="1000"/>
              </a:spcAft>
              <a:defRPr sz="1800"/>
            </a:pPr>
            <a:r>
              <a:t>• Steady rise in December</a:t>
            </a:r>
          </a:p>
          <a:p>
            <a:pPr>
              <a:spcAft>
                <a:spcPts val="1000"/>
              </a:spcAft>
              <a:defRPr sz="1800"/>
            </a:pPr>
            <a:r>
              <a:t>• Significant dip around March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• Major expenses are fixed essentials.</a:t>
            </a:r>
          </a:p>
          <a:p>
            <a:pPr>
              <a:spcAft>
                <a:spcPts val="1000"/>
              </a:spcAft>
              <a:defRPr sz="1800"/>
            </a:pPr>
            <a:r>
              <a:t>• Consistent investment behavior, dominated by Mutual Funds.</a:t>
            </a:r>
          </a:p>
          <a:p>
            <a:pPr>
              <a:spcAft>
                <a:spcPts val="1000"/>
              </a:spcAft>
              <a:defRPr sz="1800"/>
            </a:pPr>
            <a:r>
              <a:t>• Expense spikes noticed towards year-end.</a:t>
            </a:r>
          </a:p>
          <a:p>
            <a:pPr>
              <a:spcAft>
                <a:spcPts val="1000"/>
              </a:spcAft>
              <a:defRPr sz="1800"/>
            </a:pPr>
            <a:r>
              <a:t>• Savings behavior is positive and growing.</a:t>
            </a:r>
          </a:p>
          <a:p>
            <a:pPr>
              <a:spcAft>
                <a:spcPts val="1000"/>
              </a:spcAft>
              <a:defRPr sz="1800"/>
            </a:pPr>
            <a:endParaRPr/>
          </a:p>
          <a:p>
            <a:pPr>
              <a:spcAft>
                <a:spcPts val="1000"/>
              </a:spcAft>
              <a:defRPr sz="1800"/>
            </a:pPr>
            <a:r>
              <a:t>"Managing money is mastering life!"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Personal Finance Dashboard</vt:lpstr>
      <vt:lpstr>Dashboard Overview</vt:lpstr>
      <vt:lpstr>Key Financial Metrics</vt:lpstr>
      <vt:lpstr>Expense Analysis</vt:lpstr>
      <vt:lpstr>Savings Analysis</vt:lpstr>
      <vt:lpstr>Monthly Expense Trends</vt:lpstr>
      <vt:lpstr>Key Takeaways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Dashboard</dc:title>
  <dc:creator>Roshan</dc:creator>
  <dc:description>generated using python-pptx</dc:description>
  <cp:lastModifiedBy>Roshan</cp:lastModifiedBy>
  <cp:revision>2</cp:revision>
  <dcterms:created xsi:type="dcterms:W3CDTF">2013-01-27T09:14:16Z</dcterms:created>
  <dcterms:modified xsi:type="dcterms:W3CDTF">2025-04-25T17:04:47Z</dcterms:modified>
</cp:coreProperties>
</file>