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9"/>
  </p:notesMasterIdLst>
  <p:sldIdLst>
    <p:sldId id="298" r:id="rId2"/>
    <p:sldId id="281" r:id="rId3"/>
    <p:sldId id="290" r:id="rId4"/>
    <p:sldId id="293" r:id="rId5"/>
    <p:sldId id="294" r:id="rId6"/>
    <p:sldId id="296" r:id="rId7"/>
    <p:sldId id="297" r:id="rId8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9BBB59"/>
    <a:srgbClr val="39B0D4"/>
    <a:srgbClr val="727272"/>
    <a:srgbClr val="010000"/>
    <a:srgbClr val="FFA751"/>
    <a:srgbClr val="323232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66" d="100"/>
          <a:sy n="66" d="100"/>
        </p:scale>
        <p:origin x="-876" y="-12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4D5ADD5-2BBC-4A94-8F86-D9013941F742}" type="datetimeFigureOut">
              <a:rPr lang="en-US"/>
              <a:pPr/>
              <a:t>3/22/2025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790738-CFC9-4A5E-8424-6B42AA5706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57494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790738-CFC9-4A5E-8424-6B42AA5706F7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ea typeface="ＭＳ Ｐゴシック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040732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CA7B74D-3791-4AC6-8451-F10DBCCCDD9A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352062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735054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417228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086727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83576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0792E3-D524-454C-8AFD-A91972900BCB}" type="datetime1">
              <a:rPr lang="en-US" smtClean="0"/>
              <a:pPr/>
              <a:t>3/22/2025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E1BAA-A38D-40DE-B22C-DF9BD7D820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3C3A68-6922-42D3-8905-ECC2D82A3469}" type="datetime1">
              <a:rPr lang="en-US" smtClean="0"/>
              <a:pPr/>
              <a:t>3/22/2025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DD027-5576-4F27-AAB6-1D994836EE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69E9F4-7604-4950-A8B2-8ACDEDB1506E}" type="datetime1">
              <a:rPr lang="en-US" smtClean="0"/>
              <a:pPr/>
              <a:t>3/22/2025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7CE61-8714-431B-A40A-01B1C5541A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8B7524-32A2-4C20-A58C-BC3BAA1042FC}" type="datetime1">
              <a:rPr lang="en-US" smtClean="0"/>
              <a:pPr/>
              <a:t>3/22/2025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C3CE7-23F7-4828-823C-E0205DF2CF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994447-D6B2-43BB-A877-57F1A267B999}" type="datetime1">
              <a:rPr lang="en-US" smtClean="0"/>
              <a:pPr/>
              <a:t>3/22/2025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DB31D2-2A87-4F4C-A9AD-05C6CC2B32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920E16-BD35-483C-AA6B-346FC7E46DEA}" type="datetime1">
              <a:rPr lang="en-US" smtClean="0"/>
              <a:pPr/>
              <a:t>3/22/2025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C16D9-1635-4844-816A-0A8A2160FA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EAC6F8-5103-4FC0-A69E-5C6AE6469DA8}" type="datetime1">
              <a:rPr lang="en-US" smtClean="0"/>
              <a:pPr/>
              <a:t>3/22/2025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4100A-98DE-4944-910A-A93F5CA9F7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0C6921-0627-4C8F-83D5-0CF936D2FFDD}" type="datetime1">
              <a:rPr lang="en-US" smtClean="0"/>
              <a:pPr/>
              <a:t>3/22/2025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3342B-5A73-45DC-864D-086DE78037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F08AD7-8103-40F8-983C-E2BA6BB9CBE0}" type="datetime1">
              <a:rPr lang="en-US" smtClean="0"/>
              <a:pPr/>
              <a:t>3/22/2025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5AFB3-1ACD-44AC-8702-86B1729DF0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8C06B4-9380-4A4D-AF49-A3596E17DAF5}" type="datetime1">
              <a:rPr lang="en-US" smtClean="0"/>
              <a:pPr/>
              <a:t>3/22/2025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F15F3-5E77-4C57-9E21-50D6D1D6C0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7FDEF1-C582-4E22-9E77-D68326471F28}" type="datetime1">
              <a:rPr lang="en-US" smtClean="0"/>
              <a:pPr/>
              <a:t>3/22/2025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2169A-B3C7-4FB6-967F-AF95F4EB33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7000"/>
            <a:lum/>
          </a:blip>
          <a:srcRect/>
          <a:stretch>
            <a:fillRect l="-10000" r="-7000" b="-6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-47625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95375"/>
            <a:ext cx="10972800" cy="503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780A9602-A9A9-453F-AEF1-37B5837E02CD}" type="datetime1">
              <a:rPr lang="en-US" smtClean="0"/>
              <a:pPr/>
              <a:t>3/22/2025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1411BA53-830D-4830-BB65-E58DBE17D0B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drive/folders/1z5B9ZGic5jWKlV7DNmK8BPOeeXMF0E03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4">
            <a:extLst>
              <a:ext uri="{FF2B5EF4-FFF2-40B4-BE49-F238E27FC236}">
                <a16:creationId xmlns=""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52400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245686" y="648614"/>
            <a:ext cx="8534400" cy="1752600"/>
          </a:xfrm>
        </p:spPr>
        <p:txBody>
          <a:bodyPr/>
          <a:lstStyle/>
          <a:p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 PAGE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31286" y="-325933"/>
            <a:ext cx="10822488" cy="2076450"/>
          </a:xfrm>
        </p:spPr>
        <p:txBody>
          <a:bodyPr/>
          <a:lstStyle/>
          <a:p>
            <a:r>
              <a:rPr lang="en-US" sz="4800" b="1" dirty="0" smtClean="0">
                <a:solidFill>
                  <a:schemeClr val="tx2"/>
                </a:solidFill>
                <a:latin typeface="Garamond" panose="02020404030301010803" pitchFamily="18" charset="0"/>
              </a:rPr>
              <a:t> HACKVISION VAULT 2K25</a:t>
            </a:r>
            <a:endParaRPr lang="en-IN" sz="4800" b="1" dirty="0">
              <a:solidFill>
                <a:schemeClr val="tx2"/>
              </a:solidFill>
              <a:latin typeface="Garamond" panose="02020404030301010803" pitchFamily="18" charset="0"/>
            </a:endParaRPr>
          </a:p>
        </p:txBody>
      </p:sp>
      <p:sp>
        <p:nvSpPr>
          <p:cNvPr id="13314" name="AutoShape 2" descr="MM(DU), Mullana - North India's Best Private leading University in Haryan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3316" name="Picture 4" descr="MMDU Mullana"/>
          <p:cNvPicPr>
            <a:picLocks noChangeArrowheads="1"/>
          </p:cNvPicPr>
          <p:nvPr/>
        </p:nvPicPr>
        <p:blipFill>
          <a:blip r:embed="rId3"/>
          <a:srcRect l="20902" t="24488" r="26584" b="29369"/>
          <a:stretch>
            <a:fillRect/>
          </a:stretch>
        </p:blipFill>
        <p:spPr bwMode="auto">
          <a:xfrm>
            <a:off x="9780086" y="160338"/>
            <a:ext cx="2246400" cy="1148400"/>
          </a:xfrm>
          <a:prstGeom prst="rect">
            <a:avLst/>
          </a:prstGeom>
          <a:noFill/>
        </p:spPr>
      </p:pic>
      <p:pic>
        <p:nvPicPr>
          <p:cNvPr id="13321" name="Picture 9" descr="C:\Users\mmdu\Downloads\Picsart_25-03-21_11-14-57-208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659872" y="1665777"/>
            <a:ext cx="3120213" cy="3339359"/>
          </a:xfrm>
          <a:prstGeom prst="rect">
            <a:avLst/>
          </a:prstGeom>
          <a:noFill/>
        </p:spPr>
      </p:pic>
      <p:pic>
        <p:nvPicPr>
          <p:cNvPr id="13323" name="Picture 11" descr="C:\Users\mmdu\Downloads\Picsart_25-03-21_11-45-56-984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0"/>
            <a:ext cx="2013662" cy="2013662"/>
          </a:xfrm>
          <a:prstGeom prst="rect">
            <a:avLst/>
          </a:prstGeom>
          <a:noFill/>
        </p:spPr>
      </p:pic>
      <p:sp>
        <p:nvSpPr>
          <p:cNvPr id="15" name="Freeform: Shape 26">
            <a:extLst>
              <a:ext uri="{FF2B5EF4-FFF2-40B4-BE49-F238E27FC236}">
                <a16:creationId xmlns=""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5656780" y="851521"/>
            <a:ext cx="4638605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26">
            <a:extLst>
              <a:ext uri="{FF2B5EF4-FFF2-40B4-BE49-F238E27FC236}">
                <a16:creationId xmlns=""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5141481" y="851521"/>
            <a:ext cx="4638605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-1" y="2056686"/>
            <a:ext cx="1142274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ID 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HVLT-010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Problem Statement  Title -  IOT  Based Waste Management System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Theme - Waste Management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PS 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Category - Software &amp; Hardware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Team 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ID - PSHVLT-010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Team 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Name – The Boys </a:t>
            </a:r>
            <a:endParaRPr lang="en-I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182998" y="0"/>
            <a:ext cx="10972800" cy="1143000"/>
          </a:xfrm>
        </p:spPr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/>
            </a:r>
            <a:b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</a:br>
            <a:endParaRPr lang="en-US" sz="3600" b="1" dirty="0">
              <a:latin typeface="Times New Roman" panose="02020603050405020304" pitchFamily="18" charset="0"/>
              <a:ea typeface="ＭＳ Ｐゴシック" pitchFamily="1" charset="-128"/>
              <a:cs typeface="Times New Roman" panose="02020603050405020304" pitchFamily="18" charset="0"/>
            </a:endParaRPr>
          </a:p>
        </p:txBody>
      </p:sp>
      <p:sp>
        <p:nvSpPr>
          <p:cNvPr id="15362" name="TextBox 8"/>
          <p:cNvSpPr txBox="1">
            <a:spLocks noChangeArrowheads="1"/>
          </p:cNvSpPr>
          <p:nvPr/>
        </p:nvSpPr>
        <p:spPr bwMode="auto">
          <a:xfrm>
            <a:off x="182998" y="1074907"/>
            <a:ext cx="14296571" cy="5281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3200" b="1" u="sng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Proposed Solution</a:t>
            </a:r>
            <a:r>
              <a:rPr lang="en-US" sz="32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:</a:t>
            </a:r>
            <a:endParaRPr lang="en-US" sz="32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000" u="sng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1" dirty="0" smtClean="0"/>
              <a:t>62 million </a:t>
            </a:r>
            <a:r>
              <a:rPr lang="en-US" sz="2400" b="1" dirty="0" err="1" smtClean="0"/>
              <a:t>tonnes</a:t>
            </a:r>
            <a:r>
              <a:rPr lang="en-US" sz="2400" dirty="0" smtClean="0"/>
              <a:t> of waste generated yearly in India.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1" dirty="0" smtClean="0"/>
              <a:t>Plastic waste</a:t>
            </a:r>
            <a:r>
              <a:rPr lang="en-US" sz="2400" dirty="0" smtClean="0"/>
              <a:t> is one of the biggest pollutants but lacks proper </a:t>
            </a:r>
            <a:r>
              <a:rPr lang="en-US" sz="2400" b="1" dirty="0" smtClean="0"/>
              <a:t>tracking and categorization</a:t>
            </a:r>
            <a:r>
              <a:rPr lang="en-US" sz="2400" dirty="0" smtClean="0"/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 smtClean="0"/>
              <a:t>No </a:t>
            </a:r>
            <a:r>
              <a:rPr lang="en-US" sz="2400" b="1" dirty="0" smtClean="0"/>
              <a:t>automated ML-based system</a:t>
            </a:r>
            <a:r>
              <a:rPr lang="en-US" sz="2400" dirty="0" smtClean="0"/>
              <a:t> to detect and classify waste at scale.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b="1" u="sng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Our Objective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 marL="0" indent="0" algn="just">
              <a:buFont typeface="Arial" pitchFamily="34" charset="0"/>
              <a:buChar char="•"/>
            </a:pPr>
            <a:r>
              <a:rPr lang="en-US" sz="2400" dirty="0" smtClean="0"/>
              <a:t> A real-time web application “</a:t>
            </a:r>
            <a:r>
              <a:rPr lang="en-US" sz="2400" b="1" dirty="0" err="1" smtClean="0"/>
              <a:t>RewardBin</a:t>
            </a:r>
            <a:r>
              <a:rPr lang="en-US" sz="2400" b="1" dirty="0" smtClean="0"/>
              <a:t>”</a:t>
            </a:r>
            <a:r>
              <a:rPr lang="en-US" sz="2400" dirty="0" smtClean="0"/>
              <a:t> for collection of waste</a:t>
            </a:r>
            <a:endParaRPr lang="en-US" sz="2400" dirty="0" smtClean="0"/>
          </a:p>
          <a:p>
            <a:pPr>
              <a:lnSpc>
                <a:spcPct val="120000"/>
              </a:lnSpc>
              <a:buFont typeface="Arial" pitchFamily="34" charset="0"/>
              <a:buChar char="•"/>
            </a:pPr>
            <a:r>
              <a:rPr lang="en-US" sz="2400" dirty="0" smtClean="0"/>
              <a:t> Use ML-powered waste detection to automate plastic waste identification.</a:t>
            </a:r>
          </a:p>
          <a:p>
            <a:pPr>
              <a:lnSpc>
                <a:spcPct val="120000"/>
              </a:lnSpc>
              <a:buFont typeface="Arial" pitchFamily="34" charset="0"/>
              <a:buChar char="•"/>
            </a:pPr>
            <a:r>
              <a:rPr lang="en-US" sz="2400" dirty="0" smtClean="0"/>
              <a:t>Analyzing Waste Categories and insights from the Model, for waste management and decision </a:t>
            </a:r>
            <a:endParaRPr lang="en-US" sz="2400" dirty="0" smtClean="0"/>
          </a:p>
          <a:p>
            <a:pPr>
              <a:lnSpc>
                <a:spcPct val="120000"/>
              </a:lnSpc>
            </a:pPr>
            <a:r>
              <a:rPr lang="en-US" sz="2400" dirty="0" smtClean="0"/>
              <a:t> </a:t>
            </a:r>
            <a:r>
              <a:rPr lang="en-US" sz="2400" dirty="0" smtClean="0"/>
              <a:t> making</a:t>
            </a:r>
            <a:r>
              <a:rPr lang="en-US" sz="2400" dirty="0" smtClean="0"/>
              <a:t>.</a:t>
            </a:r>
          </a:p>
          <a:p>
            <a:pPr>
              <a:lnSpc>
                <a:spcPct val="120000"/>
              </a:lnSpc>
              <a:buFont typeface="Arial" pitchFamily="34" charset="0"/>
              <a:buChar char="•"/>
            </a:pPr>
            <a:r>
              <a:rPr lang="en-US" sz="2400" dirty="0" smtClean="0"/>
              <a:t>Provide a scalable solution that can be expanded to metal, e-waste, and organic waste.</a:t>
            </a:r>
          </a:p>
          <a:p>
            <a:pPr marL="0" indent="0" algn="just">
              <a:spcAft>
                <a:spcPts val="600"/>
              </a:spcAft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2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258456" y="6356353"/>
            <a:ext cx="4089400" cy="365125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bg1"/>
                </a:solidFill>
              </a:rPr>
              <a:t>HACKVISION VAULT 2K25 Idea </a:t>
            </a:r>
            <a:r>
              <a:rPr lang="en-US" dirty="0">
                <a:solidFill>
                  <a:schemeClr val="bg1"/>
                </a:solidFill>
              </a:rPr>
              <a:t>submission- Template</a:t>
            </a:r>
          </a:p>
        </p:txBody>
      </p:sp>
      <p:sp>
        <p:nvSpPr>
          <p:cNvPr id="10" name="Oval 9" descr="Your startup LOGO">
            <a:extLst>
              <a:ext uri="{FF2B5EF4-FFF2-40B4-BE49-F238E27FC236}">
                <a16:creationId xmlns=""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The Boys</a:t>
            </a:r>
            <a:endParaRPr lang="en-IN" dirty="0"/>
          </a:p>
        </p:txBody>
      </p:sp>
      <p:pic>
        <p:nvPicPr>
          <p:cNvPr id="12" name="Picture 4" descr="MMDU Mullana"/>
          <p:cNvPicPr>
            <a:picLocks noChangeArrowheads="1"/>
          </p:cNvPicPr>
          <p:nvPr/>
        </p:nvPicPr>
        <p:blipFill>
          <a:blip r:embed="rId3"/>
          <a:srcRect l="20902" t="24488" r="26584" b="29369"/>
          <a:stretch>
            <a:fillRect/>
          </a:stretch>
        </p:blipFill>
        <p:spPr bwMode="auto">
          <a:xfrm>
            <a:off x="9780086" y="74414"/>
            <a:ext cx="2246400" cy="1148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 smtClean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TECHNICAL  </a:t>
            </a:r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APPROACH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>
                <a:solidFill>
                  <a:schemeClr val="bg1"/>
                </a:solidFill>
              </a:rPr>
              <a:pPr/>
              <a:t>3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138534" y="6356353"/>
            <a:ext cx="4089400" cy="365125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bg1"/>
                </a:solidFill>
              </a:rPr>
              <a:t>HACKVISION VAULT 2K25 Idea submission- Template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Oval 10" descr="Your startup LOGO">
            <a:extLst>
              <a:ext uri="{FF2B5EF4-FFF2-40B4-BE49-F238E27FC236}">
                <a16:creationId xmlns=""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The Boys</a:t>
            </a:r>
            <a:endParaRPr lang="en-IN" dirty="0"/>
          </a:p>
        </p:txBody>
      </p:sp>
      <p:pic>
        <p:nvPicPr>
          <p:cNvPr id="9" name="Picture 4" descr="MMDU Mullana"/>
          <p:cNvPicPr>
            <a:picLocks noChangeArrowheads="1"/>
          </p:cNvPicPr>
          <p:nvPr/>
        </p:nvPicPr>
        <p:blipFill>
          <a:blip r:embed="rId3"/>
          <a:srcRect l="20902" t="24488" r="26584" b="29369"/>
          <a:stretch>
            <a:fillRect/>
          </a:stretch>
        </p:blipFill>
        <p:spPr bwMode="auto">
          <a:xfrm>
            <a:off x="9780086" y="74414"/>
            <a:ext cx="2246400" cy="1148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FEASIBILITY AND VIABILITY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609600" y="2533653"/>
            <a:ext cx="93853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Analysis of the feasibility of the idea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ＭＳ Ｐゴシック" pitchFamily="1" charset="-128"/>
              <a:cs typeface="Arial" pitchFamily="34" charset="0"/>
            </a:endParaRP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Potential challenges and risks</a:t>
            </a: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Strategies</a:t>
            </a:r>
            <a:r>
              <a:rPr kumimoji="0" lang="en-US" sz="2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 for overcoming these challenges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ＭＳ Ｐゴシック" pitchFamily="1" charset="-128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033602" y="6356353"/>
            <a:ext cx="4089401" cy="365125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bg1"/>
                </a:solidFill>
              </a:rPr>
              <a:t>HACKVISION VAULT 2K25 Idea submission- Template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Oval 11" descr="Your startup LOGO">
            <a:extLst>
              <a:ext uri="{FF2B5EF4-FFF2-40B4-BE49-F238E27FC236}">
                <a16:creationId xmlns=""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Your Team Name</a:t>
            </a:r>
            <a:endParaRPr lang="en-IN" dirty="0"/>
          </a:p>
        </p:txBody>
      </p:sp>
      <p:pic>
        <p:nvPicPr>
          <p:cNvPr id="9" name="Picture 4" descr="MMDU Mullana"/>
          <p:cNvPicPr>
            <a:picLocks noChangeArrowheads="1"/>
          </p:cNvPicPr>
          <p:nvPr/>
        </p:nvPicPr>
        <p:blipFill>
          <a:blip r:embed="rId3"/>
          <a:srcRect l="20902" t="24488" r="26584" b="29369"/>
          <a:stretch>
            <a:fillRect/>
          </a:stretch>
        </p:blipFill>
        <p:spPr bwMode="auto">
          <a:xfrm>
            <a:off x="9780086" y="74414"/>
            <a:ext cx="2246400" cy="1148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753387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IMPACT AND BENEFITS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609600" y="2533653"/>
            <a:ext cx="109728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Potential impact on the target audience</a:t>
            </a: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Benefits of the solution (social, economic, environmental, etc.)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183504" y="6356353"/>
            <a:ext cx="4089400" cy="365125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bg1"/>
                </a:solidFill>
              </a:rPr>
              <a:t>HACKVISION VAULT 2K25 Idea submission- Template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Oval 11" descr="Your startup LOGO">
            <a:extLst>
              <a:ext uri="{FF2B5EF4-FFF2-40B4-BE49-F238E27FC236}">
                <a16:creationId xmlns=""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Your Team Name</a:t>
            </a:r>
            <a:endParaRPr lang="en-IN" dirty="0"/>
          </a:p>
        </p:txBody>
      </p:sp>
      <p:pic>
        <p:nvPicPr>
          <p:cNvPr id="9" name="Picture 4" descr="MMDU Mullana"/>
          <p:cNvPicPr>
            <a:picLocks noChangeArrowheads="1"/>
          </p:cNvPicPr>
          <p:nvPr/>
        </p:nvPicPr>
        <p:blipFill>
          <a:blip r:embed="rId3"/>
          <a:srcRect l="20902" t="24488" r="26584" b="29369"/>
          <a:stretch>
            <a:fillRect/>
          </a:stretch>
        </p:blipFill>
        <p:spPr bwMode="auto">
          <a:xfrm>
            <a:off x="9780086" y="74414"/>
            <a:ext cx="2246400" cy="1148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997144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RESEARCH  AND REFERENCES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609600" y="2795263"/>
            <a:ext cx="93853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noProof="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Details / Links of the reference and research work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ＭＳ Ｐゴシック" pitchFamily="1" charset="-128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928671" y="6356353"/>
            <a:ext cx="4300929" cy="501647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bg1"/>
                </a:solidFill>
              </a:rPr>
              <a:t>HACKVISION VAULT 2K25 Idea submission- Template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Oval 8" descr="Your startup LOGO">
            <a:extLst>
              <a:ext uri="{FF2B5EF4-FFF2-40B4-BE49-F238E27FC236}">
                <a16:creationId xmlns=""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Your Team Name</a:t>
            </a:r>
            <a:endParaRPr lang="en-IN" dirty="0"/>
          </a:p>
        </p:txBody>
      </p:sp>
      <p:pic>
        <p:nvPicPr>
          <p:cNvPr id="11" name="Picture 4" descr="MMDU Mullana"/>
          <p:cNvPicPr>
            <a:picLocks noChangeArrowheads="1"/>
          </p:cNvPicPr>
          <p:nvPr/>
        </p:nvPicPr>
        <p:blipFill>
          <a:blip r:embed="rId3"/>
          <a:srcRect l="20902" t="24488" r="26584" b="29369"/>
          <a:stretch>
            <a:fillRect/>
          </a:stretch>
        </p:blipFill>
        <p:spPr bwMode="auto">
          <a:xfrm>
            <a:off x="9780086" y="74414"/>
            <a:ext cx="2246400" cy="1148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916788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228476" y="6356353"/>
            <a:ext cx="4089400" cy="365125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bg1"/>
                </a:solidFill>
              </a:rPr>
              <a:t>HACKVISION VAULT 2K25 Idea submission- Template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Round Diagonal Corner Rectangle 2"/>
          <p:cNvSpPr/>
          <p:nvPr/>
        </p:nvSpPr>
        <p:spPr>
          <a:xfrm>
            <a:off x="0" y="1791032"/>
            <a:ext cx="12192000" cy="4319200"/>
          </a:xfrm>
          <a:prstGeom prst="round2DiagRect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Google Shape;100;p3"/>
          <p:cNvSpPr txBox="1"/>
          <p:nvPr/>
        </p:nvSpPr>
        <p:spPr>
          <a:xfrm>
            <a:off x="367832" y="1915454"/>
            <a:ext cx="11764736" cy="4070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marR="0" lvl="0" indent="-5143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Kindly keep the maximum slides limit up to six </a:t>
            </a:r>
            <a:r>
              <a:rPr lang="en-US" b="1" i="0" u="none" strike="noStrike" cap="none" dirty="0">
                <a:solidFill>
                  <a:srgbClr val="C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(6). </a:t>
            </a:r>
            <a:r>
              <a:rPr lang="en-US" b="1" i="0" u="none" strike="noStrike" cap="none" dirty="0" smtClean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(Including </a:t>
            </a: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the title slide) </a:t>
            </a:r>
            <a:endParaRPr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marR="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Try to avoid paragraphs and post your idea in points /diagrams / Infographics /pictures </a:t>
            </a:r>
            <a:endParaRPr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marR="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Keep your explanation precise and easy to understand</a:t>
            </a:r>
            <a:endParaRPr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marR="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Idea should be unique and novel. </a:t>
            </a:r>
            <a:endParaRPr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marR="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You can only use provided </a:t>
            </a:r>
            <a:r>
              <a:rPr lang="en-US" b="1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template</a:t>
            </a: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for making the </a:t>
            </a:r>
            <a:r>
              <a:rPr lang="en-US" b="1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PPT</a:t>
            </a: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without changing the idea details pointers (mentioned in previous slides).</a:t>
            </a:r>
            <a:endParaRPr b="1" i="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514350" lvl="0" indent="-51435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You need to save the file in PDF </a:t>
            </a:r>
            <a:r>
              <a:rPr lang="en-US" b="1" i="0" u="none" strike="noStrike" cap="none" dirty="0" smtClean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format and upload </a:t>
            </a: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the same </a:t>
            </a:r>
            <a:r>
              <a:rPr lang="en-US" b="1" dirty="0" smtClean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official drive (</a:t>
            </a:r>
            <a:r>
              <a:rPr lang="en-US" b="1" dirty="0" smtClean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  <a:hlinkClick r:id="rId3"/>
              </a:rPr>
              <a:t>https://drive.google.com/drive/folders/1z5B9ZGic5jWKlV7DNmK8BPOeeXMF0E03</a:t>
            </a:r>
            <a:r>
              <a:rPr lang="en-US" b="1" dirty="0" smtClean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). </a:t>
            </a:r>
            <a:r>
              <a:rPr lang="en-US" b="1" i="0" u="none" strike="noStrike" cap="none" dirty="0" smtClean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No </a:t>
            </a: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PPT, Word Doc or any other format will be </a:t>
            </a:r>
            <a:r>
              <a:rPr lang="en-US" b="1" i="0" u="none" strike="noStrike" cap="none" dirty="0" smtClean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supported.</a:t>
            </a:r>
          </a:p>
          <a:p>
            <a:pPr marL="514350" lvl="0" indent="-51435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b="1" dirty="0" smtClean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Deadline to Submit the Idea PPT till 23-03-2025(Sunday) at 12:00 AM.</a:t>
            </a:r>
            <a:endParaRPr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marR="0" lvl="0" indent="-349885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endParaRPr sz="1000" b="1" i="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lv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-US" b="1" i="0" u="none" strike="noStrike" cap="none" dirty="0">
                <a:solidFill>
                  <a:srgbClr val="C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Note - You can delete this slide (Important Pointers) when you upload the details of your idea </a:t>
            </a:r>
            <a:r>
              <a:rPr lang="en-US" b="1" dirty="0" smtClean="0">
                <a:solidFill>
                  <a:srgbClr val="C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on official drive.</a:t>
            </a:r>
          </a:p>
          <a:p>
            <a:pPr marL="914400" marR="0" lvl="1" indent="-31623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endParaRPr sz="2000" b="1" i="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93371" y="107066"/>
            <a:ext cx="8410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IMPORTANT INSTRUCTIONS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2343" y="1181900"/>
            <a:ext cx="9557657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-US" b="1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Please ensure below pointers are met while submitting the Idea PPT:</a:t>
            </a:r>
            <a:endParaRPr lang="en-IN" b="1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</a:endParaRPr>
          </a:p>
        </p:txBody>
      </p:sp>
      <p:pic>
        <p:nvPicPr>
          <p:cNvPr id="11" name="Picture 4" descr="MMDU Mullana"/>
          <p:cNvPicPr>
            <a:picLocks noChangeArrowheads="1"/>
          </p:cNvPicPr>
          <p:nvPr/>
        </p:nvPicPr>
        <p:blipFill>
          <a:blip r:embed="rId4"/>
          <a:srcRect l="20902" t="24488" r="26584" b="29369"/>
          <a:stretch>
            <a:fillRect/>
          </a:stretch>
        </p:blipFill>
        <p:spPr bwMode="auto">
          <a:xfrm>
            <a:off x="9780086" y="74414"/>
            <a:ext cx="2246400" cy="1148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588084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8956</TotalTime>
  <Words>410</Words>
  <Application>Microsoft Office PowerPoint</Application>
  <PresentationFormat>Custom</PresentationFormat>
  <Paragraphs>68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 HACKVISION VAULT 2K25</vt:lpstr>
      <vt:lpstr> </vt:lpstr>
      <vt:lpstr>TECHNICAL  APPROACH</vt:lpstr>
      <vt:lpstr>FEASIBILITY AND VIABILITY</vt:lpstr>
      <vt:lpstr>IMPACT AND BENEFITS</vt:lpstr>
      <vt:lpstr>RESEARCH  AND REFERENCES</vt:lpstr>
      <vt:lpstr>Slide 7</vt:lpstr>
    </vt:vector>
  </TitlesOfParts>
  <Manager/>
  <Company>Crowdfunder, Inc.</Company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Pitch Deck Template</dc:title>
  <dc:subject/>
  <dc:creator>Crowdfunder</dc:creator>
  <cp:keywords/>
  <dc:description/>
  <cp:lastModifiedBy>Roshan</cp:lastModifiedBy>
  <cp:revision>160</cp:revision>
  <dcterms:created xsi:type="dcterms:W3CDTF">2013-12-12T18:46:50Z</dcterms:created>
  <dcterms:modified xsi:type="dcterms:W3CDTF">2025-03-22T17:52:21Z</dcterms:modified>
  <cp:category/>
</cp:coreProperties>
</file>