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8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51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90738-CFC9-4A5E-8424-6B42AA5706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40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672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7000"/>
            <a:lum/>
          </a:blip>
          <a:srcRect/>
          <a:stretch>
            <a:fillRect l="-10000" r="-7000" b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z5B9ZGic5jWKlV7DNmK8BPOeeXMF0E0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325933"/>
            <a:ext cx="10822488" cy="2076450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 HACKVISION VAULT 2K25</a:t>
            </a:r>
            <a:endParaRPr lang="en-IN" sz="48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3314" name="AutoShape 2" descr="MM(DU), Mullana - North India's Best Private leading University in Harya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6" name="Picture 4" descr="MMDU Mullana"/>
          <p:cNvPicPr>
            <a:picLocks noChangeArrowheads="1"/>
          </p:cNvPicPr>
          <p:nvPr/>
        </p:nvPicPr>
        <p:blipFill>
          <a:blip r:embed="rId3"/>
          <a:srcRect l="20902" t="24488" r="26584" b="29369"/>
          <a:stretch>
            <a:fillRect/>
          </a:stretch>
        </p:blipFill>
        <p:spPr bwMode="auto">
          <a:xfrm>
            <a:off x="9780086" y="160338"/>
            <a:ext cx="2246400" cy="1148400"/>
          </a:xfrm>
          <a:prstGeom prst="rect">
            <a:avLst/>
          </a:prstGeom>
          <a:noFill/>
        </p:spPr>
      </p:pic>
      <p:pic>
        <p:nvPicPr>
          <p:cNvPr id="13321" name="Picture 9" descr="C:\Users\mmdu\Downloads\Picsart_25-03-21_11-14-57-2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9872" y="1665777"/>
            <a:ext cx="3120213" cy="3339359"/>
          </a:xfrm>
          <a:prstGeom prst="rect">
            <a:avLst/>
          </a:prstGeom>
          <a:noFill/>
        </p:spPr>
      </p:pic>
      <p:pic>
        <p:nvPicPr>
          <p:cNvPr id="13323" name="Picture 11" descr="C:\Users\mmdu\Downloads\Picsart_25-03-21_11-45-56-98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2013662" cy="2013662"/>
          </a:xfrm>
          <a:prstGeom prst="rect">
            <a:avLst/>
          </a:prstGeom>
          <a:noFill/>
        </p:spPr>
      </p:pic>
      <p:sp>
        <p:nvSpPr>
          <p:cNvPr id="15" name="Freeform: Shape 26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26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41481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" y="2056686"/>
            <a:ext cx="114227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HVLT-010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  Title -  IOT  Based Waste Management System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 - Waste Management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Category - Software &amp; Hardware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 - PSHVLT-010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– The Boys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2998" y="1074907"/>
            <a:ext cx="14296571" cy="528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r>
              <a:rPr lang="en-US" sz="3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3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62 million </a:t>
            </a:r>
            <a:r>
              <a:rPr lang="en-US" sz="2400" b="1" dirty="0" err="1" smtClean="0"/>
              <a:t>tonnes</a:t>
            </a:r>
            <a:r>
              <a:rPr lang="en-US" sz="2400" dirty="0" smtClean="0"/>
              <a:t> of waste generated yearly in India.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Plastic waste</a:t>
            </a:r>
            <a:r>
              <a:rPr lang="en-US" sz="2400" dirty="0" smtClean="0"/>
              <a:t> is one of the biggest pollutants but lacks proper </a:t>
            </a:r>
            <a:r>
              <a:rPr lang="en-US" sz="2400" b="1" dirty="0" smtClean="0"/>
              <a:t>tracking and categorization</a:t>
            </a:r>
            <a:r>
              <a:rPr lang="en-US" sz="240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No </a:t>
            </a:r>
            <a:r>
              <a:rPr lang="en-US" sz="2400" b="1" dirty="0" smtClean="0"/>
              <a:t>automated ML-based system</a:t>
            </a:r>
            <a:r>
              <a:rPr lang="en-US" sz="2400" dirty="0" smtClean="0"/>
              <a:t> to detect and classify waste at scale.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Our Objective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: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US" sz="2400" dirty="0" smtClean="0"/>
              <a:t> A real-time web application “</a:t>
            </a:r>
            <a:r>
              <a:rPr lang="en-US" sz="2400" b="1" dirty="0" err="1" smtClean="0"/>
              <a:t>RewardBin</a:t>
            </a:r>
            <a:r>
              <a:rPr lang="en-US" sz="2400" b="1" dirty="0" smtClean="0"/>
              <a:t>”</a:t>
            </a:r>
            <a:r>
              <a:rPr lang="en-US" sz="2400" dirty="0" smtClean="0"/>
              <a:t> for collection of waste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/>
              <a:t> Use ML-powered waste detection to automate plastic waste identification.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/>
              <a:t>Analyzing Waste Categories and insights from the Model, for waste management and decision 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  making.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/>
              <a:t>Provide a scalable solution that can be expanded to metal, e-waste, and organic waste.</a:t>
            </a:r>
          </a:p>
          <a:p>
            <a:pPr marL="0" indent="0" algn="just">
              <a:spcAft>
                <a:spcPts val="600"/>
              </a:spcAft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58456" y="6356353"/>
            <a:ext cx="4089400" cy="3651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HACKVISION VAULT 2K25 Idea </a:t>
            </a:r>
            <a:r>
              <a:rPr lang="en-US" dirty="0">
                <a:solidFill>
                  <a:schemeClr val="bg1"/>
                </a:solidFill>
              </a:rPr>
              <a:t>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Boys</a:t>
            </a:r>
            <a:endParaRPr lang="en-IN" dirty="0"/>
          </a:p>
        </p:txBody>
      </p:sp>
      <p:pic>
        <p:nvPicPr>
          <p:cNvPr id="12" name="Picture 4" descr="MMDU Mullana"/>
          <p:cNvPicPr>
            <a:picLocks noChangeArrowheads="1"/>
          </p:cNvPicPr>
          <p:nvPr/>
        </p:nvPicPr>
        <p:blipFill>
          <a:blip r:embed="rId3"/>
          <a:srcRect l="20902" t="24488" r="26584" b="29369"/>
          <a:stretch>
            <a:fillRect/>
          </a:stretch>
        </p:blipFill>
        <p:spPr bwMode="auto">
          <a:xfrm>
            <a:off x="9780086" y="74414"/>
            <a:ext cx="2246400" cy="11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 </a:t>
            </a:r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APPROACH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38534" y="6356353"/>
            <a:ext cx="4089400" cy="3651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HACKVISION VAULT 2K25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Boys</a:t>
            </a:r>
            <a:endParaRPr lang="en-IN" dirty="0"/>
          </a:p>
        </p:txBody>
      </p:sp>
      <p:pic>
        <p:nvPicPr>
          <p:cNvPr id="9" name="Picture 4" descr="MMDU Mullana"/>
          <p:cNvPicPr>
            <a:picLocks noChangeArrowheads="1"/>
          </p:cNvPicPr>
          <p:nvPr/>
        </p:nvPicPr>
        <p:blipFill>
          <a:blip r:embed="rId3"/>
          <a:srcRect l="20902" t="24488" r="26584" b="29369"/>
          <a:stretch>
            <a:fillRect/>
          </a:stretch>
        </p:blipFill>
        <p:spPr bwMode="auto">
          <a:xfrm>
            <a:off x="9780086" y="74414"/>
            <a:ext cx="2246400" cy="11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222813"/>
            <a:ext cx="11252627" cy="480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 smtClean="0"/>
              <a:t>Expand AI Model:</a:t>
            </a:r>
            <a:r>
              <a:rPr lang="en-US" sz="2800" dirty="0" smtClean="0"/>
              <a:t> Train AI to detect </a:t>
            </a:r>
            <a:r>
              <a:rPr lang="en-US" sz="2800" b="1" dirty="0" smtClean="0"/>
              <a:t>metal, organic, and electronic waste</a:t>
            </a:r>
            <a:r>
              <a:rPr lang="en-US" sz="2800" dirty="0" smtClean="0"/>
              <a:t>.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 smtClean="0"/>
              <a:t>Smart </a:t>
            </a:r>
            <a:r>
              <a:rPr lang="en-US" sz="2800" b="1" dirty="0" smtClean="0"/>
              <a:t>Bin Integration:</a:t>
            </a:r>
            <a:r>
              <a:rPr lang="en-US" sz="2800" dirty="0" smtClean="0"/>
              <a:t> Automate detection with </a:t>
            </a:r>
            <a:r>
              <a:rPr lang="en-US" sz="2800" b="1" dirty="0" err="1" smtClean="0"/>
              <a:t>IoT</a:t>
            </a:r>
            <a:r>
              <a:rPr lang="en-US" sz="2800" b="1" dirty="0" smtClean="0"/>
              <a:t>-based smart bins</a:t>
            </a:r>
            <a:r>
              <a:rPr lang="en-US" sz="2800" dirty="0" smtClean="0"/>
              <a:t>.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 smtClean="0"/>
              <a:t>Build </a:t>
            </a:r>
            <a:r>
              <a:rPr lang="en-US" sz="2800" b="1" dirty="0" smtClean="0"/>
              <a:t>a Full-Fledged Platform:</a:t>
            </a:r>
            <a:r>
              <a:rPr lang="en-US" sz="2800" dirty="0" smtClean="0"/>
              <a:t> Add </a:t>
            </a:r>
            <a:r>
              <a:rPr lang="en-US" sz="2800" b="1" dirty="0" smtClean="0"/>
              <a:t>backend &amp; mobile app</a:t>
            </a:r>
            <a:r>
              <a:rPr lang="en-US" sz="2800" dirty="0" smtClean="0"/>
              <a:t> for seamless </a:t>
            </a:r>
            <a:endParaRPr lang="en-US" sz="2800" dirty="0" smtClean="0"/>
          </a:p>
          <a:p>
            <a:pPr>
              <a:lnSpc>
                <a:spcPct val="110000"/>
              </a:lnSpc>
            </a:pPr>
            <a:r>
              <a:rPr lang="en-US" sz="2800" dirty="0" smtClean="0"/>
              <a:t> </a:t>
            </a:r>
            <a:r>
              <a:rPr lang="en-US" sz="2800" dirty="0" smtClean="0"/>
              <a:t> tracking.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 err="1" smtClean="0"/>
              <a:t>Blockchain</a:t>
            </a:r>
            <a:r>
              <a:rPr lang="en-US" sz="2800" b="1" dirty="0" smtClean="0"/>
              <a:t> </a:t>
            </a:r>
            <a:r>
              <a:rPr lang="en-US" sz="2800" b="1" dirty="0" smtClean="0"/>
              <a:t>for Waste Transparency:</a:t>
            </a:r>
            <a:r>
              <a:rPr lang="en-US" sz="2800" dirty="0" smtClean="0"/>
              <a:t> Track waste disposal </a:t>
            </a:r>
            <a:r>
              <a:rPr lang="en-US" sz="2800" b="1" dirty="0" smtClean="0"/>
              <a:t>securely &amp; </a:t>
            </a:r>
            <a:endParaRPr lang="en-US" sz="2800" b="1" dirty="0" smtClean="0"/>
          </a:p>
          <a:p>
            <a:pPr>
              <a:lnSpc>
                <a:spcPct val="110000"/>
              </a:lnSpc>
            </a:pPr>
            <a:r>
              <a:rPr lang="en-US" sz="2800" b="1" dirty="0" smtClean="0"/>
              <a:t> </a:t>
            </a:r>
            <a:r>
              <a:rPr lang="en-US" sz="2800" b="1" dirty="0" smtClean="0"/>
              <a:t> transparently</a:t>
            </a:r>
            <a:r>
              <a:rPr lang="en-US" sz="2800" dirty="0" smtClean="0"/>
              <a:t>.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 smtClean="0"/>
              <a:t>Government </a:t>
            </a:r>
            <a:r>
              <a:rPr lang="en-US" sz="2800" b="1" dirty="0" smtClean="0"/>
              <a:t>&amp; NGO Partnerships:</a:t>
            </a:r>
            <a:r>
              <a:rPr lang="en-US" sz="2800" dirty="0" smtClean="0"/>
              <a:t> Collaborate for </a:t>
            </a:r>
            <a:r>
              <a:rPr lang="en-US" sz="2800" b="1" dirty="0" smtClean="0"/>
              <a:t>real-world </a:t>
            </a:r>
            <a:r>
              <a:rPr lang="en-US" sz="2800" b="1" dirty="0" smtClean="0"/>
              <a:t> </a:t>
            </a:r>
          </a:p>
          <a:p>
            <a:pPr>
              <a:lnSpc>
                <a:spcPct val="110000"/>
              </a:lnSpc>
            </a:pPr>
            <a:r>
              <a:rPr lang="en-US" sz="2800" b="1" dirty="0" smtClean="0"/>
              <a:t>  implementation</a:t>
            </a:r>
            <a:r>
              <a:rPr lang="en-US" sz="2800" dirty="0" smtClean="0"/>
              <a:t>.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 smtClean="0"/>
              <a:t>Long-Term </a:t>
            </a:r>
            <a:r>
              <a:rPr lang="en-US" sz="2800" b="1" dirty="0" smtClean="0"/>
              <a:t>Goal:</a:t>
            </a:r>
            <a:r>
              <a:rPr lang="en-US" sz="2800" dirty="0" smtClean="0"/>
              <a:t> </a:t>
            </a:r>
            <a:r>
              <a:rPr lang="en-US" sz="2800" i="1" dirty="0" smtClean="0"/>
              <a:t>Make AI-driven waste management the standard for </a:t>
            </a:r>
            <a:endParaRPr lang="en-US" sz="2800" i="1" dirty="0" smtClean="0"/>
          </a:p>
          <a:p>
            <a:pPr>
              <a:lnSpc>
                <a:spcPct val="110000"/>
              </a:lnSpc>
            </a:pPr>
            <a:r>
              <a:rPr lang="en-US" sz="2800" i="1" dirty="0" smtClean="0"/>
              <a:t> </a:t>
            </a:r>
            <a:r>
              <a:rPr lang="en-US" sz="2800" i="1" dirty="0" smtClean="0"/>
              <a:t> smart </a:t>
            </a:r>
            <a:r>
              <a:rPr lang="en-US" sz="2800" i="1" dirty="0" smtClean="0"/>
              <a:t>cities.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3602" y="6356353"/>
            <a:ext cx="4089401" cy="3651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HACKVISION VAULT 2K25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Boys</a:t>
            </a:r>
            <a:endParaRPr lang="en-IN" dirty="0"/>
          </a:p>
        </p:txBody>
      </p:sp>
      <p:pic>
        <p:nvPicPr>
          <p:cNvPr id="9" name="Picture 4" descr="MMDU Mullana"/>
          <p:cNvPicPr>
            <a:picLocks noChangeArrowheads="1"/>
          </p:cNvPicPr>
          <p:nvPr/>
        </p:nvPicPr>
        <p:blipFill>
          <a:blip r:embed="rId3"/>
          <a:srcRect l="20902" t="24488" r="26584" b="29369"/>
          <a:stretch>
            <a:fillRect/>
          </a:stretch>
        </p:blipFill>
        <p:spPr bwMode="auto">
          <a:xfrm>
            <a:off x="9780086" y="74414"/>
            <a:ext cx="2246400" cy="114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83504" y="6356353"/>
            <a:ext cx="4089400" cy="3651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HACKVISION VAULT 2K25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Boys</a:t>
            </a:r>
            <a:endParaRPr lang="en-IN" dirty="0"/>
          </a:p>
        </p:txBody>
      </p:sp>
      <p:pic>
        <p:nvPicPr>
          <p:cNvPr id="9" name="Picture 4" descr="MMDU Mullana"/>
          <p:cNvPicPr>
            <a:picLocks noChangeArrowheads="1"/>
          </p:cNvPicPr>
          <p:nvPr/>
        </p:nvPicPr>
        <p:blipFill>
          <a:blip r:embed="rId3"/>
          <a:srcRect l="20902" t="24488" r="26584" b="29369"/>
          <a:stretch>
            <a:fillRect/>
          </a:stretch>
        </p:blipFill>
        <p:spPr bwMode="auto">
          <a:xfrm>
            <a:off x="9780086" y="74414"/>
            <a:ext cx="2246400" cy="114840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329294" y="908708"/>
            <a:ext cx="1086270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u="sng" dirty="0" smtClean="0"/>
              <a:t>Expected </a:t>
            </a:r>
            <a:r>
              <a:rPr lang="en-US" sz="3200" b="1" u="sng" dirty="0" smtClean="0"/>
              <a:t>Impact of </a:t>
            </a:r>
            <a:r>
              <a:rPr lang="en-US" sz="3200" b="1" u="sng" dirty="0" err="1" smtClean="0"/>
              <a:t>RewardBin</a:t>
            </a:r>
            <a:r>
              <a:rPr lang="en-US" sz="3200" b="1" u="sng" dirty="0" smtClean="0"/>
              <a:t>:</a:t>
            </a:r>
          </a:p>
          <a:p>
            <a:endParaRPr lang="en-US" sz="2800" u="sng" dirty="0" smtClean="0"/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Encourages </a:t>
            </a:r>
            <a:r>
              <a:rPr lang="en-US" sz="3200" b="1" dirty="0" smtClean="0"/>
              <a:t>households</a:t>
            </a:r>
            <a:r>
              <a:rPr lang="en-US" sz="3200" dirty="0" smtClean="0"/>
              <a:t> to actively participate in waste 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 </a:t>
            </a:r>
            <a:r>
              <a:rPr lang="en-US" sz="3200" dirty="0" smtClean="0"/>
              <a:t> disposal.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b="1" dirty="0" smtClean="0"/>
              <a:t>Provides financial stability</a:t>
            </a:r>
            <a:r>
              <a:rPr lang="en-US" sz="3200" dirty="0" smtClean="0"/>
              <a:t> to vendors with structured 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dirty="0" smtClean="0"/>
              <a:t> earnings.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Reduces </a:t>
            </a:r>
            <a:r>
              <a:rPr lang="en-US" sz="3200" b="1" dirty="0" smtClean="0"/>
              <a:t>plastic waste accumulation</a:t>
            </a:r>
            <a:r>
              <a:rPr lang="en-US" sz="3200" dirty="0" smtClean="0"/>
              <a:t>, making cities cleaner</a:t>
            </a:r>
            <a:r>
              <a:rPr lang="en-US" sz="32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Highly </a:t>
            </a:r>
            <a:r>
              <a:rPr lang="en-US" sz="3200" b="1" dirty="0" smtClean="0"/>
              <a:t>scalable</a:t>
            </a:r>
            <a:r>
              <a:rPr lang="en-US" sz="3200" dirty="0" smtClean="0"/>
              <a:t> – Can expand to schools, offices, and smart city 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 </a:t>
            </a:r>
            <a:r>
              <a:rPr lang="en-US" sz="3200" dirty="0" smtClean="0"/>
              <a:t> programs.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 </a:t>
            </a:r>
            <a:r>
              <a:rPr lang="en-US" sz="3200" b="1" dirty="0" smtClean="0"/>
              <a:t>Using 3R principle </a:t>
            </a:r>
            <a:r>
              <a:rPr lang="en-US" sz="3200" dirty="0" smtClean="0"/>
              <a:t>for collected wastes and make it reusable as </a:t>
            </a:r>
          </a:p>
          <a:p>
            <a:r>
              <a:rPr lang="en-US" sz="3200" dirty="0" smtClean="0"/>
              <a:t> </a:t>
            </a:r>
            <a:r>
              <a:rPr lang="en-US" sz="3200" dirty="0" smtClean="0"/>
              <a:t> possible.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928671" y="6356353"/>
            <a:ext cx="4300929" cy="50164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HACKVISION VAULT 2K25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Boys</a:t>
            </a:r>
            <a:endParaRPr lang="en-IN" dirty="0"/>
          </a:p>
        </p:txBody>
      </p:sp>
      <p:pic>
        <p:nvPicPr>
          <p:cNvPr id="11" name="Picture 4" descr="MMDU Mullana"/>
          <p:cNvPicPr>
            <a:picLocks noChangeArrowheads="1"/>
          </p:cNvPicPr>
          <p:nvPr/>
        </p:nvPicPr>
        <p:blipFill>
          <a:blip r:embed="rId3"/>
          <a:srcRect l="20902" t="24488" r="26584" b="29369"/>
          <a:stretch>
            <a:fillRect/>
          </a:stretch>
        </p:blipFill>
        <p:spPr bwMode="auto">
          <a:xfrm>
            <a:off x="9780086" y="74414"/>
            <a:ext cx="2246400" cy="114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28476" y="6356353"/>
            <a:ext cx="4089400" cy="3651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HACKVISION VAULT 2K25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(Including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</a:t>
            </a:r>
            <a:r>
              <a:rPr lang="en-US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format and upload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same </a:t>
            </a:r>
            <a:r>
              <a:rPr lang="en-US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official drive (</a:t>
            </a:r>
            <a:r>
              <a:rPr lang="en-US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  <a:hlinkClick r:id="rId3"/>
              </a:rPr>
              <a:t>https://drive.google.com/drive/folders/1z5B9ZGic5jWKlV7DNmK8BPOeeXMF0E03</a:t>
            </a:r>
            <a:r>
              <a:rPr lang="en-US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). </a:t>
            </a:r>
            <a:r>
              <a:rPr lang="en-US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PPT, Word Doc or any other format will be </a:t>
            </a:r>
            <a:r>
              <a:rPr lang="en-US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supported.</a:t>
            </a: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Deadline to Submit the Idea PPT till 23-03-2025(Sunday) at 12:00 AM.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on official drive.</a:t>
            </a: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Picture 4" descr="MMDU Mullana"/>
          <p:cNvPicPr>
            <a:picLocks noChangeArrowheads="1"/>
          </p:cNvPicPr>
          <p:nvPr/>
        </p:nvPicPr>
        <p:blipFill>
          <a:blip r:embed="rId4"/>
          <a:srcRect l="20902" t="24488" r="26584" b="29369"/>
          <a:stretch>
            <a:fillRect/>
          </a:stretch>
        </p:blipFill>
        <p:spPr bwMode="auto">
          <a:xfrm>
            <a:off x="9780086" y="74414"/>
            <a:ext cx="2246400" cy="114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9024</TotalTime>
  <Words>518</Words>
  <Application>Microsoft Office PowerPoint</Application>
  <PresentationFormat>Custom</PresentationFormat>
  <Paragraphs>84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HACKVISION VAULT 2K25</vt:lpstr>
      <vt:lpstr> </vt:lpstr>
      <vt:lpstr>TECHNICAL  APPROACH</vt:lpstr>
      <vt:lpstr>FEASIBILITY AND VIABILITY</vt:lpstr>
      <vt:lpstr>IMPACT AND BENEFITS</vt:lpstr>
      <vt:lpstr>RESEARCH  AND REFERENCES</vt:lpstr>
      <vt:lpstr>Slide 7</vt:lpstr>
    </vt:vector>
  </TitlesOfParts>
  <Manager/>
  <Company>Crowdfunder,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Roshan</cp:lastModifiedBy>
  <cp:revision>167</cp:revision>
  <dcterms:created xsi:type="dcterms:W3CDTF">2013-12-12T18:46:50Z</dcterms:created>
  <dcterms:modified xsi:type="dcterms:W3CDTF">2025-03-23T17:26:31Z</dcterms:modified>
  <cp:category/>
</cp:coreProperties>
</file>