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B5865-6114-4CE2-912E-24982A3C4EEF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0E60-009A-43B4-9EEC-D3898056C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2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C9FE-BB4D-42A8-A103-BAFB2EDB2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F20C3-99F8-4497-B016-51CABEEFF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EF18F-38D9-4E6C-8663-AAA70CFF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A013-9BD7-419D-9905-4A73D39C4FA3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9A8FC-DF5A-4490-A106-D80EFA9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94504-7813-47F8-BE37-9982E9A5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F051-40CE-49C4-B464-230FFE960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08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2C33-E2A6-4AD4-B87D-FE6A4BFF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B6B7F-3E0C-4445-B6BE-3D07A27C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5A53-A617-4FB1-8780-57A89DD5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A013-9BD7-419D-9905-4A73D39C4FA3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CF550-BFB2-40B2-A07A-4FB34E1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051E-EFB1-4E87-B0A8-043EF7B7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F051-40CE-49C4-B464-230FFE960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4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39085-BFEC-4484-9760-1CB9E650A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CD4F4-FBEE-4777-8B4F-2FE60FAAF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F894-D0B3-4EE4-86F1-114861C5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A013-9BD7-419D-9905-4A73D39C4FA3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DA5E4-469F-4156-B047-9ECE09D0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9CFA-5463-43D9-ACC1-2C99FF8C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F051-40CE-49C4-B464-230FFE960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2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623E-39C9-4627-899B-C30A96B3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141EC-AF19-4CA2-AB6A-4674BDCD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B66E-4CFD-4EDB-AFED-BB5E090C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A013-9BD7-419D-9905-4A73D39C4FA3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E16BC-3023-45C3-8703-546F4B6E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6703-10EF-4E34-9EE1-0B0463FF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F051-40CE-49C4-B464-230FFE960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3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2DD9-98A3-4651-B881-A0B1809A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102A4-10BF-4B50-8FF9-D491067CC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2857-7F98-4BB5-ABA6-6142CA0F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A013-9BD7-419D-9905-4A73D39C4FA3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A100-7002-49BF-BB8D-7960B1B9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8CE95-0D9D-42A4-927E-595AA153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F051-40CE-49C4-B464-230FFE960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2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FCB1-5647-439F-BBC2-B8F3F167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EC54-50D9-4FE8-B9EE-9B8924DE3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60429-2E3B-46FF-B149-D7E72F84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EC191-8DD2-4738-B7CA-B319EEC8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A013-9BD7-419D-9905-4A73D39C4FA3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5BED2-DEE9-4C3C-B2B6-33FDF752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FEB71-2861-493A-88B9-C491AC2A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F051-40CE-49C4-B464-230FFE960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6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CB5-08E1-446D-83DA-F438887F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F5242-F3FF-4ED6-BEFA-9923C50E1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9F432-4463-4931-9B9B-84691784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8DD35-8DF3-4390-B586-69F8D6D98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AEAB1-C050-4242-B7B6-DFEFA1023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6EA57-C553-447D-AF78-622B4DD5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A013-9BD7-419D-9905-4A73D39C4FA3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67807-BCF9-4C44-916B-F77E339E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E51F6-C2AE-4FBE-B7D6-C0D7210F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F051-40CE-49C4-B464-230FFE960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7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1081-8271-49C6-A820-5456DBCE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A2267-DF50-447A-A404-8CDE786F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A013-9BD7-419D-9905-4A73D39C4FA3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C8704-1570-4194-97D4-B908AA07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3CA4C-4D33-4491-B539-04E19544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F051-40CE-49C4-B464-230FFE960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1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774EC-34C6-4250-A12D-48B1F9E5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A013-9BD7-419D-9905-4A73D39C4FA3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5EE74-22C9-4197-9D8C-481E2527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85FBA-AAAB-4953-A990-90F6860B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F051-40CE-49C4-B464-230FFE960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02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3903-FABC-4858-9BE9-44960299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5C61-88C3-4235-A555-E2623E034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05F47-1155-4A29-8101-0FC03BB9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9F6C9-5D5F-4762-9652-D1478E34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A013-9BD7-419D-9905-4A73D39C4FA3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FAD91-B6AC-45C8-A233-4A9C64ED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E14F0-4942-465D-96B9-CB4C610F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F051-40CE-49C4-B464-230FFE960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6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351E-D3CF-4EEA-812B-FF9FF446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22D85-F704-4766-8DA8-641E3627A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B61D5-4FBB-4D26-AA4E-BC06C0B7E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B7682-E888-409E-9E89-D27B79A4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A013-9BD7-419D-9905-4A73D39C4FA3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085B7-EBEF-4A22-AAD9-103C7CFB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61FD3-F07E-4419-B53B-8CFD7C23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F051-40CE-49C4-B464-230FFE960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2E0EA-9D4E-4661-97A2-C195EBAB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B0C17-1EEC-463D-9BA9-65CFBFD3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7684-5F43-48C0-B0DC-CD2585982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A013-9BD7-419D-9905-4A73D39C4FA3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48355-A180-4C5C-8602-D7BCF938B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343B-5F88-49A4-BA41-EC6BA0406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F051-40CE-49C4-B464-230FFE960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18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0462FE-2BEE-4F59-A570-90F3154E469C}"/>
              </a:ext>
            </a:extLst>
          </p:cNvPr>
          <p:cNvSpPr/>
          <p:nvPr/>
        </p:nvSpPr>
        <p:spPr>
          <a:xfrm>
            <a:off x="0" y="0"/>
            <a:ext cx="12191999" cy="9001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8F772E2-F12C-43B4-BC7D-D121EBE03F7E}"/>
              </a:ext>
            </a:extLst>
          </p:cNvPr>
          <p:cNvSpPr/>
          <p:nvPr/>
        </p:nvSpPr>
        <p:spPr>
          <a:xfrm>
            <a:off x="2239617" y="-1"/>
            <a:ext cx="7487479" cy="900114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706F3-FBE9-401B-9531-ABB25295198C}"/>
              </a:ext>
            </a:extLst>
          </p:cNvPr>
          <p:cNvSpPr txBox="1"/>
          <p:nvPr/>
        </p:nvSpPr>
        <p:spPr>
          <a:xfrm>
            <a:off x="3975651" y="0"/>
            <a:ext cx="450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Property Management Dashboard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2A535-0B42-4C16-B45B-67FD08E3C49C}"/>
              </a:ext>
            </a:extLst>
          </p:cNvPr>
          <p:cNvSpPr txBox="1"/>
          <p:nvPr/>
        </p:nvSpPr>
        <p:spPr>
          <a:xfrm>
            <a:off x="3975650" y="404839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Property Analysis Report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CAC47-DE60-4C36-A24A-DD74454D6B80}"/>
              </a:ext>
            </a:extLst>
          </p:cNvPr>
          <p:cNvSpPr txBox="1"/>
          <p:nvPr/>
        </p:nvSpPr>
        <p:spPr>
          <a:xfrm>
            <a:off x="622853" y="257335"/>
            <a:ext cx="159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Real Estate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6053FC-BE60-45EB-B5E7-E1722AE0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1" y="250129"/>
            <a:ext cx="541493" cy="51079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F55768-2A4F-478E-92F4-5AB5DC90DFDE}"/>
              </a:ext>
            </a:extLst>
          </p:cNvPr>
          <p:cNvSpPr/>
          <p:nvPr/>
        </p:nvSpPr>
        <p:spPr>
          <a:xfrm>
            <a:off x="119270" y="1126441"/>
            <a:ext cx="967408" cy="12589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0BE773-D367-4734-BC8D-6561BB810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1267247"/>
            <a:ext cx="828448" cy="89285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47541C-ED45-4F85-9128-E57BF75AE3F4}"/>
              </a:ext>
            </a:extLst>
          </p:cNvPr>
          <p:cNvSpPr/>
          <p:nvPr/>
        </p:nvSpPr>
        <p:spPr>
          <a:xfrm>
            <a:off x="119270" y="2526203"/>
            <a:ext cx="967408" cy="12589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F427ED-884B-451F-8DB6-127FEBFF6962}"/>
              </a:ext>
            </a:extLst>
          </p:cNvPr>
          <p:cNvSpPr/>
          <p:nvPr/>
        </p:nvSpPr>
        <p:spPr>
          <a:xfrm>
            <a:off x="119270" y="3984764"/>
            <a:ext cx="967408" cy="12589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163BEF-8559-4735-8966-42BE3954F9ED}"/>
              </a:ext>
            </a:extLst>
          </p:cNvPr>
          <p:cNvSpPr/>
          <p:nvPr/>
        </p:nvSpPr>
        <p:spPr>
          <a:xfrm>
            <a:off x="119270" y="5362576"/>
            <a:ext cx="967408" cy="12589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B7FCF6-D0E9-41A9-AF89-DB1DA533A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2806976"/>
            <a:ext cx="828448" cy="8878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4F3DF4-36AB-44DF-B9B7-6BF35FBBED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8" t="7990" r="7239" b="12506"/>
          <a:stretch/>
        </p:blipFill>
        <p:spPr>
          <a:xfrm>
            <a:off x="155807" y="4340209"/>
            <a:ext cx="897928" cy="8203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CCFE19-7250-4631-B0BC-F2E245AC46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5" t="17027" r="14189" b="29293"/>
          <a:stretch/>
        </p:blipFill>
        <p:spPr>
          <a:xfrm>
            <a:off x="159028" y="5605671"/>
            <a:ext cx="904858" cy="8889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232DC60-B9BC-480A-BD3F-59B12748888D}"/>
              </a:ext>
            </a:extLst>
          </p:cNvPr>
          <p:cNvSpPr txBox="1"/>
          <p:nvPr/>
        </p:nvSpPr>
        <p:spPr>
          <a:xfrm>
            <a:off x="86138" y="2658723"/>
            <a:ext cx="113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 view</a:t>
            </a:r>
            <a:endParaRPr lang="en-IN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24AAD5-1983-4306-9E29-411876D24032}"/>
              </a:ext>
            </a:extLst>
          </p:cNvPr>
          <p:cNvSpPr txBox="1"/>
          <p:nvPr/>
        </p:nvSpPr>
        <p:spPr>
          <a:xfrm>
            <a:off x="132508" y="404141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Location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11BB3-1836-4B88-851F-598B465B8F0A}"/>
              </a:ext>
            </a:extLst>
          </p:cNvPr>
          <p:cNvSpPr txBox="1"/>
          <p:nvPr/>
        </p:nvSpPr>
        <p:spPr>
          <a:xfrm>
            <a:off x="278297" y="5416827"/>
            <a:ext cx="768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About</a:t>
            </a:r>
            <a:endParaRPr lang="en-IN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7D4736-F400-4FFE-9EC9-3C40BCB1F89E}"/>
              </a:ext>
            </a:extLst>
          </p:cNvPr>
          <p:cNvSpPr/>
          <p:nvPr/>
        </p:nvSpPr>
        <p:spPr>
          <a:xfrm>
            <a:off x="1298712" y="1104081"/>
            <a:ext cx="2120347" cy="1258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B6F093-51DC-45AF-A293-F21B948ECB28}"/>
              </a:ext>
            </a:extLst>
          </p:cNvPr>
          <p:cNvSpPr/>
          <p:nvPr/>
        </p:nvSpPr>
        <p:spPr>
          <a:xfrm>
            <a:off x="1298713" y="2550796"/>
            <a:ext cx="2120347" cy="1258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22235C-0F91-4DDA-BF39-68C81562A116}"/>
              </a:ext>
            </a:extLst>
          </p:cNvPr>
          <p:cNvSpPr/>
          <p:nvPr/>
        </p:nvSpPr>
        <p:spPr>
          <a:xfrm>
            <a:off x="1298712" y="3934278"/>
            <a:ext cx="2120347" cy="1258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723A4B-0037-432A-9172-1FA8BA8CBAD8}"/>
              </a:ext>
            </a:extLst>
          </p:cNvPr>
          <p:cNvSpPr/>
          <p:nvPr/>
        </p:nvSpPr>
        <p:spPr>
          <a:xfrm>
            <a:off x="1298712" y="5349324"/>
            <a:ext cx="2120347" cy="1258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19DA2-2F75-48F7-89E6-C54303609E5E}"/>
              </a:ext>
            </a:extLst>
          </p:cNvPr>
          <p:cNvSpPr/>
          <p:nvPr/>
        </p:nvSpPr>
        <p:spPr>
          <a:xfrm>
            <a:off x="3521765" y="1070945"/>
            <a:ext cx="3923040" cy="269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919748-A087-476B-B35C-58E939275509}"/>
              </a:ext>
            </a:extLst>
          </p:cNvPr>
          <p:cNvSpPr/>
          <p:nvPr/>
        </p:nvSpPr>
        <p:spPr>
          <a:xfrm>
            <a:off x="7728928" y="1616261"/>
            <a:ext cx="1044014" cy="2153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4C1F4-F16E-47F0-8CE5-A74B8105BB17}"/>
              </a:ext>
            </a:extLst>
          </p:cNvPr>
          <p:cNvSpPr/>
          <p:nvPr/>
        </p:nvSpPr>
        <p:spPr>
          <a:xfrm>
            <a:off x="9197006" y="1603007"/>
            <a:ext cx="1076340" cy="2206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6E552C-90A7-457D-ACC7-69E6D426DC5F}"/>
              </a:ext>
            </a:extLst>
          </p:cNvPr>
          <p:cNvSpPr/>
          <p:nvPr/>
        </p:nvSpPr>
        <p:spPr>
          <a:xfrm>
            <a:off x="10665083" y="1630229"/>
            <a:ext cx="1076340" cy="2139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BA75EC-74EB-4C2F-BAF8-9A9B6C09862D}"/>
              </a:ext>
            </a:extLst>
          </p:cNvPr>
          <p:cNvSpPr/>
          <p:nvPr/>
        </p:nvSpPr>
        <p:spPr>
          <a:xfrm>
            <a:off x="3521765" y="3934278"/>
            <a:ext cx="3939209" cy="2730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764F11-F35A-48A1-B93E-008EE1CE23A8}"/>
              </a:ext>
            </a:extLst>
          </p:cNvPr>
          <p:cNvSpPr/>
          <p:nvPr/>
        </p:nvSpPr>
        <p:spPr>
          <a:xfrm>
            <a:off x="7709449" y="3901797"/>
            <a:ext cx="4038602" cy="50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C73408-9A99-4CDE-946A-C5295EDA5657}"/>
              </a:ext>
            </a:extLst>
          </p:cNvPr>
          <p:cNvSpPr/>
          <p:nvPr/>
        </p:nvSpPr>
        <p:spPr>
          <a:xfrm>
            <a:off x="7709449" y="1045892"/>
            <a:ext cx="4038601" cy="502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DBD9766-FAB2-42DF-83EF-55EC4B231C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" t="22563" r="6270" b="27748"/>
          <a:stretch/>
        </p:blipFill>
        <p:spPr>
          <a:xfrm>
            <a:off x="10873007" y="1992196"/>
            <a:ext cx="722642" cy="5647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F4780B5-F8DF-4981-A23A-284E4584BCA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7" r="19215" b="10012"/>
          <a:stretch/>
        </p:blipFill>
        <p:spPr>
          <a:xfrm>
            <a:off x="7824350" y="1992197"/>
            <a:ext cx="701568" cy="5647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C0A04EE-60BD-4238-BD3F-0F89641CBD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43" y="1992197"/>
            <a:ext cx="715691" cy="56470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CCED95A-F7C3-465F-AB37-EC9644F27B55}"/>
              </a:ext>
            </a:extLst>
          </p:cNvPr>
          <p:cNvSpPr txBox="1"/>
          <p:nvPr/>
        </p:nvSpPr>
        <p:spPr>
          <a:xfrm>
            <a:off x="7709450" y="2997277"/>
            <a:ext cx="123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Very Good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5673B0-83E2-4F78-8C02-FF2961713EF0}"/>
              </a:ext>
            </a:extLst>
          </p:cNvPr>
          <p:cNvSpPr txBox="1"/>
          <p:nvPr/>
        </p:nvSpPr>
        <p:spPr>
          <a:xfrm>
            <a:off x="9471996" y="2997276"/>
            <a:ext cx="123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</a:t>
            </a:r>
            <a:endParaRPr lang="en-IN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2228C-B603-4593-A907-51D40A586EE9}"/>
              </a:ext>
            </a:extLst>
          </p:cNvPr>
          <p:cNvSpPr txBox="1"/>
          <p:nvPr/>
        </p:nvSpPr>
        <p:spPr>
          <a:xfrm>
            <a:off x="10995791" y="2997276"/>
            <a:ext cx="47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Bad</a:t>
            </a:r>
            <a:endParaRPr lang="en-IN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CF1996-121D-42C1-9183-005C3FFA361A}"/>
              </a:ext>
            </a:extLst>
          </p:cNvPr>
          <p:cNvSpPr/>
          <p:nvPr/>
        </p:nvSpPr>
        <p:spPr>
          <a:xfrm>
            <a:off x="7709447" y="4479128"/>
            <a:ext cx="4038603" cy="2191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6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vikash nirala</dc:creator>
  <cp:lastModifiedBy>vikash nirala</cp:lastModifiedBy>
  <cp:revision>14</cp:revision>
  <dcterms:created xsi:type="dcterms:W3CDTF">2024-01-21T17:19:25Z</dcterms:created>
  <dcterms:modified xsi:type="dcterms:W3CDTF">2024-01-22T16:28:41Z</dcterms:modified>
</cp:coreProperties>
</file>